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3"/>
    <p:sldId id="257" r:id="rId4"/>
    <p:sldId id="258" r:id="rId5"/>
    <p:sldId id="259" r:id="rId6"/>
    <p:sldId id="260" r:id="rId7"/>
    <p:sldId id="261" r:id="rId8"/>
    <p:sldId id="262" r:id="rId9"/>
    <p:sldId id="263" r:id="rId10"/>
    <p:sldId id="266" r:id="rId11"/>
    <p:sldId id="268" r:id="rId12"/>
    <p:sldId id="269" r:id="rId13"/>
    <p:sldId id="264" r:id="rId14"/>
    <p:sldId id="265" r:id="rId15"/>
    <p:sldId id="267" r:id="rId16"/>
    <p:sldId id="270" r:id="rId17"/>
    <p:sldId id="271" r:id="rId18"/>
    <p:sldId id="296" r:id="rId19"/>
    <p:sldId id="272" r:id="rId20"/>
    <p:sldId id="273" r:id="rId21"/>
    <p:sldId id="274" r:id="rId22"/>
    <p:sldId id="275" r:id="rId23"/>
    <p:sldId id="297" r:id="rId24"/>
    <p:sldId id="276" r:id="rId25"/>
    <p:sldId id="278" r:id="rId26"/>
    <p:sldId id="277" r:id="rId27"/>
    <p:sldId id="279" r:id="rId28"/>
    <p:sldId id="282" r:id="rId29"/>
    <p:sldId id="283" r:id="rId30"/>
    <p:sldId id="284" r:id="rId31"/>
    <p:sldId id="286" r:id="rId32"/>
    <p:sldId id="287" r:id="rId33"/>
    <p:sldId id="288" r:id="rId34"/>
    <p:sldId id="289" r:id="rId35"/>
    <p:sldId id="290" r:id="rId36"/>
    <p:sldId id="295" r:id="rId37"/>
  </p:sldIdLst>
  <p:sldSz cx="12198350" cy="6859905"/>
  <p:notesSz cx="6858000" cy="9144000"/>
  <p:defaultTextStyle>
    <a:defPPr>
      <a:defRPr lang="zh-CN"/>
    </a:defPPr>
    <a:lvl1pPr marL="0" lvl="0" indent="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C0C0C0"/>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0" d="100"/>
          <a:sy n="80" d="100"/>
        </p:scale>
        <p:origin x="-96" y="-522"/>
      </p:cViewPr>
      <p:guideLst>
        <p:guide orient="horz" pos="2240"/>
        <p:guide pos="3840"/>
      </p:guideLst>
    </p:cSldViewPr>
  </p:slideViewPr>
  <p:notesTextViewPr>
    <p:cViewPr>
      <p:scale>
        <a:sx n="100" d="100"/>
        <a:sy n="100" d="100"/>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sz="1200"/>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日期占位符 2"/>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a:defRPr/>
            </a:lvl1pPr>
          </a:lstStyle>
          <a:p>
            <a:pPr marL="0" marR="0" lvl="0" indent="0" algn="r" defTabSz="1089025" rtl="0" eaLnBrk="1" fontAlgn="base" latinLnBrk="0" hangingPunct="1">
              <a:lnSpc>
                <a:spcPct val="100000"/>
              </a:lnSpc>
              <a:spcBef>
                <a:spcPct val="0"/>
              </a:spcBef>
              <a:spcAft>
                <a:spcPct val="0"/>
              </a:spcAft>
              <a:buClrTx/>
              <a:buSzTx/>
              <a:buFont typeface="Arial" panose="020B0604020202020204" pitchFamily="34" charset="0"/>
              <a:buNone/>
              <a:defRPr/>
            </a:pPr>
            <a:fld id="{052DD3C7-D75B-44B8-9F4C-8CE88DFCCA5E}" type="datetime1">
              <a:rPr kumimoji="0" lang="zh-CN" altLang="en-US" sz="21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180" name="幻灯片图像占位符 3"/>
          <p:cNvSpPr>
            <a:spLocks noGrp="1" noRot="1" noChangeAspect="1"/>
          </p:cNvSpPr>
          <p:nvPr>
            <p:ph type="sldImg" idx="2"/>
          </p:nvPr>
        </p:nvSpPr>
        <p:spPr>
          <a:xfrm>
            <a:off x="381000" y="685800"/>
            <a:ext cx="6096000" cy="3429000"/>
          </a:xfrm>
          <a:prstGeom prst="rect">
            <a:avLst/>
          </a:prstGeom>
          <a:noFill/>
          <a:ln w="12700">
            <a:noFill/>
          </a:ln>
        </p:spPr>
      </p:sp>
      <p:sp>
        <p:nvSpPr>
          <p:cNvPr id="2053" name="备注占位符 4"/>
          <p:cNvSpPr>
            <a:spLocks noGrp="1" noRot="1" noChangeAspect="1" noChangeArrowheads="1"/>
          </p:cNvSpPr>
          <p:nvPr/>
        </p:nvSpPr>
        <p:spPr bwMode="auto">
          <a:xfrm>
            <a:off x="685800" y="4343400"/>
            <a:ext cx="5486400" cy="4114800"/>
          </a:xfrm>
          <a:prstGeom prst="rect">
            <a:avLst/>
          </a:prstGeom>
          <a:noFill/>
          <a:ln w="12700" cmpd="sng">
            <a:noFill/>
            <a:bevel/>
          </a:ln>
        </p:spPr>
        <p:txBody>
          <a:bodyPr anchor="ct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a:defRPr sz="1200"/>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p>
            <a:pPr lvl="0" algn="r" eaLnBrk="1" hangingPunct="1"/>
            <a:fld id="{9A0DB2DC-4C9A-4742-B13C-FB6460FD3503}" type="slidenum">
              <a:rPr lang="zh-CN" altLang="en-US" dirty="0"/>
            </a:fld>
            <a:endParaRPr lang="zh-CN" altLang="en-US" sz="1200" dirty="0"/>
          </a:p>
        </p:txBody>
      </p:sp>
    </p:spTree>
  </p:cSld>
  <p:clrMap bg1="lt1" tx1="dk1" bg2="lt2" tx2="dk2" accent1="accent1" accent2="accent2" accent3="accent3" accent4="accent4" accent5="accent5" accent6="accent6" hlink="hlink" folHlink="folHlink"/>
  <p:hf sldNum="0"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1202" name="幻灯片图像占位符 1"/>
          <p:cNvSpPr>
            <a:spLocks noGrp="1" noRot="1" noChangeAspect="1" noTextEdit="1"/>
          </p:cNvSpPr>
          <p:nvPr>
            <p:ph type="sldImg"/>
          </p:nvPr>
        </p:nvSpPr>
        <p:spPr>
          <a:xfrm>
            <a:off x="2059300238" y="-2147483648"/>
            <a:ext cx="88183410" cy="2147011200"/>
          </a:xfrm>
        </p:spPr>
      </p:sp>
      <p:sp>
        <p:nvSpPr>
          <p:cNvPr id="51203" name="备注占位符 2"/>
          <p:cNvSpPr>
            <a:spLocks noGrp="1" noRot="1" noChangeAspect="1"/>
          </p:cNvSpPr>
          <p:nvPr>
            <p:ph type="body" idx="1"/>
          </p:nvPr>
        </p:nvSpPr>
        <p:spPr>
          <a:xfrm>
            <a:off x="609600" y="1600200"/>
            <a:ext cx="10979150" cy="4527550"/>
          </a:xfrm>
          <a:prstGeom prst="rect">
            <a:avLst/>
          </a:prstGeom>
          <a:noFill/>
          <a:ln w="9525">
            <a:noFill/>
          </a:ln>
        </p:spPr>
        <p:txBody>
          <a:bodyPr/>
          <a:p>
            <a:pPr lvl="0" eaLnBrk="1" hangingPunct="1">
              <a:spcBef>
                <a:spcPct val="0"/>
              </a:spcBef>
            </a:pPr>
            <a:r>
              <a:rPr lang="zh-CN" altLang="en-US" dirty="0"/>
              <a:t>模板来自于 </a:t>
            </a:r>
            <a:r>
              <a:rPr lang="en-US" altLang="zh-CN" dirty="0"/>
              <a:t>http://docer.wps.cn</a:t>
            </a:r>
            <a:endParaRPr lang="zh-CN" altLang="en-US" dirty="0"/>
          </a:p>
        </p:txBody>
      </p:sp>
      <p:sp>
        <p:nvSpPr>
          <p:cNvPr id="51204" name="灯片编号占位符 3"/>
          <p:cNvSpPr>
            <a:spLocks noGrp="1"/>
          </p:cNvSpPr>
          <p:nvPr/>
        </p:nvSpPr>
        <p:spPr>
          <a:xfrm>
            <a:off x="3884613" y="8685213"/>
            <a:ext cx="2971800" cy="458787"/>
          </a:xfrm>
          <a:prstGeom prst="rect">
            <a:avLst/>
          </a:prstGeom>
          <a:noFill/>
          <a:ln w="9525">
            <a:noFill/>
          </a:ln>
        </p:spPr>
        <p:txBody>
          <a:bodyPr anchor="b"/>
          <a:p>
            <a:pPr lvl="0" algn="r" eaLnBrk="1" hangingPunct="1"/>
            <a:fld id="{9A0DB2DC-4C9A-4742-B13C-FB6460FD3503}" type="slidenum">
              <a:rPr lang="zh-CN" altLang="en-US" sz="1200" dirty="0">
                <a:solidFill>
                  <a:srgbClr val="000000"/>
                </a:solidFill>
                <a:latin typeface="Calibri" panose="020F0502020204030204" pitchFamily="34" charset="0"/>
                <a:sym typeface="Calibri" panose="020F0502020204030204" pitchFamily="34" charset="0"/>
              </a:rPr>
            </a:fld>
            <a:endParaRPr lang="zh-CN" altLang="en-US" sz="1200" dirty="0">
              <a:solidFill>
                <a:srgbClr val="000000"/>
              </a:solidFill>
              <a:latin typeface="Calibri" panose="020F0502020204030204" pitchFamily="34" charset="0"/>
              <a:sym typeface="Calibri" panose="020F0502020204030204" pitchFamily="34" charset="0"/>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30388" y="3887788"/>
            <a:ext cx="8537575"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7" name="日期占位符 3"/>
          <p:cNvSpPr>
            <a:spLocks noGrp="1"/>
          </p:cNvSpPr>
          <p:nvPr>
            <p:ph type="dt" sz="half" idx="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274638"/>
            <a:ext cx="2744787"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1963"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p:spPr>
        <p:txBody>
          <a:bodyPr/>
          <a:lstStyle/>
          <a:p>
            <a:r>
              <a:rPr lang="zh-CN" altLang="en-US" smtClean="0"/>
              <a:t>单击此处编辑母版标题样式</a:t>
            </a:r>
            <a:endParaRPr lang="zh-CN" altLang="en-US"/>
          </a:p>
        </p:txBody>
      </p:sp>
      <p:sp>
        <p:nvSpPr>
          <p:cNvPr id="7" name="日期占位符 2"/>
          <p:cNvSpPr>
            <a:spLocks noGrp="1"/>
          </p:cNvSpPr>
          <p:nvPr>
            <p:ph type="dt" sz="half" idx="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3"/>
          <p:cNvSpPr>
            <a:spLocks noGrp="1"/>
          </p:cNvSpPr>
          <p:nvPr>
            <p:ph type="ftr" sz="quarter" idx="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796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7962" cy="15017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7" name="日期占位符 3"/>
          <p:cNvSpPr>
            <a:spLocks noGrp="1"/>
          </p:cNvSpPr>
          <p:nvPr>
            <p:ph type="dt" sz="half" idx="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p:cNvSpPr>
          <p:nvPr>
            <p:ph type="ftr" sz="quarter" idx="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3375"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5375" y="1600200"/>
            <a:ext cx="5413375"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p:cNvSpPr>
          <p:nvPr>
            <p:ph type="dt" sz="half" idx="1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9563" cy="39528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27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6013" y="2174875"/>
            <a:ext cx="5392737" cy="39528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日期占位符 2"/>
          <p:cNvSpPr>
            <a:spLocks noGrp="1"/>
          </p:cNvSpPr>
          <p:nvPr>
            <p:ph type="dt" sz="half" idx="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3"/>
          <p:cNvSpPr>
            <a:spLocks noGrp="1"/>
          </p:cNvSpPr>
          <p:nvPr>
            <p:ph type="ftr" sz="quarter" idx="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日期占位符 1"/>
          <p:cNvSpPr>
            <a:spLocks noGrp="1"/>
          </p:cNvSpPr>
          <p:nvPr>
            <p:ph type="dt" sz="half" idx="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2"/>
          <p:cNvSpPr>
            <a:spLocks noGrp="1"/>
          </p:cNvSpPr>
          <p:nvPr>
            <p:ph type="ftr" sz="quarter" idx="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3"/>
          <p:cNvSpPr>
            <a:spLocks noGrp="1"/>
          </p:cNvSpPr>
          <p:nvPr>
            <p:ph type="sldNum" sz="quarter" idx="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9900" cy="58547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26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4"/>
          <p:cNvSpPr>
            <a:spLocks noGrp="1"/>
          </p:cNvSpPr>
          <p:nvPr>
            <p:ph type="dt" sz="half" idx="1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2188"/>
            <a:ext cx="7319963" cy="566737"/>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9963" cy="4116388"/>
          </a:xfrm>
        </p:spPr>
        <p:txBody>
          <a:bodyPr vert="horz" wrap="square" lIns="108896" tIns="54448" rIns="108896" bIns="54448"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1089025"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90775" y="5368925"/>
            <a:ext cx="7319963"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7" name="日期占位符 4"/>
          <p:cNvSpPr>
            <a:spLocks noGrp="1"/>
          </p:cNvSpPr>
          <p:nvPr>
            <p:ph type="dt" sz="half" idx="12"/>
          </p:nvPr>
        </p:nvSpPr>
        <p:spPr bwMode="auto">
          <a:xfrm>
            <a:off x="609600" y="6357938"/>
            <a:ext cx="2846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4167188" y="6357938"/>
            <a:ext cx="3862388" cy="365125"/>
          </a:xfrm>
          <a:prstGeom prst="rect">
            <a:avLst/>
          </a:prstGeom>
          <a:noFill/>
          <a:ln>
            <a:miter lim="800000"/>
          </a:ln>
        </p:spPr>
        <p:txBody>
          <a:bodyPr vert="horz" wrap="square" lIns="108896" tIns="54448" rIns="108896" bIns="54448" numCol="1" anchor="ctr" anchorCtr="0" compatLnSpc="1"/>
          <a:lstStyle>
            <a:lvl1pPr>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8742363" y="6357938"/>
            <a:ext cx="2846388" cy="365125"/>
          </a:xfrm>
          <a:prstGeom prst="rect">
            <a:avLst/>
          </a:prstGeom>
          <a:noFill/>
          <a:ln>
            <a:miter lim="800000"/>
          </a:ln>
        </p:spPr>
        <p:txBody>
          <a:bodyPr vert="horz" wrap="square" lIns="108896" tIns="54448" rIns="108896" bIns="54448" numCol="1" anchor="ctr" anchorCtr="0" compatLnSpc="1"/>
          <a:p>
            <a:pPr algn="r"/>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lumMod val="75000"/>
          </a:schemeClr>
        </a:solidFill>
        <a:effectLst/>
      </p:bgPr>
    </p:bg>
    <p:spTree>
      <p:nvGrpSpPr>
        <p:cNvPr id="1" name=""/>
        <p:cNvGrpSpPr/>
        <p:nvPr/>
      </p:nvGrpSpPr>
      <p:grpSpPr/>
      <p:sp>
        <p:nvSpPr>
          <p:cNvPr id="1026" name="标题占位符 1"/>
          <p:cNvSpPr>
            <a:spLocks noGrp="1"/>
          </p:cNvSpPr>
          <p:nvPr>
            <p:ph type="title"/>
          </p:nvPr>
        </p:nvSpPr>
        <p:spPr>
          <a:xfrm>
            <a:off x="609600" y="274638"/>
            <a:ext cx="10979150" cy="1143000"/>
          </a:xfrm>
          <a:prstGeom prst="rect">
            <a:avLst/>
          </a:prstGeom>
          <a:noFill/>
          <a:ln w="9525">
            <a:noFill/>
          </a:ln>
        </p:spPr>
        <p:txBody>
          <a:bodyPr lIns="108896" tIns="54448" rIns="108896" bIns="54448" anchor="ctr"/>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609600" y="1600200"/>
            <a:ext cx="10979150" cy="4527550"/>
          </a:xfrm>
          <a:prstGeom prst="rect">
            <a:avLst/>
          </a:prstGeom>
          <a:noFill/>
          <a:ln w="9525">
            <a:noFill/>
          </a:ln>
        </p:spPr>
        <p:txBody>
          <a:bodyPr lIns="108896" tIns="54448" rIns="108896" bIns="54448"/>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3"/>
          <p:cNvSpPr>
            <a:spLocks noGrp="1" noChangeArrowheads="1"/>
          </p:cNvSpPr>
          <p:nvPr>
            <p:ph type="dt" sz="half" idx="2"/>
          </p:nvPr>
        </p:nvSpPr>
        <p:spPr bwMode="auto">
          <a:xfrm>
            <a:off x="609600" y="6357938"/>
            <a:ext cx="2846388" cy="365125"/>
          </a:xfrm>
          <a:prstGeom prst="rect">
            <a:avLst/>
          </a:prstGeom>
          <a:noFill/>
          <a:ln w="9525">
            <a:noFill/>
            <a:miter lim="800000"/>
          </a:ln>
        </p:spPr>
        <p:txBody>
          <a:bodyPr vert="horz" wrap="square" lIns="108896" tIns="54448" rIns="108896" bIns="54448" numCol="1" anchor="ctr" anchorCtr="0" compatLnSpc="1"/>
          <a:lstStyle>
            <a:lvl1pPr>
              <a:defRPr sz="1400">
                <a:solidFill>
                  <a:srgbClr val="898989"/>
                </a:solidFill>
              </a:defRPr>
            </a:lvl1pPr>
          </a:lstStyle>
          <a:p>
            <a:pPr marL="0" marR="0" lvl="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a:pPr>
            <a:fld id="{A58FF3DC-D574-44E2-AEAF-C149BFE4F374}" type="datetime1">
              <a:rPr kumimoji="0" lang="zh-CN" altLang="en-US"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rPr>
            </a:fld>
            <a:endParaRPr kumimoji="0" lang="zh-CN" altLang="en-US" sz="18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167188" y="6357938"/>
            <a:ext cx="3862388" cy="365125"/>
          </a:xfrm>
          <a:prstGeom prst="rect">
            <a:avLst/>
          </a:prstGeom>
          <a:noFill/>
          <a:ln w="9525">
            <a:noFill/>
            <a:miter lim="800000"/>
          </a:ln>
        </p:spPr>
        <p:txBody>
          <a:bodyPr vert="horz" wrap="square" lIns="108896" tIns="54448" rIns="108896" bIns="54448" numCol="1" anchor="ctr" anchorCtr="0" compatLnSpc="1"/>
          <a:lstStyle>
            <a:lvl1pPr algn="ctr">
              <a:defRPr sz="1400">
                <a:solidFill>
                  <a:srgbClr val="898989"/>
                </a:solidFill>
              </a:defRPr>
            </a:lvl1pPr>
          </a:lstStyle>
          <a:p>
            <a:pPr marL="0" marR="0" lvl="0" indent="0" algn="ctr" defTabSz="1089025"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400" b="0" i="0" u="none" strike="noStrike" kern="1200" cap="none" spc="0" normalizeH="0" baseline="0" noProof="0" smtClean="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742363" y="6357938"/>
            <a:ext cx="2846388" cy="365125"/>
          </a:xfrm>
          <a:prstGeom prst="rect">
            <a:avLst/>
          </a:prstGeom>
          <a:noFill/>
          <a:ln w="9525">
            <a:noFill/>
            <a:miter lim="800000"/>
          </a:ln>
        </p:spPr>
        <p:txBody>
          <a:bodyPr vert="horz" wrap="square" lIns="108896" tIns="54448" rIns="108896" bIns="54448" numCol="1" anchor="ctr" anchorCtr="0" compatLnSpc="1"/>
          <a:lstStyle>
            <a:lvl1pPr algn="r">
              <a:defRPr sz="1400">
                <a:solidFill>
                  <a:srgbClr val="898989"/>
                </a:solidFill>
              </a:defRPr>
            </a:lvl1pPr>
          </a:lstStyle>
          <a:p>
            <a:pPr lvl="0" eaLnBrk="1" hangingPunct="1"/>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marL="1089025" indent="-1089025" algn="ctr" rtl="0" fontAlgn="base">
        <a:spcBef>
          <a:spcPct val="0"/>
        </a:spcBef>
        <a:spcAft>
          <a:spcPct val="0"/>
        </a:spcAft>
        <a:defRPr sz="5200">
          <a:solidFill>
            <a:schemeClr val="tx1"/>
          </a:solidFill>
          <a:latin typeface="+mj-lt"/>
          <a:ea typeface="+mj-ea"/>
          <a:cs typeface="+mj-cs"/>
          <a:sym typeface="Calibri" panose="020F0502020204030204" pitchFamily="34" charset="0"/>
        </a:defRPr>
      </a:lvl1pPr>
      <a:lvl2pPr marL="1089025" indent="-1089025" algn="ctr" rtl="0" fontAlgn="base">
        <a:spcBef>
          <a:spcPct val="0"/>
        </a:spcBef>
        <a:spcAft>
          <a:spcPct val="0"/>
        </a:spcAft>
        <a:defRPr sz="52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089025" indent="-1089025" algn="ctr" rtl="0" fontAlgn="base">
        <a:spcBef>
          <a:spcPct val="0"/>
        </a:spcBef>
        <a:spcAft>
          <a:spcPct val="0"/>
        </a:spcAft>
        <a:defRPr sz="52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089025" indent="-1089025" algn="ctr" rtl="0" fontAlgn="base">
        <a:spcBef>
          <a:spcPct val="0"/>
        </a:spcBef>
        <a:spcAft>
          <a:spcPct val="0"/>
        </a:spcAft>
        <a:defRPr sz="52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1089025" indent="-1089025" algn="ctr" rtl="0" fontAlgn="base">
        <a:spcBef>
          <a:spcPct val="0"/>
        </a:spcBef>
        <a:spcAft>
          <a:spcPct val="0"/>
        </a:spcAft>
        <a:defRPr sz="52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546225" indent="-1089025" algn="ctr" rtl="0" fontAlgn="base">
        <a:spcBef>
          <a:spcPct val="0"/>
        </a:spcBef>
        <a:spcAft>
          <a:spcPct val="0"/>
        </a:spcAft>
        <a:defRPr sz="52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003425" indent="-1089025" algn="ctr" rtl="0" fontAlgn="base">
        <a:spcBef>
          <a:spcPct val="0"/>
        </a:spcBef>
        <a:spcAft>
          <a:spcPct val="0"/>
        </a:spcAft>
        <a:defRPr sz="52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460625" indent="-1089025" algn="ctr" rtl="0" fontAlgn="base">
        <a:spcBef>
          <a:spcPct val="0"/>
        </a:spcBef>
        <a:spcAft>
          <a:spcPct val="0"/>
        </a:spcAft>
        <a:defRPr sz="52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917825" indent="-1089025" algn="ctr" rtl="0" fontAlgn="base">
        <a:spcBef>
          <a:spcPct val="0"/>
        </a:spcBef>
        <a:spcAft>
          <a:spcPct val="0"/>
        </a:spcAft>
        <a:defRPr sz="52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408305" indent="-408305" algn="l" defTabSz="1089025" rtl="0" fontAlgn="base">
        <a:spcBef>
          <a:spcPct val="20000"/>
        </a:spcBef>
        <a:spcAft>
          <a:spcPct val="0"/>
        </a:spcAft>
        <a:buFont typeface="Arial" panose="020B0604020202020204" pitchFamily="34" charset="0"/>
        <a:buChar char="•"/>
        <a:defRPr sz="3800">
          <a:solidFill>
            <a:schemeClr val="tx1"/>
          </a:solidFill>
          <a:latin typeface="+mn-lt"/>
          <a:ea typeface="+mn-ea"/>
          <a:cs typeface="+mn-cs"/>
          <a:sym typeface="Calibri" panose="020F0502020204030204" pitchFamily="34" charset="0"/>
        </a:defRPr>
      </a:lvl1pPr>
      <a:lvl2pPr marL="884555" indent="-339725" algn="l" defTabSz="1089025" rtl="0" fontAlgn="base">
        <a:spcBef>
          <a:spcPct val="20000"/>
        </a:spcBef>
        <a:spcAft>
          <a:spcPct val="0"/>
        </a:spcAft>
        <a:buFont typeface="Arial" panose="020B0604020202020204" pitchFamily="34" charset="0"/>
        <a:buChar char="–"/>
        <a:defRPr sz="3300">
          <a:solidFill>
            <a:schemeClr val="tx1"/>
          </a:solidFill>
          <a:latin typeface="+mn-lt"/>
          <a:ea typeface="+mn-ea"/>
          <a:sym typeface="Calibri" panose="020F0502020204030204" pitchFamily="34" charset="0"/>
        </a:defRPr>
      </a:lvl2pPr>
      <a:lvl3pPr marL="1362075" indent="-273050" algn="l" defTabSz="1089025" rtl="0" fontAlgn="base">
        <a:spcBef>
          <a:spcPct val="20000"/>
        </a:spcBef>
        <a:spcAft>
          <a:spcPct val="0"/>
        </a:spcAft>
        <a:buFont typeface="Arial" panose="020B0604020202020204" pitchFamily="34" charset="0"/>
        <a:buChar char="•"/>
        <a:defRPr sz="2900">
          <a:solidFill>
            <a:schemeClr val="tx1"/>
          </a:solidFill>
          <a:latin typeface="+mn-lt"/>
          <a:ea typeface="+mn-ea"/>
          <a:sym typeface="Calibri" panose="020F0502020204030204" pitchFamily="34" charset="0"/>
        </a:defRPr>
      </a:lvl3pPr>
      <a:lvl4pPr marL="1905000" indent="-271780" algn="l" defTabSz="1089025" rtl="0" fontAlgn="base">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4pPr>
      <a:lvl5pPr marL="2451100" indent="-273050" algn="l" defTabSz="1089025" rtl="0" fontAlgn="base">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5pPr>
      <a:lvl6pPr marL="2908300" indent="-273050" algn="l" defTabSz="1089025" rtl="0" fontAlgn="base">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6pPr>
      <a:lvl7pPr marL="3365500" indent="-273050" algn="l" defTabSz="1089025" rtl="0" fontAlgn="base">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7pPr>
      <a:lvl8pPr marL="3822700" indent="-273050" algn="l" defTabSz="1089025" rtl="0" fontAlgn="base">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8pPr>
      <a:lvl9pPr marL="4279900" indent="-273050" algn="l" defTabSz="1089025" rtl="0" fontAlgn="base">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jpe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5" name="克罗地亚狂想曲.mp3">
            <a:hlinkClick r:id="" action="ppaction://media"/>
          </p:cNvPr>
          <p:cNvPicPr>
            <a:picLocks noRot="1" noChangeAspect="1"/>
          </p:cNvPicPr>
          <p:nvPr>
            <a:wavAudioFile r:embed="rId1" name="media1.mp3"/>
          </p:nvPr>
        </p:nvPicPr>
        <p:blipFill>
          <a:blip r:embed="rId2"/>
          <a:stretch>
            <a:fillRect/>
          </a:stretch>
        </p:blipFill>
        <p:spPr>
          <a:xfrm>
            <a:off x="514350" y="-747712"/>
            <a:ext cx="609600" cy="608012"/>
          </a:xfrm>
          <a:prstGeom prst="rect">
            <a:avLst/>
          </a:prstGeom>
          <a:noFill/>
          <a:ln w="9525">
            <a:noFill/>
          </a:ln>
        </p:spPr>
      </p:pic>
      <p:sp>
        <p:nvSpPr>
          <p:cNvPr id="14339" name="任意多边形 7"/>
          <p:cNvSpPr/>
          <p:nvPr/>
        </p:nvSpPr>
        <p:spPr>
          <a:xfrm rot="-5400000">
            <a:off x="4705350" y="1797050"/>
            <a:ext cx="3286125" cy="2835275"/>
          </a:xfrm>
          <a:custGeom>
            <a:avLst/>
            <a:gdLst>
              <a:gd name="txL" fmla="*/ 0 w 3287101"/>
              <a:gd name="txT" fmla="*/ 0 h 2833707"/>
              <a:gd name="txR" fmla="*/ 3287101 w 3287101"/>
              <a:gd name="txB" fmla="*/ 2833707 h 2833707"/>
            </a:gdLst>
            <a:ahLst/>
            <a:cxnLst>
              <a:cxn ang="0">
                <a:pos x="234723" y="2430237"/>
              </a:cxn>
              <a:cxn ang="0">
                <a:pos x="1643063" y="0"/>
              </a:cxn>
              <a:cxn ang="0">
                <a:pos x="3051403" y="2430237"/>
              </a:cxn>
              <a:cxn ang="0">
                <a:pos x="234723" y="2430237"/>
              </a:cxn>
            </a:cxnLst>
            <a:rect l="txL" t="txT" r="txR" b="txB"/>
            <a:pathLst>
              <a:path w="3287101" h="2833707">
                <a:moveTo>
                  <a:pt x="234793" y="2428892"/>
                </a:moveTo>
                <a:cubicBezTo>
                  <a:pt x="0" y="2024077"/>
                  <a:pt x="1173965" y="0"/>
                  <a:pt x="1643551" y="0"/>
                </a:cubicBezTo>
                <a:cubicBezTo>
                  <a:pt x="2113137" y="0"/>
                  <a:pt x="3287101" y="2024077"/>
                  <a:pt x="3052308" y="2428892"/>
                </a:cubicBezTo>
                <a:cubicBezTo>
                  <a:pt x="2817515" y="2833707"/>
                  <a:pt x="469586" y="2833707"/>
                  <a:pt x="234793" y="2428892"/>
                </a:cubicBezTo>
                <a:close/>
              </a:path>
            </a:pathLst>
          </a:custGeom>
          <a:solidFill>
            <a:srgbClr val="56BCBA">
              <a:alpha val="100000"/>
            </a:srgbClr>
          </a:solidFill>
          <a:ln w="9525">
            <a:noFill/>
          </a:ln>
        </p:spPr>
        <p:txBody>
          <a:bodyPr/>
          <a:p>
            <a:endParaRPr lang="zh-CN" altLang="en-US"/>
          </a:p>
        </p:txBody>
      </p:sp>
      <p:sp>
        <p:nvSpPr>
          <p:cNvPr id="14340" name="标题 3"/>
          <p:cNvSpPr>
            <a:spLocks noGrp="1"/>
          </p:cNvSpPr>
          <p:nvPr/>
        </p:nvSpPr>
        <p:spPr>
          <a:xfrm>
            <a:off x="1790700" y="2173288"/>
            <a:ext cx="7772400" cy="1470025"/>
          </a:xfrm>
          <a:prstGeom prst="rect">
            <a:avLst/>
          </a:prstGeom>
          <a:noFill/>
          <a:ln w="9525">
            <a:noFill/>
          </a:ln>
        </p:spPr>
        <p:txBody>
          <a:bodyPr anchor="ctr"/>
          <a:p>
            <a:pPr algn="ctr" defTabSz="914400"/>
            <a:r>
              <a:rPr lang="en-US" altLang="zh-CN" sz="8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a:t>
            </a:r>
            <a:r>
              <a:rPr lang="zh-CN" altLang="en-US" sz="8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8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1" name="副标题 4"/>
          <p:cNvSpPr>
            <a:spLocks noGrp="1"/>
          </p:cNvSpPr>
          <p:nvPr/>
        </p:nvSpPr>
        <p:spPr>
          <a:xfrm>
            <a:off x="2376488" y="3886200"/>
            <a:ext cx="6400800" cy="1752600"/>
          </a:xfrm>
          <a:prstGeom prst="rect">
            <a:avLst/>
          </a:prstGeom>
          <a:noFill/>
          <a:ln w="9525">
            <a:noFill/>
          </a:ln>
        </p:spPr>
        <p:txBody>
          <a:bodyPr/>
          <a:p>
            <a:pPr algn="ctr">
              <a:spcBef>
                <a:spcPct val="20000"/>
              </a:spcBef>
            </a:pPr>
            <a:r>
              <a:rPr lang="en-US" altLang="zh-CN" sz="3800" dirty="0">
                <a:solidFill>
                  <a:schemeClr val="bg1"/>
                </a:solidFill>
                <a:latin typeface="Calibri" panose="020F0502020204030204" pitchFamily="34" charset="0"/>
                <a:sym typeface="Calibri" panose="020F0502020204030204" pitchFamily="34" charset="0"/>
              </a:rPr>
              <a:t>BUSINESS  REPORT  TEMPLATE</a:t>
            </a:r>
            <a:endParaRPr lang="zh-CN" altLang="en-US" sz="3800" dirty="0">
              <a:solidFill>
                <a:schemeClr val="bg1"/>
              </a:solidFill>
              <a:latin typeface="Calibri" panose="020F0502020204030204" pitchFamily="34" charset="0"/>
              <a:sym typeface="Calibri" panose="020F0502020204030204" pitchFamily="34" charset="0"/>
            </a:endParaRPr>
          </a:p>
        </p:txBody>
      </p:sp>
      <p:sp>
        <p:nvSpPr>
          <p:cNvPr id="14342" name="等腰三角形 8"/>
          <p:cNvSpPr/>
          <p:nvPr/>
        </p:nvSpPr>
        <p:spPr>
          <a:xfrm>
            <a:off x="8878888" y="6016625"/>
            <a:ext cx="1285875" cy="857250"/>
          </a:xfrm>
          <a:prstGeom prst="triangle">
            <a:avLst>
              <a:gd name="adj" fmla="val 50000"/>
            </a:avLst>
          </a:prstGeom>
          <a:solidFill>
            <a:srgbClr val="C94643"/>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4343" name="等腰三角形 9"/>
          <p:cNvSpPr/>
          <p:nvPr/>
        </p:nvSpPr>
        <p:spPr>
          <a:xfrm flipV="1">
            <a:off x="8736013" y="6042025"/>
            <a:ext cx="785812" cy="500063"/>
          </a:xfrm>
          <a:prstGeom prst="triangle">
            <a:avLst>
              <a:gd name="adj" fmla="val 50000"/>
            </a:avLst>
          </a:prstGeom>
          <a:solidFill>
            <a:srgbClr val="56BCBA"/>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4344" name="直角三角形 10"/>
          <p:cNvSpPr/>
          <p:nvPr/>
        </p:nvSpPr>
        <p:spPr>
          <a:xfrm rot="-5400000">
            <a:off x="8685213" y="5480050"/>
            <a:ext cx="601662" cy="500063"/>
          </a:xfrm>
          <a:prstGeom prst="rtTriangle">
            <a:avLst/>
          </a:prstGeom>
          <a:solidFill>
            <a:srgbClr val="CCECFF"/>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evt" cmd="playFrom(0.0)">
                                      <p:cBhvr>
                                        <p:cTn id="6" dur="1" fill="hold"/>
                                        <p:tgtEl>
                                          <p:spTgt spid="307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p:cTn id="7" repeatCount="indefinite" fill="remove" display="1">
                  <p:stCondLst>
                    <p:cond delay="indefinite"/>
                  </p:stCondLst>
                  <p:endCondLst>
                    <p:cond evt="onStopAudio" delay="0">
                      <p:tgtEl>
                        <p:sldTgt/>
                      </p:tgtEl>
                    </p:cond>
                  </p:endCondLst>
                </p:cTn>
                <p:tgtEl>
                  <p:spTgt spid="307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23555"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3556"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23557" name="矩形 11"/>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58" name="矩形 12"/>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59" name="矩形 13"/>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60"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3561" name="矩形 3"/>
          <p:cNvSpPr/>
          <p:nvPr/>
        </p:nvSpPr>
        <p:spPr>
          <a:xfrm>
            <a:off x="5522913"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562" name="组合 5"/>
          <p:cNvGrpSpPr/>
          <p:nvPr/>
        </p:nvGrpSpPr>
        <p:grpSpPr>
          <a:xfrm>
            <a:off x="10944225" y="368300"/>
            <a:ext cx="360363" cy="361950"/>
            <a:chOff x="0" y="0"/>
            <a:chExt cx="360000" cy="360000"/>
          </a:xfrm>
        </p:grpSpPr>
        <p:sp>
          <p:nvSpPr>
            <p:cNvPr id="23691"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3692"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23563" name="组合 4"/>
          <p:cNvGrpSpPr/>
          <p:nvPr/>
        </p:nvGrpSpPr>
        <p:grpSpPr>
          <a:xfrm>
            <a:off x="11449050" y="368300"/>
            <a:ext cx="360363" cy="361950"/>
            <a:chOff x="0" y="0"/>
            <a:chExt cx="360000" cy="360000"/>
          </a:xfrm>
        </p:grpSpPr>
        <p:sp>
          <p:nvSpPr>
            <p:cNvPr id="23689"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3690"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23564"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3565"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2305"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12306"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2307"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grpSp>
        <p:nvGrpSpPr>
          <p:cNvPr id="4" name="Group 2"/>
          <p:cNvGrpSpPr/>
          <p:nvPr/>
        </p:nvGrpSpPr>
        <p:grpSpPr>
          <a:xfrm rot="-1142007">
            <a:off x="1514475" y="2244725"/>
            <a:ext cx="2292350" cy="2292350"/>
            <a:chOff x="0" y="0"/>
            <a:chExt cx="1200" cy="1200"/>
          </a:xfrm>
        </p:grpSpPr>
        <p:sp>
          <p:nvSpPr>
            <p:cNvPr id="23676" name="AutoShape 32"/>
            <p:cNvSpPr/>
            <p:nvPr/>
          </p:nvSpPr>
          <p:spPr>
            <a:xfrm>
              <a:off x="96" y="96"/>
              <a:ext cx="1007" cy="1007"/>
            </a:xfrm>
            <a:custGeom>
              <a:avLst/>
              <a:gdLst>
                <a:gd name="txL" fmla="*/ 0 w 21600"/>
                <a:gd name="txT" fmla="*/ 0 h 21600"/>
                <a:gd name="txR" fmla="*/ 21600 w 21600"/>
                <a:gd name="txB" fmla="*/ 21600 h 21600"/>
              </a:gdLst>
              <a:ahLst/>
              <a:cxnLst>
                <a:cxn ang="0">
                  <a:pos x="0" y="1"/>
                </a:cxn>
                <a:cxn ang="0">
                  <a:pos x="1" y="0"/>
                </a:cxn>
                <a:cxn ang="0">
                  <a:pos x="2" y="1"/>
                </a:cxn>
                <a:cxn ang="0">
                  <a:pos x="1" y="2"/>
                </a:cxn>
                <a:cxn ang="0">
                  <a:pos x="0" y="1"/>
                </a:cxn>
                <a:cxn ang="0">
                  <a:pos x="0" y="1"/>
                </a:cxn>
                <a:cxn ang="0">
                  <a:pos x="1" y="2"/>
                </a:cxn>
                <a:cxn ang="0">
                  <a:pos x="2" y="1"/>
                </a:cxn>
                <a:cxn ang="0">
                  <a:pos x="1" y="0"/>
                </a:cxn>
                <a:cxn ang="0">
                  <a:pos x="0" y="1"/>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solidFill>
              <a:srgbClr val="FF6600">
                <a:alpha val="100000"/>
              </a:srgbClr>
            </a:solidFill>
            <a:ln w="9525">
              <a:noFill/>
            </a:ln>
          </p:spPr>
          <p:txBody>
            <a:bodyPr/>
            <a:p>
              <a:endParaRPr lang="zh-CN" altLang="en-US"/>
            </a:p>
          </p:txBody>
        </p:sp>
        <p:grpSp>
          <p:nvGrpSpPr>
            <p:cNvPr id="23677" name="Group 4"/>
            <p:cNvGrpSpPr/>
            <p:nvPr/>
          </p:nvGrpSpPr>
          <p:grpSpPr>
            <a:xfrm>
              <a:off x="456" y="0"/>
              <a:ext cx="288" cy="1200"/>
              <a:chOff x="0" y="0"/>
              <a:chExt cx="288" cy="1200"/>
            </a:xfrm>
          </p:grpSpPr>
          <p:sp>
            <p:nvSpPr>
              <p:cNvPr id="23687" name="AutoShape 34"/>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sp>
            <p:nvSpPr>
              <p:cNvPr id="23688" name="AutoShape 35"/>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grpSp>
        <p:grpSp>
          <p:nvGrpSpPr>
            <p:cNvPr id="23678" name="Group 7"/>
            <p:cNvGrpSpPr/>
            <p:nvPr/>
          </p:nvGrpSpPr>
          <p:grpSpPr>
            <a:xfrm rot="-5400000">
              <a:off x="456" y="0"/>
              <a:ext cx="288" cy="1200"/>
              <a:chOff x="0" y="0"/>
              <a:chExt cx="288" cy="1200"/>
            </a:xfrm>
          </p:grpSpPr>
          <p:sp>
            <p:nvSpPr>
              <p:cNvPr id="23685" name="AutoShape 37"/>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sp>
            <p:nvSpPr>
              <p:cNvPr id="23686" name="AutoShape 38"/>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grpSp>
        <p:grpSp>
          <p:nvGrpSpPr>
            <p:cNvPr id="23679" name="Group 10"/>
            <p:cNvGrpSpPr/>
            <p:nvPr/>
          </p:nvGrpSpPr>
          <p:grpSpPr>
            <a:xfrm rot="-2700000">
              <a:off x="456" y="0"/>
              <a:ext cx="288" cy="1200"/>
              <a:chOff x="0" y="0"/>
              <a:chExt cx="288" cy="1200"/>
            </a:xfrm>
          </p:grpSpPr>
          <p:sp>
            <p:nvSpPr>
              <p:cNvPr id="23683" name="AutoShape 40"/>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sp>
            <p:nvSpPr>
              <p:cNvPr id="23684" name="AutoShape 41"/>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grpSp>
        <p:grpSp>
          <p:nvGrpSpPr>
            <p:cNvPr id="23680" name="Group 13"/>
            <p:cNvGrpSpPr/>
            <p:nvPr/>
          </p:nvGrpSpPr>
          <p:grpSpPr>
            <a:xfrm rot="2700000" flipH="1">
              <a:off x="457" y="0"/>
              <a:ext cx="288" cy="1200"/>
              <a:chOff x="0" y="0"/>
              <a:chExt cx="288" cy="1200"/>
            </a:xfrm>
          </p:grpSpPr>
          <p:sp>
            <p:nvSpPr>
              <p:cNvPr id="23681" name="AutoShape 43"/>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sp>
            <p:nvSpPr>
              <p:cNvPr id="23682" name="AutoShape 44"/>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grpSp>
      </p:grpSp>
      <p:grpSp>
        <p:nvGrpSpPr>
          <p:cNvPr id="9" name="Group 16"/>
          <p:cNvGrpSpPr/>
          <p:nvPr/>
        </p:nvGrpSpPr>
        <p:grpSpPr>
          <a:xfrm rot="-1142007">
            <a:off x="1514475" y="2244725"/>
            <a:ext cx="2292350" cy="2292350"/>
            <a:chOff x="0" y="0"/>
            <a:chExt cx="1200" cy="1200"/>
          </a:xfrm>
        </p:grpSpPr>
        <p:sp>
          <p:nvSpPr>
            <p:cNvPr id="23663" name="AutoShape 46"/>
            <p:cNvSpPr/>
            <p:nvPr/>
          </p:nvSpPr>
          <p:spPr>
            <a:xfrm>
              <a:off x="96" y="96"/>
              <a:ext cx="1007" cy="1007"/>
            </a:xfrm>
            <a:custGeom>
              <a:avLst/>
              <a:gdLst>
                <a:gd name="txL" fmla="*/ 0 w 21600"/>
                <a:gd name="txT" fmla="*/ 0 h 21600"/>
                <a:gd name="txR" fmla="*/ 21600 w 21600"/>
                <a:gd name="txB" fmla="*/ 21600 h 21600"/>
              </a:gdLst>
              <a:ahLst/>
              <a:cxnLst>
                <a:cxn ang="0">
                  <a:pos x="0" y="1"/>
                </a:cxn>
                <a:cxn ang="0">
                  <a:pos x="1" y="0"/>
                </a:cxn>
                <a:cxn ang="0">
                  <a:pos x="2" y="1"/>
                </a:cxn>
                <a:cxn ang="0">
                  <a:pos x="1" y="2"/>
                </a:cxn>
                <a:cxn ang="0">
                  <a:pos x="0" y="1"/>
                </a:cxn>
                <a:cxn ang="0">
                  <a:pos x="0" y="1"/>
                </a:cxn>
                <a:cxn ang="0">
                  <a:pos x="1" y="2"/>
                </a:cxn>
                <a:cxn ang="0">
                  <a:pos x="2" y="1"/>
                </a:cxn>
                <a:cxn ang="0">
                  <a:pos x="1" y="0"/>
                </a:cxn>
                <a:cxn ang="0">
                  <a:pos x="0" y="1"/>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solidFill>
              <a:srgbClr val="FF6600">
                <a:alpha val="100000"/>
              </a:srgbClr>
            </a:solidFill>
            <a:ln w="9525">
              <a:noFill/>
            </a:ln>
          </p:spPr>
          <p:txBody>
            <a:bodyPr/>
            <a:p>
              <a:endParaRPr lang="zh-CN" altLang="en-US"/>
            </a:p>
          </p:txBody>
        </p:sp>
        <p:grpSp>
          <p:nvGrpSpPr>
            <p:cNvPr id="23664" name="Group 18"/>
            <p:cNvGrpSpPr/>
            <p:nvPr/>
          </p:nvGrpSpPr>
          <p:grpSpPr>
            <a:xfrm>
              <a:off x="456" y="0"/>
              <a:ext cx="288" cy="1200"/>
              <a:chOff x="0" y="0"/>
              <a:chExt cx="288" cy="1200"/>
            </a:xfrm>
          </p:grpSpPr>
          <p:sp>
            <p:nvSpPr>
              <p:cNvPr id="23674" name="AutoShape 48"/>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sp>
            <p:nvSpPr>
              <p:cNvPr id="23675" name="AutoShape 49"/>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grpSp>
        <p:grpSp>
          <p:nvGrpSpPr>
            <p:cNvPr id="23665" name="Group 21"/>
            <p:cNvGrpSpPr/>
            <p:nvPr/>
          </p:nvGrpSpPr>
          <p:grpSpPr>
            <a:xfrm rot="-5400000">
              <a:off x="456" y="0"/>
              <a:ext cx="288" cy="1200"/>
              <a:chOff x="0" y="0"/>
              <a:chExt cx="288" cy="1200"/>
            </a:xfrm>
          </p:grpSpPr>
          <p:sp>
            <p:nvSpPr>
              <p:cNvPr id="23672" name="AutoShape 51"/>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sp>
            <p:nvSpPr>
              <p:cNvPr id="23673" name="AutoShape 52"/>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grpSp>
        <p:grpSp>
          <p:nvGrpSpPr>
            <p:cNvPr id="23666" name="Group 24"/>
            <p:cNvGrpSpPr/>
            <p:nvPr/>
          </p:nvGrpSpPr>
          <p:grpSpPr>
            <a:xfrm rot="-2700000">
              <a:off x="456" y="0"/>
              <a:ext cx="288" cy="1200"/>
              <a:chOff x="0" y="0"/>
              <a:chExt cx="288" cy="1200"/>
            </a:xfrm>
          </p:grpSpPr>
          <p:sp>
            <p:nvSpPr>
              <p:cNvPr id="23670" name="AutoShape 54"/>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sp>
            <p:nvSpPr>
              <p:cNvPr id="23671" name="AutoShape 55"/>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grpSp>
        <p:grpSp>
          <p:nvGrpSpPr>
            <p:cNvPr id="23667" name="Group 27"/>
            <p:cNvGrpSpPr/>
            <p:nvPr/>
          </p:nvGrpSpPr>
          <p:grpSpPr>
            <a:xfrm rot="2700000" flipH="1">
              <a:off x="457" y="0"/>
              <a:ext cx="288" cy="1200"/>
              <a:chOff x="0" y="0"/>
              <a:chExt cx="288" cy="1200"/>
            </a:xfrm>
          </p:grpSpPr>
          <p:sp>
            <p:nvSpPr>
              <p:cNvPr id="23668" name="AutoShape 57"/>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sp>
            <p:nvSpPr>
              <p:cNvPr id="23669" name="AutoShape 58"/>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FF6600">
                  <a:alpha val="100000"/>
                </a:srgbClr>
              </a:solidFill>
              <a:ln w="9525">
                <a:noFill/>
              </a:ln>
            </p:spPr>
            <p:txBody>
              <a:bodyPr/>
              <a:p>
                <a:endParaRPr lang="zh-CN" altLang="en-US"/>
              </a:p>
            </p:txBody>
          </p:sp>
        </p:grpSp>
      </p:grpSp>
      <p:grpSp>
        <p:nvGrpSpPr>
          <p:cNvPr id="14" name="Group 30"/>
          <p:cNvGrpSpPr/>
          <p:nvPr/>
        </p:nvGrpSpPr>
        <p:grpSpPr>
          <a:xfrm>
            <a:off x="3435350" y="2830513"/>
            <a:ext cx="3148013" cy="3148012"/>
            <a:chOff x="0" y="0"/>
            <a:chExt cx="1200" cy="1200"/>
          </a:xfrm>
        </p:grpSpPr>
        <p:sp>
          <p:nvSpPr>
            <p:cNvPr id="23650" name="AutoShape 60"/>
            <p:cNvSpPr/>
            <p:nvPr/>
          </p:nvSpPr>
          <p:spPr>
            <a:xfrm>
              <a:off x="96" y="96"/>
              <a:ext cx="1007" cy="1007"/>
            </a:xfrm>
            <a:custGeom>
              <a:avLst/>
              <a:gdLst>
                <a:gd name="txL" fmla="*/ 0 w 21600"/>
                <a:gd name="txT" fmla="*/ 0 h 21600"/>
                <a:gd name="txR" fmla="*/ 21600 w 21600"/>
                <a:gd name="txB" fmla="*/ 21600 h 21600"/>
              </a:gdLst>
              <a:ahLst/>
              <a:cxnLst>
                <a:cxn ang="0">
                  <a:pos x="0" y="1"/>
                </a:cxn>
                <a:cxn ang="0">
                  <a:pos x="1" y="0"/>
                </a:cxn>
                <a:cxn ang="0">
                  <a:pos x="2" y="1"/>
                </a:cxn>
                <a:cxn ang="0">
                  <a:pos x="1" y="2"/>
                </a:cxn>
                <a:cxn ang="0">
                  <a:pos x="0" y="1"/>
                </a:cxn>
                <a:cxn ang="0">
                  <a:pos x="0" y="1"/>
                </a:cxn>
                <a:cxn ang="0">
                  <a:pos x="1" y="2"/>
                </a:cxn>
                <a:cxn ang="0">
                  <a:pos x="2" y="1"/>
                </a:cxn>
                <a:cxn ang="0">
                  <a:pos x="1" y="0"/>
                </a:cxn>
                <a:cxn ang="0">
                  <a:pos x="0" y="1"/>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solidFill>
              <a:srgbClr val="008080">
                <a:alpha val="100000"/>
              </a:srgbClr>
            </a:solidFill>
            <a:ln w="9525">
              <a:noFill/>
            </a:ln>
          </p:spPr>
          <p:txBody>
            <a:bodyPr/>
            <a:p>
              <a:endParaRPr lang="zh-CN" altLang="en-US"/>
            </a:p>
          </p:txBody>
        </p:sp>
        <p:grpSp>
          <p:nvGrpSpPr>
            <p:cNvPr id="23651" name="Group 32"/>
            <p:cNvGrpSpPr/>
            <p:nvPr/>
          </p:nvGrpSpPr>
          <p:grpSpPr>
            <a:xfrm>
              <a:off x="456" y="0"/>
              <a:ext cx="288" cy="1200"/>
              <a:chOff x="0" y="0"/>
              <a:chExt cx="288" cy="1200"/>
            </a:xfrm>
          </p:grpSpPr>
          <p:sp>
            <p:nvSpPr>
              <p:cNvPr id="23661" name="AutoShape 62"/>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sp>
            <p:nvSpPr>
              <p:cNvPr id="23662" name="AutoShape 63"/>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grpSp>
        <p:grpSp>
          <p:nvGrpSpPr>
            <p:cNvPr id="23652" name="Group 35"/>
            <p:cNvGrpSpPr/>
            <p:nvPr/>
          </p:nvGrpSpPr>
          <p:grpSpPr>
            <a:xfrm rot="-5400000">
              <a:off x="456" y="0"/>
              <a:ext cx="288" cy="1200"/>
              <a:chOff x="0" y="0"/>
              <a:chExt cx="288" cy="1200"/>
            </a:xfrm>
          </p:grpSpPr>
          <p:sp>
            <p:nvSpPr>
              <p:cNvPr id="23659" name="AutoShape 65"/>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sp>
            <p:nvSpPr>
              <p:cNvPr id="23660" name="AutoShape 66"/>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grpSp>
        <p:grpSp>
          <p:nvGrpSpPr>
            <p:cNvPr id="23653" name="Group 38"/>
            <p:cNvGrpSpPr/>
            <p:nvPr/>
          </p:nvGrpSpPr>
          <p:grpSpPr>
            <a:xfrm rot="-2700000">
              <a:off x="456" y="0"/>
              <a:ext cx="288" cy="1200"/>
              <a:chOff x="0" y="0"/>
              <a:chExt cx="288" cy="1200"/>
            </a:xfrm>
          </p:grpSpPr>
          <p:sp>
            <p:nvSpPr>
              <p:cNvPr id="23657" name="AutoShape 68"/>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sp>
            <p:nvSpPr>
              <p:cNvPr id="23658" name="AutoShape 69"/>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grpSp>
        <p:grpSp>
          <p:nvGrpSpPr>
            <p:cNvPr id="23654" name="Group 41"/>
            <p:cNvGrpSpPr/>
            <p:nvPr/>
          </p:nvGrpSpPr>
          <p:grpSpPr>
            <a:xfrm rot="2700000" flipH="1">
              <a:off x="457" y="0"/>
              <a:ext cx="288" cy="1200"/>
              <a:chOff x="0" y="0"/>
              <a:chExt cx="288" cy="1200"/>
            </a:xfrm>
          </p:grpSpPr>
          <p:sp>
            <p:nvSpPr>
              <p:cNvPr id="23655" name="AutoShape 71"/>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sp>
            <p:nvSpPr>
              <p:cNvPr id="23656" name="AutoShape 72"/>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grpSp>
      </p:grpSp>
      <p:grpSp>
        <p:nvGrpSpPr>
          <p:cNvPr id="19" name="Group 44"/>
          <p:cNvGrpSpPr/>
          <p:nvPr/>
        </p:nvGrpSpPr>
        <p:grpSpPr>
          <a:xfrm>
            <a:off x="3429000" y="2832100"/>
            <a:ext cx="3155950" cy="3155950"/>
            <a:chOff x="0" y="0"/>
            <a:chExt cx="1200" cy="1200"/>
          </a:xfrm>
        </p:grpSpPr>
        <p:sp>
          <p:nvSpPr>
            <p:cNvPr id="23637" name="AutoShape 74"/>
            <p:cNvSpPr/>
            <p:nvPr/>
          </p:nvSpPr>
          <p:spPr>
            <a:xfrm>
              <a:off x="96" y="96"/>
              <a:ext cx="1007" cy="1007"/>
            </a:xfrm>
            <a:custGeom>
              <a:avLst/>
              <a:gdLst>
                <a:gd name="txL" fmla="*/ 0 w 21600"/>
                <a:gd name="txT" fmla="*/ 0 h 21600"/>
                <a:gd name="txR" fmla="*/ 21600 w 21600"/>
                <a:gd name="txB" fmla="*/ 21600 h 21600"/>
              </a:gdLst>
              <a:ahLst/>
              <a:cxnLst>
                <a:cxn ang="0">
                  <a:pos x="0" y="1"/>
                </a:cxn>
                <a:cxn ang="0">
                  <a:pos x="1" y="0"/>
                </a:cxn>
                <a:cxn ang="0">
                  <a:pos x="2" y="1"/>
                </a:cxn>
                <a:cxn ang="0">
                  <a:pos x="1" y="2"/>
                </a:cxn>
                <a:cxn ang="0">
                  <a:pos x="0" y="1"/>
                </a:cxn>
                <a:cxn ang="0">
                  <a:pos x="0" y="1"/>
                </a:cxn>
                <a:cxn ang="0">
                  <a:pos x="1" y="2"/>
                </a:cxn>
                <a:cxn ang="0">
                  <a:pos x="2" y="1"/>
                </a:cxn>
                <a:cxn ang="0">
                  <a:pos x="1" y="0"/>
                </a:cxn>
                <a:cxn ang="0">
                  <a:pos x="0" y="1"/>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solidFill>
              <a:srgbClr val="008080">
                <a:alpha val="100000"/>
              </a:srgbClr>
            </a:solidFill>
            <a:ln w="9525">
              <a:noFill/>
            </a:ln>
          </p:spPr>
          <p:txBody>
            <a:bodyPr/>
            <a:p>
              <a:endParaRPr lang="zh-CN" altLang="en-US"/>
            </a:p>
          </p:txBody>
        </p:sp>
        <p:grpSp>
          <p:nvGrpSpPr>
            <p:cNvPr id="23638" name="Group 46"/>
            <p:cNvGrpSpPr/>
            <p:nvPr/>
          </p:nvGrpSpPr>
          <p:grpSpPr>
            <a:xfrm>
              <a:off x="456" y="0"/>
              <a:ext cx="288" cy="1200"/>
              <a:chOff x="0" y="0"/>
              <a:chExt cx="288" cy="1200"/>
            </a:xfrm>
          </p:grpSpPr>
          <p:sp>
            <p:nvSpPr>
              <p:cNvPr id="23648" name="AutoShape 76"/>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sp>
            <p:nvSpPr>
              <p:cNvPr id="23649" name="AutoShape 77"/>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grpSp>
        <p:grpSp>
          <p:nvGrpSpPr>
            <p:cNvPr id="23639" name="Group 49"/>
            <p:cNvGrpSpPr/>
            <p:nvPr/>
          </p:nvGrpSpPr>
          <p:grpSpPr>
            <a:xfrm rot="-5400000">
              <a:off x="456" y="0"/>
              <a:ext cx="288" cy="1200"/>
              <a:chOff x="0" y="0"/>
              <a:chExt cx="288" cy="1200"/>
            </a:xfrm>
          </p:grpSpPr>
          <p:sp>
            <p:nvSpPr>
              <p:cNvPr id="23646" name="AutoShape 79"/>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sp>
            <p:nvSpPr>
              <p:cNvPr id="23647" name="AutoShape 80"/>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grpSp>
        <p:grpSp>
          <p:nvGrpSpPr>
            <p:cNvPr id="23640" name="Group 52"/>
            <p:cNvGrpSpPr/>
            <p:nvPr/>
          </p:nvGrpSpPr>
          <p:grpSpPr>
            <a:xfrm rot="-2700000">
              <a:off x="456" y="0"/>
              <a:ext cx="288" cy="1200"/>
              <a:chOff x="0" y="0"/>
              <a:chExt cx="288" cy="1200"/>
            </a:xfrm>
          </p:grpSpPr>
          <p:sp>
            <p:nvSpPr>
              <p:cNvPr id="23644" name="AutoShape 82"/>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sp>
            <p:nvSpPr>
              <p:cNvPr id="23645" name="AutoShape 83"/>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grpSp>
        <p:grpSp>
          <p:nvGrpSpPr>
            <p:cNvPr id="23641" name="Group 55"/>
            <p:cNvGrpSpPr/>
            <p:nvPr/>
          </p:nvGrpSpPr>
          <p:grpSpPr>
            <a:xfrm rot="2700000" flipH="1">
              <a:off x="457" y="0"/>
              <a:ext cx="288" cy="1200"/>
              <a:chOff x="0" y="0"/>
              <a:chExt cx="288" cy="1200"/>
            </a:xfrm>
          </p:grpSpPr>
          <p:sp>
            <p:nvSpPr>
              <p:cNvPr id="23642" name="AutoShape 85"/>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sp>
            <p:nvSpPr>
              <p:cNvPr id="23643" name="AutoShape 86"/>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008080">
                  <a:alpha val="100000"/>
                </a:srgbClr>
              </a:solidFill>
              <a:ln w="9525">
                <a:noFill/>
              </a:ln>
            </p:spPr>
            <p:txBody>
              <a:bodyPr/>
              <a:p>
                <a:endParaRPr lang="zh-CN" altLang="en-US"/>
              </a:p>
            </p:txBody>
          </p:sp>
        </p:grpSp>
      </p:grpSp>
      <p:grpSp>
        <p:nvGrpSpPr>
          <p:cNvPr id="24" name="Group 58"/>
          <p:cNvGrpSpPr/>
          <p:nvPr/>
        </p:nvGrpSpPr>
        <p:grpSpPr>
          <a:xfrm rot="1282349">
            <a:off x="6194425" y="1900238"/>
            <a:ext cx="2801938" cy="2801937"/>
            <a:chOff x="0" y="0"/>
            <a:chExt cx="1200" cy="1200"/>
          </a:xfrm>
        </p:grpSpPr>
        <p:sp>
          <p:nvSpPr>
            <p:cNvPr id="23624" name="AutoShape 88"/>
            <p:cNvSpPr/>
            <p:nvPr/>
          </p:nvSpPr>
          <p:spPr>
            <a:xfrm>
              <a:off x="96" y="96"/>
              <a:ext cx="1007" cy="1007"/>
            </a:xfrm>
            <a:custGeom>
              <a:avLst/>
              <a:gdLst>
                <a:gd name="txL" fmla="*/ 0 w 21600"/>
                <a:gd name="txT" fmla="*/ 0 h 21600"/>
                <a:gd name="txR" fmla="*/ 21600 w 21600"/>
                <a:gd name="txB" fmla="*/ 21600 h 21600"/>
              </a:gdLst>
              <a:ahLst/>
              <a:cxnLst>
                <a:cxn ang="0">
                  <a:pos x="0" y="1"/>
                </a:cxn>
                <a:cxn ang="0">
                  <a:pos x="1" y="0"/>
                </a:cxn>
                <a:cxn ang="0">
                  <a:pos x="2" y="1"/>
                </a:cxn>
                <a:cxn ang="0">
                  <a:pos x="1" y="2"/>
                </a:cxn>
                <a:cxn ang="0">
                  <a:pos x="0" y="1"/>
                </a:cxn>
                <a:cxn ang="0">
                  <a:pos x="0" y="1"/>
                </a:cxn>
                <a:cxn ang="0">
                  <a:pos x="1" y="2"/>
                </a:cxn>
                <a:cxn ang="0">
                  <a:pos x="2" y="1"/>
                </a:cxn>
                <a:cxn ang="0">
                  <a:pos x="1" y="0"/>
                </a:cxn>
                <a:cxn ang="0">
                  <a:pos x="0" y="1"/>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solidFill>
              <a:srgbClr val="CC9900">
                <a:alpha val="100000"/>
              </a:srgbClr>
            </a:solidFill>
            <a:ln w="9525">
              <a:noFill/>
            </a:ln>
          </p:spPr>
          <p:txBody>
            <a:bodyPr/>
            <a:p>
              <a:endParaRPr lang="zh-CN" altLang="en-US"/>
            </a:p>
          </p:txBody>
        </p:sp>
        <p:grpSp>
          <p:nvGrpSpPr>
            <p:cNvPr id="23625" name="Group 60"/>
            <p:cNvGrpSpPr/>
            <p:nvPr/>
          </p:nvGrpSpPr>
          <p:grpSpPr>
            <a:xfrm>
              <a:off x="456" y="0"/>
              <a:ext cx="288" cy="1200"/>
              <a:chOff x="0" y="0"/>
              <a:chExt cx="288" cy="1200"/>
            </a:xfrm>
          </p:grpSpPr>
          <p:sp>
            <p:nvSpPr>
              <p:cNvPr id="23635" name="AutoShape 90"/>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sp>
            <p:nvSpPr>
              <p:cNvPr id="23636" name="AutoShape 91"/>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grpSp>
        <p:grpSp>
          <p:nvGrpSpPr>
            <p:cNvPr id="23626" name="Group 63"/>
            <p:cNvGrpSpPr/>
            <p:nvPr/>
          </p:nvGrpSpPr>
          <p:grpSpPr>
            <a:xfrm rot="-5400000">
              <a:off x="456" y="0"/>
              <a:ext cx="288" cy="1200"/>
              <a:chOff x="0" y="0"/>
              <a:chExt cx="288" cy="1200"/>
            </a:xfrm>
          </p:grpSpPr>
          <p:sp>
            <p:nvSpPr>
              <p:cNvPr id="23633" name="AutoShape 93"/>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sp>
            <p:nvSpPr>
              <p:cNvPr id="23634" name="AutoShape 94"/>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grpSp>
        <p:grpSp>
          <p:nvGrpSpPr>
            <p:cNvPr id="23627" name="Group 66"/>
            <p:cNvGrpSpPr/>
            <p:nvPr/>
          </p:nvGrpSpPr>
          <p:grpSpPr>
            <a:xfrm rot="-2700000">
              <a:off x="456" y="0"/>
              <a:ext cx="288" cy="1200"/>
              <a:chOff x="0" y="0"/>
              <a:chExt cx="288" cy="1200"/>
            </a:xfrm>
          </p:grpSpPr>
          <p:sp>
            <p:nvSpPr>
              <p:cNvPr id="23631" name="AutoShape 96"/>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sp>
            <p:nvSpPr>
              <p:cNvPr id="23632" name="AutoShape 97"/>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grpSp>
        <p:grpSp>
          <p:nvGrpSpPr>
            <p:cNvPr id="23628" name="Group 69"/>
            <p:cNvGrpSpPr/>
            <p:nvPr/>
          </p:nvGrpSpPr>
          <p:grpSpPr>
            <a:xfrm rot="2700000" flipH="1">
              <a:off x="457" y="0"/>
              <a:ext cx="288" cy="1200"/>
              <a:chOff x="0" y="0"/>
              <a:chExt cx="288" cy="1200"/>
            </a:xfrm>
          </p:grpSpPr>
          <p:sp>
            <p:nvSpPr>
              <p:cNvPr id="23629" name="AutoShape 99"/>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sp>
            <p:nvSpPr>
              <p:cNvPr id="23630" name="AutoShape 100"/>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grpSp>
      </p:grpSp>
      <p:grpSp>
        <p:nvGrpSpPr>
          <p:cNvPr id="29" name="Group 72"/>
          <p:cNvGrpSpPr/>
          <p:nvPr/>
        </p:nvGrpSpPr>
        <p:grpSpPr>
          <a:xfrm rot="1283135">
            <a:off x="6188075" y="1901825"/>
            <a:ext cx="2808288" cy="2808288"/>
            <a:chOff x="0" y="0"/>
            <a:chExt cx="1200" cy="1200"/>
          </a:xfrm>
        </p:grpSpPr>
        <p:sp>
          <p:nvSpPr>
            <p:cNvPr id="23611" name="AutoShape 102"/>
            <p:cNvSpPr/>
            <p:nvPr/>
          </p:nvSpPr>
          <p:spPr>
            <a:xfrm>
              <a:off x="96" y="96"/>
              <a:ext cx="1007" cy="1007"/>
            </a:xfrm>
            <a:custGeom>
              <a:avLst/>
              <a:gdLst>
                <a:gd name="txL" fmla="*/ 0 w 21600"/>
                <a:gd name="txT" fmla="*/ 0 h 21600"/>
                <a:gd name="txR" fmla="*/ 21600 w 21600"/>
                <a:gd name="txB" fmla="*/ 21600 h 21600"/>
              </a:gdLst>
              <a:ahLst/>
              <a:cxnLst>
                <a:cxn ang="0">
                  <a:pos x="0" y="1"/>
                </a:cxn>
                <a:cxn ang="0">
                  <a:pos x="1" y="0"/>
                </a:cxn>
                <a:cxn ang="0">
                  <a:pos x="2" y="1"/>
                </a:cxn>
                <a:cxn ang="0">
                  <a:pos x="1" y="2"/>
                </a:cxn>
                <a:cxn ang="0">
                  <a:pos x="0" y="1"/>
                </a:cxn>
                <a:cxn ang="0">
                  <a:pos x="0" y="1"/>
                </a:cxn>
                <a:cxn ang="0">
                  <a:pos x="1" y="2"/>
                </a:cxn>
                <a:cxn ang="0">
                  <a:pos x="2" y="1"/>
                </a:cxn>
                <a:cxn ang="0">
                  <a:pos x="1" y="0"/>
                </a:cxn>
                <a:cxn ang="0">
                  <a:pos x="0" y="1"/>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solidFill>
              <a:srgbClr val="CC9900">
                <a:alpha val="100000"/>
              </a:srgbClr>
            </a:solidFill>
            <a:ln w="9525">
              <a:noFill/>
            </a:ln>
          </p:spPr>
          <p:txBody>
            <a:bodyPr/>
            <a:p>
              <a:endParaRPr lang="zh-CN" altLang="en-US"/>
            </a:p>
          </p:txBody>
        </p:sp>
        <p:grpSp>
          <p:nvGrpSpPr>
            <p:cNvPr id="23612" name="Group 74"/>
            <p:cNvGrpSpPr/>
            <p:nvPr/>
          </p:nvGrpSpPr>
          <p:grpSpPr>
            <a:xfrm>
              <a:off x="456" y="0"/>
              <a:ext cx="288" cy="1200"/>
              <a:chOff x="0" y="0"/>
              <a:chExt cx="288" cy="1200"/>
            </a:xfrm>
          </p:grpSpPr>
          <p:sp>
            <p:nvSpPr>
              <p:cNvPr id="23622" name="AutoShape 104"/>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sp>
            <p:nvSpPr>
              <p:cNvPr id="23623" name="AutoShape 105"/>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grpSp>
        <p:grpSp>
          <p:nvGrpSpPr>
            <p:cNvPr id="23613" name="Group 77"/>
            <p:cNvGrpSpPr/>
            <p:nvPr/>
          </p:nvGrpSpPr>
          <p:grpSpPr>
            <a:xfrm rot="-5400000">
              <a:off x="456" y="0"/>
              <a:ext cx="288" cy="1200"/>
              <a:chOff x="0" y="0"/>
              <a:chExt cx="288" cy="1200"/>
            </a:xfrm>
          </p:grpSpPr>
          <p:sp>
            <p:nvSpPr>
              <p:cNvPr id="23620" name="AutoShape 107"/>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sp>
            <p:nvSpPr>
              <p:cNvPr id="23621" name="AutoShape 108"/>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grpSp>
        <p:grpSp>
          <p:nvGrpSpPr>
            <p:cNvPr id="23614" name="Group 80"/>
            <p:cNvGrpSpPr/>
            <p:nvPr/>
          </p:nvGrpSpPr>
          <p:grpSpPr>
            <a:xfrm rot="-2700000">
              <a:off x="456" y="0"/>
              <a:ext cx="288" cy="1200"/>
              <a:chOff x="0" y="0"/>
              <a:chExt cx="288" cy="1200"/>
            </a:xfrm>
          </p:grpSpPr>
          <p:sp>
            <p:nvSpPr>
              <p:cNvPr id="23618" name="AutoShape 110"/>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sp>
            <p:nvSpPr>
              <p:cNvPr id="23619" name="AutoShape 111"/>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grpSp>
        <p:grpSp>
          <p:nvGrpSpPr>
            <p:cNvPr id="23615" name="Group 83"/>
            <p:cNvGrpSpPr/>
            <p:nvPr/>
          </p:nvGrpSpPr>
          <p:grpSpPr>
            <a:xfrm rot="2700000" flipH="1">
              <a:off x="457" y="0"/>
              <a:ext cx="288" cy="1200"/>
              <a:chOff x="0" y="0"/>
              <a:chExt cx="288" cy="1200"/>
            </a:xfrm>
          </p:grpSpPr>
          <p:sp>
            <p:nvSpPr>
              <p:cNvPr id="23616" name="AutoShape 113"/>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sp>
            <p:nvSpPr>
              <p:cNvPr id="23617" name="AutoShape 114"/>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CC9900">
                  <a:alpha val="100000"/>
                </a:srgbClr>
              </a:solidFill>
              <a:ln w="9525">
                <a:noFill/>
              </a:ln>
            </p:spPr>
            <p:txBody>
              <a:bodyPr/>
              <a:p>
                <a:endParaRPr lang="zh-CN" altLang="en-US"/>
              </a:p>
            </p:txBody>
          </p:sp>
        </p:grpSp>
      </p:grpSp>
      <p:grpSp>
        <p:nvGrpSpPr>
          <p:cNvPr id="12327" name="Group 86"/>
          <p:cNvGrpSpPr/>
          <p:nvPr/>
        </p:nvGrpSpPr>
        <p:grpSpPr>
          <a:xfrm>
            <a:off x="8721725" y="3106738"/>
            <a:ext cx="2227263" cy="2227262"/>
            <a:chOff x="0" y="0"/>
            <a:chExt cx="1200" cy="1200"/>
          </a:xfrm>
        </p:grpSpPr>
        <p:sp>
          <p:nvSpPr>
            <p:cNvPr id="23598" name="AutoShape 116"/>
            <p:cNvSpPr/>
            <p:nvPr/>
          </p:nvSpPr>
          <p:spPr>
            <a:xfrm>
              <a:off x="96" y="96"/>
              <a:ext cx="1007" cy="1007"/>
            </a:xfrm>
            <a:custGeom>
              <a:avLst/>
              <a:gdLst>
                <a:gd name="txL" fmla="*/ 0 w 21600"/>
                <a:gd name="txT" fmla="*/ 0 h 21600"/>
                <a:gd name="txR" fmla="*/ 21600 w 21600"/>
                <a:gd name="txB" fmla="*/ 21600 h 21600"/>
              </a:gdLst>
              <a:ahLst/>
              <a:cxnLst>
                <a:cxn ang="0">
                  <a:pos x="0" y="1"/>
                </a:cxn>
                <a:cxn ang="0">
                  <a:pos x="1" y="0"/>
                </a:cxn>
                <a:cxn ang="0">
                  <a:pos x="2" y="1"/>
                </a:cxn>
                <a:cxn ang="0">
                  <a:pos x="1" y="2"/>
                </a:cxn>
                <a:cxn ang="0">
                  <a:pos x="0" y="1"/>
                </a:cxn>
                <a:cxn ang="0">
                  <a:pos x="0" y="1"/>
                </a:cxn>
                <a:cxn ang="0">
                  <a:pos x="1" y="2"/>
                </a:cxn>
                <a:cxn ang="0">
                  <a:pos x="2" y="1"/>
                </a:cxn>
                <a:cxn ang="0">
                  <a:pos x="1" y="0"/>
                </a:cxn>
                <a:cxn ang="0">
                  <a:pos x="0" y="1"/>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solidFill>
              <a:srgbClr val="800080">
                <a:alpha val="100000"/>
              </a:srgbClr>
            </a:solidFill>
            <a:ln w="9525">
              <a:noFill/>
            </a:ln>
          </p:spPr>
          <p:txBody>
            <a:bodyPr/>
            <a:p>
              <a:endParaRPr lang="zh-CN" altLang="en-US"/>
            </a:p>
          </p:txBody>
        </p:sp>
        <p:grpSp>
          <p:nvGrpSpPr>
            <p:cNvPr id="23599" name="Group 88"/>
            <p:cNvGrpSpPr/>
            <p:nvPr/>
          </p:nvGrpSpPr>
          <p:grpSpPr>
            <a:xfrm>
              <a:off x="456" y="0"/>
              <a:ext cx="288" cy="1200"/>
              <a:chOff x="0" y="0"/>
              <a:chExt cx="288" cy="1200"/>
            </a:xfrm>
          </p:grpSpPr>
          <p:sp>
            <p:nvSpPr>
              <p:cNvPr id="23609" name="AutoShape 118"/>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sp>
            <p:nvSpPr>
              <p:cNvPr id="23610" name="AutoShape 119"/>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grpSp>
        <p:grpSp>
          <p:nvGrpSpPr>
            <p:cNvPr id="23600" name="Group 91"/>
            <p:cNvGrpSpPr/>
            <p:nvPr/>
          </p:nvGrpSpPr>
          <p:grpSpPr>
            <a:xfrm rot="-5400000">
              <a:off x="456" y="0"/>
              <a:ext cx="288" cy="1200"/>
              <a:chOff x="0" y="0"/>
              <a:chExt cx="288" cy="1200"/>
            </a:xfrm>
          </p:grpSpPr>
          <p:sp>
            <p:nvSpPr>
              <p:cNvPr id="23607" name="AutoShape 121"/>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sp>
            <p:nvSpPr>
              <p:cNvPr id="23608" name="AutoShape 122"/>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grpSp>
        <p:grpSp>
          <p:nvGrpSpPr>
            <p:cNvPr id="23601" name="Group 94"/>
            <p:cNvGrpSpPr/>
            <p:nvPr/>
          </p:nvGrpSpPr>
          <p:grpSpPr>
            <a:xfrm rot="-2700000">
              <a:off x="456" y="0"/>
              <a:ext cx="288" cy="1200"/>
              <a:chOff x="0" y="0"/>
              <a:chExt cx="288" cy="1200"/>
            </a:xfrm>
          </p:grpSpPr>
          <p:sp>
            <p:nvSpPr>
              <p:cNvPr id="23605" name="AutoShape 124"/>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sp>
            <p:nvSpPr>
              <p:cNvPr id="23606" name="AutoShape 125"/>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grpSp>
        <p:grpSp>
          <p:nvGrpSpPr>
            <p:cNvPr id="23602" name="Group 97"/>
            <p:cNvGrpSpPr/>
            <p:nvPr/>
          </p:nvGrpSpPr>
          <p:grpSpPr>
            <a:xfrm rot="2700000" flipH="1">
              <a:off x="457" y="0"/>
              <a:ext cx="288" cy="1200"/>
              <a:chOff x="0" y="0"/>
              <a:chExt cx="288" cy="1200"/>
            </a:xfrm>
          </p:grpSpPr>
          <p:sp>
            <p:nvSpPr>
              <p:cNvPr id="23603" name="AutoShape 127"/>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sp>
            <p:nvSpPr>
              <p:cNvPr id="23604" name="AutoShape 128"/>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grpSp>
      </p:grpSp>
      <p:grpSp>
        <p:nvGrpSpPr>
          <p:cNvPr id="12341" name="Group 100"/>
          <p:cNvGrpSpPr/>
          <p:nvPr/>
        </p:nvGrpSpPr>
        <p:grpSpPr>
          <a:xfrm>
            <a:off x="8715375" y="3108325"/>
            <a:ext cx="2233613" cy="2233613"/>
            <a:chOff x="0" y="0"/>
            <a:chExt cx="1200" cy="1200"/>
          </a:xfrm>
        </p:grpSpPr>
        <p:sp>
          <p:nvSpPr>
            <p:cNvPr id="23585" name="AutoShape 130"/>
            <p:cNvSpPr/>
            <p:nvPr/>
          </p:nvSpPr>
          <p:spPr>
            <a:xfrm>
              <a:off x="96" y="96"/>
              <a:ext cx="1007" cy="1007"/>
            </a:xfrm>
            <a:custGeom>
              <a:avLst/>
              <a:gdLst>
                <a:gd name="txL" fmla="*/ 0 w 21600"/>
                <a:gd name="txT" fmla="*/ 0 h 21600"/>
                <a:gd name="txR" fmla="*/ 21600 w 21600"/>
                <a:gd name="txB" fmla="*/ 21600 h 21600"/>
              </a:gdLst>
              <a:ahLst/>
              <a:cxnLst>
                <a:cxn ang="0">
                  <a:pos x="0" y="1"/>
                </a:cxn>
                <a:cxn ang="0">
                  <a:pos x="1" y="0"/>
                </a:cxn>
                <a:cxn ang="0">
                  <a:pos x="2" y="1"/>
                </a:cxn>
                <a:cxn ang="0">
                  <a:pos x="1" y="2"/>
                </a:cxn>
                <a:cxn ang="0">
                  <a:pos x="0" y="1"/>
                </a:cxn>
                <a:cxn ang="0">
                  <a:pos x="0" y="1"/>
                </a:cxn>
                <a:cxn ang="0">
                  <a:pos x="1" y="2"/>
                </a:cxn>
                <a:cxn ang="0">
                  <a:pos x="2" y="1"/>
                </a:cxn>
                <a:cxn ang="0">
                  <a:pos x="1" y="0"/>
                </a:cxn>
                <a:cxn ang="0">
                  <a:pos x="0" y="1"/>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003" y="10800"/>
                  </a:moveTo>
                  <a:cubicBezTo>
                    <a:pt x="3003" y="15106"/>
                    <a:pt x="6494" y="18597"/>
                    <a:pt x="10800" y="18597"/>
                  </a:cubicBezTo>
                  <a:cubicBezTo>
                    <a:pt x="15106" y="18597"/>
                    <a:pt x="18597" y="15106"/>
                    <a:pt x="18597" y="10800"/>
                  </a:cubicBezTo>
                  <a:cubicBezTo>
                    <a:pt x="18597" y="6494"/>
                    <a:pt x="15106" y="3003"/>
                    <a:pt x="10800" y="3003"/>
                  </a:cubicBezTo>
                  <a:cubicBezTo>
                    <a:pt x="6494" y="3003"/>
                    <a:pt x="3003" y="6494"/>
                    <a:pt x="3003" y="10800"/>
                  </a:cubicBezTo>
                  <a:close/>
                </a:path>
              </a:pathLst>
            </a:custGeom>
            <a:solidFill>
              <a:srgbClr val="800080">
                <a:alpha val="100000"/>
              </a:srgbClr>
            </a:solidFill>
            <a:ln w="9525">
              <a:noFill/>
            </a:ln>
          </p:spPr>
          <p:txBody>
            <a:bodyPr/>
            <a:p>
              <a:endParaRPr lang="zh-CN" altLang="en-US"/>
            </a:p>
          </p:txBody>
        </p:sp>
        <p:grpSp>
          <p:nvGrpSpPr>
            <p:cNvPr id="23586" name="Group 102"/>
            <p:cNvGrpSpPr/>
            <p:nvPr/>
          </p:nvGrpSpPr>
          <p:grpSpPr>
            <a:xfrm>
              <a:off x="456" y="0"/>
              <a:ext cx="288" cy="1200"/>
              <a:chOff x="0" y="0"/>
              <a:chExt cx="288" cy="1200"/>
            </a:xfrm>
          </p:grpSpPr>
          <p:sp>
            <p:nvSpPr>
              <p:cNvPr id="23596" name="AutoShape 132"/>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sp>
            <p:nvSpPr>
              <p:cNvPr id="23597" name="AutoShape 133"/>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grpSp>
        <p:grpSp>
          <p:nvGrpSpPr>
            <p:cNvPr id="23587" name="Group 105"/>
            <p:cNvGrpSpPr/>
            <p:nvPr/>
          </p:nvGrpSpPr>
          <p:grpSpPr>
            <a:xfrm rot="-5400000">
              <a:off x="456" y="0"/>
              <a:ext cx="288" cy="1200"/>
              <a:chOff x="0" y="0"/>
              <a:chExt cx="288" cy="1200"/>
            </a:xfrm>
          </p:grpSpPr>
          <p:sp>
            <p:nvSpPr>
              <p:cNvPr id="23594" name="AutoShape 135"/>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sp>
            <p:nvSpPr>
              <p:cNvPr id="23595" name="AutoShape 136"/>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grpSp>
        <p:grpSp>
          <p:nvGrpSpPr>
            <p:cNvPr id="23588" name="Group 108"/>
            <p:cNvGrpSpPr/>
            <p:nvPr/>
          </p:nvGrpSpPr>
          <p:grpSpPr>
            <a:xfrm rot="-2700000">
              <a:off x="456" y="0"/>
              <a:ext cx="288" cy="1200"/>
              <a:chOff x="0" y="0"/>
              <a:chExt cx="288" cy="1200"/>
            </a:xfrm>
          </p:grpSpPr>
          <p:sp>
            <p:nvSpPr>
              <p:cNvPr id="23592" name="AutoShape 138"/>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sp>
            <p:nvSpPr>
              <p:cNvPr id="23593" name="AutoShape 139"/>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grpSp>
        <p:grpSp>
          <p:nvGrpSpPr>
            <p:cNvPr id="23589" name="Group 111"/>
            <p:cNvGrpSpPr/>
            <p:nvPr/>
          </p:nvGrpSpPr>
          <p:grpSpPr>
            <a:xfrm rot="2700000" flipH="1">
              <a:off x="457" y="0"/>
              <a:ext cx="288" cy="1200"/>
              <a:chOff x="0" y="0"/>
              <a:chExt cx="288" cy="1200"/>
            </a:xfrm>
          </p:grpSpPr>
          <p:sp>
            <p:nvSpPr>
              <p:cNvPr id="23590" name="AutoShape 141"/>
              <p:cNvSpPr/>
              <p:nvPr/>
            </p:nvSpPr>
            <p:spPr>
              <a:xfrm>
                <a:off x="0" y="983"/>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sp>
            <p:nvSpPr>
              <p:cNvPr id="23591" name="AutoShape 142"/>
              <p:cNvSpPr/>
              <p:nvPr/>
            </p:nvSpPr>
            <p:spPr>
              <a:xfrm flipV="1">
                <a:off x="0" y="0"/>
                <a:ext cx="288" cy="217"/>
              </a:xfrm>
              <a:custGeom>
                <a:avLst/>
                <a:gdLst>
                  <a:gd name="txL" fmla="*/ 0 w 21600"/>
                  <a:gd name="txT" fmla="*/ 0 h 21600"/>
                  <a:gd name="txR" fmla="*/ 21600 w 21600"/>
                  <a:gd name="txB" fmla="*/ 21600 h 21600"/>
                </a:gdLst>
                <a:ahLst/>
                <a:cxnLst>
                  <a:cxn ang="0">
                    <a:pos x="0" y="0"/>
                  </a:cxn>
                  <a:cxn ang="0">
                    <a:pos x="0" y="0"/>
                  </a:cxn>
                  <a:cxn ang="0">
                    <a:pos x="0" y="0"/>
                  </a:cxn>
                  <a:cxn ang="0">
                    <a:pos x="0" y="0"/>
                  </a:cxn>
                  <a:cxn ang="0">
                    <a:pos x="0" y="0"/>
                  </a:cxn>
                </a:cxnLst>
                <a:rect l="txL" t="txT" r="txR" b="txB"/>
                <a:pathLst>
                  <a:path w="21600" h="21600">
                    <a:moveTo>
                      <a:pt x="0" y="0"/>
                    </a:moveTo>
                    <a:lnTo>
                      <a:pt x="5400" y="21600"/>
                    </a:lnTo>
                    <a:lnTo>
                      <a:pt x="16200" y="21600"/>
                    </a:lnTo>
                    <a:lnTo>
                      <a:pt x="21600" y="0"/>
                    </a:lnTo>
                    <a:lnTo>
                      <a:pt x="0" y="0"/>
                    </a:lnTo>
                    <a:close/>
                  </a:path>
                </a:pathLst>
              </a:custGeom>
              <a:solidFill>
                <a:srgbClr val="800080">
                  <a:alpha val="100000"/>
                </a:srgbClr>
              </a:solidFill>
              <a:ln w="9525">
                <a:noFill/>
              </a:ln>
            </p:spPr>
            <p:txBody>
              <a:bodyPr/>
              <a:p>
                <a:endParaRPr lang="zh-CN" altLang="en-US"/>
              </a:p>
            </p:txBody>
          </p:sp>
        </p:grpSp>
      </p:grpSp>
      <p:sp>
        <p:nvSpPr>
          <p:cNvPr id="12420" name="AutoShape 143"/>
          <p:cNvSpPr/>
          <p:nvPr/>
        </p:nvSpPr>
        <p:spPr>
          <a:xfrm>
            <a:off x="1730375" y="1685925"/>
            <a:ext cx="2057400" cy="574675"/>
          </a:xfrm>
          <a:prstGeom prst="roundRect">
            <a:avLst>
              <a:gd name="adj" fmla="val 50000"/>
            </a:avLst>
          </a:prstGeom>
          <a:noFill/>
          <a:ln w="9525">
            <a:noFill/>
          </a:ln>
        </p:spPr>
        <p:txBody>
          <a:bodyPr wrap="none" anchor="ctr"/>
          <a:p>
            <a:pPr algn="ctr" eaLnBrk="0" hangingPunct="0"/>
            <a:r>
              <a:rPr lang="zh-CN" altLang="en-US" sz="1800" b="1" dirty="0">
                <a:solidFill>
                  <a:srgbClr val="FF6600"/>
                </a:solidFill>
                <a:latin typeface="Arial" panose="020B0604020202020204" pitchFamily="34" charset="0"/>
                <a:ea typeface="黑体" panose="02010609060101010101" pitchFamily="49" charset="-122"/>
              </a:rPr>
              <a:t>添加段落文字</a:t>
            </a:r>
            <a:endParaRPr lang="zh-CN" altLang="en-US" dirty="0">
              <a:latin typeface="Arial" panose="020B0604020202020204" pitchFamily="34" charset="0"/>
            </a:endParaRPr>
          </a:p>
        </p:txBody>
      </p:sp>
      <p:sp>
        <p:nvSpPr>
          <p:cNvPr id="12421" name="AutoShape 144"/>
          <p:cNvSpPr/>
          <p:nvPr/>
        </p:nvSpPr>
        <p:spPr>
          <a:xfrm>
            <a:off x="3994150" y="2143125"/>
            <a:ext cx="2057400" cy="574675"/>
          </a:xfrm>
          <a:prstGeom prst="roundRect">
            <a:avLst>
              <a:gd name="adj" fmla="val 50000"/>
            </a:avLst>
          </a:prstGeom>
          <a:noFill/>
          <a:ln w="9525">
            <a:noFill/>
          </a:ln>
        </p:spPr>
        <p:txBody>
          <a:bodyPr wrap="none" anchor="ctr"/>
          <a:p>
            <a:pPr algn="ctr" eaLnBrk="0" hangingPunct="0"/>
            <a:r>
              <a:rPr lang="zh-CN" altLang="en-US" sz="1800" b="1" dirty="0">
                <a:solidFill>
                  <a:schemeClr val="hlink"/>
                </a:solidFill>
                <a:latin typeface="Arial" panose="020B0604020202020204" pitchFamily="34" charset="0"/>
                <a:ea typeface="黑体" panose="02010609060101010101" pitchFamily="49" charset="-122"/>
              </a:rPr>
              <a:t>添加段落文字</a:t>
            </a:r>
            <a:endParaRPr lang="zh-CN" altLang="en-US" dirty="0">
              <a:latin typeface="Arial" panose="020B0604020202020204" pitchFamily="34" charset="0"/>
            </a:endParaRPr>
          </a:p>
        </p:txBody>
      </p:sp>
      <p:sp>
        <p:nvSpPr>
          <p:cNvPr id="12422" name="AutoShape 145"/>
          <p:cNvSpPr/>
          <p:nvPr/>
        </p:nvSpPr>
        <p:spPr>
          <a:xfrm>
            <a:off x="6600825" y="4876800"/>
            <a:ext cx="2057400" cy="574675"/>
          </a:xfrm>
          <a:prstGeom prst="roundRect">
            <a:avLst>
              <a:gd name="adj" fmla="val 50000"/>
            </a:avLst>
          </a:prstGeom>
          <a:noFill/>
          <a:ln w="9525">
            <a:noFill/>
          </a:ln>
        </p:spPr>
        <p:txBody>
          <a:bodyPr wrap="none" anchor="ctr"/>
          <a:p>
            <a:pPr algn="ctr" eaLnBrk="0" hangingPunct="0"/>
            <a:r>
              <a:rPr lang="zh-CN" altLang="en-US" sz="1800" b="1" dirty="0">
                <a:solidFill>
                  <a:srgbClr val="CC9900"/>
                </a:solidFill>
                <a:latin typeface="Arial" panose="020B0604020202020204" pitchFamily="34" charset="0"/>
                <a:ea typeface="黑体" panose="02010609060101010101" pitchFamily="49" charset="-122"/>
              </a:rPr>
              <a:t>添加段落文字</a:t>
            </a:r>
            <a:endParaRPr lang="zh-CN" altLang="en-US" dirty="0">
              <a:latin typeface="Arial" panose="020B0604020202020204" pitchFamily="34" charset="0"/>
            </a:endParaRPr>
          </a:p>
        </p:txBody>
      </p:sp>
      <p:sp>
        <p:nvSpPr>
          <p:cNvPr id="12423" name="AutoShape 146"/>
          <p:cNvSpPr/>
          <p:nvPr/>
        </p:nvSpPr>
        <p:spPr>
          <a:xfrm>
            <a:off x="8775700" y="2278063"/>
            <a:ext cx="2057400" cy="574675"/>
          </a:xfrm>
          <a:prstGeom prst="roundRect">
            <a:avLst>
              <a:gd name="adj" fmla="val 50000"/>
            </a:avLst>
          </a:prstGeom>
          <a:noFill/>
          <a:ln w="9525">
            <a:noFill/>
          </a:ln>
        </p:spPr>
        <p:txBody>
          <a:bodyPr wrap="none" anchor="ctr"/>
          <a:p>
            <a:pPr algn="ctr" eaLnBrk="0" hangingPunct="0"/>
            <a:r>
              <a:rPr lang="zh-CN" altLang="en-US" sz="1800" b="1" dirty="0">
                <a:solidFill>
                  <a:srgbClr val="800080"/>
                </a:solidFill>
                <a:latin typeface="Arial" panose="020B0604020202020204" pitchFamily="34" charset="0"/>
                <a:ea typeface="黑体" panose="02010609060101010101" pitchFamily="49" charset="-122"/>
              </a:rPr>
              <a:t>添加段落文字</a:t>
            </a:r>
            <a:endParaRPr lang="zh-CN" altLang="en-US" dirty="0">
              <a:latin typeface="Arial" panose="020B0604020202020204" pitchFamily="34" charset="0"/>
            </a:endParaRPr>
          </a:p>
        </p:txBody>
      </p:sp>
      <p:sp>
        <p:nvSpPr>
          <p:cNvPr id="12424" name="Rectangle 147"/>
          <p:cNvSpPr/>
          <p:nvPr/>
        </p:nvSpPr>
        <p:spPr>
          <a:xfrm>
            <a:off x="1914525" y="2813050"/>
            <a:ext cx="1457325" cy="1127125"/>
          </a:xfrm>
          <a:prstGeom prst="rect">
            <a:avLst/>
          </a:prstGeom>
          <a:noFill/>
          <a:ln w="9525">
            <a:noFill/>
          </a:ln>
        </p:spPr>
        <p:txBody>
          <a:bodyPr wrap="none" anchor="ctr"/>
          <a:p>
            <a:pPr algn="ctr"/>
            <a:r>
              <a:rPr lang="zh-CN" altLang="en-US" sz="1400" b="1" dirty="0">
                <a:solidFill>
                  <a:srgbClr val="FF6600"/>
                </a:solidFill>
                <a:latin typeface="Arial" panose="020B0604020202020204" pitchFamily="34" charset="0"/>
                <a:ea typeface="黑体" panose="02010609060101010101" pitchFamily="49" charset="-122"/>
              </a:rPr>
              <a:t>点击添加文本</a:t>
            </a:r>
            <a:endParaRPr lang="zh-CN" altLang="en-US" sz="1400" b="1" dirty="0">
              <a:solidFill>
                <a:srgbClr val="FF6600"/>
              </a:solidFill>
              <a:latin typeface="Arial" panose="020B0604020202020204" pitchFamily="34" charset="0"/>
              <a:ea typeface="黑体" panose="02010609060101010101" pitchFamily="49" charset="-122"/>
            </a:endParaRPr>
          </a:p>
          <a:p>
            <a:pPr algn="ctr"/>
            <a:r>
              <a:rPr lang="zh-CN" altLang="en-US" sz="1400" b="1" dirty="0">
                <a:solidFill>
                  <a:srgbClr val="FF6600"/>
                </a:solidFill>
                <a:latin typeface="Arial" panose="020B0604020202020204" pitchFamily="34" charset="0"/>
                <a:ea typeface="黑体" panose="02010609060101010101" pitchFamily="49" charset="-122"/>
              </a:rPr>
              <a:t>点击添加文本</a:t>
            </a:r>
            <a:endParaRPr lang="zh-CN" altLang="en-US" sz="1400" b="1" dirty="0">
              <a:solidFill>
                <a:srgbClr val="FF6600"/>
              </a:solidFill>
              <a:latin typeface="Arial" panose="020B0604020202020204" pitchFamily="34" charset="0"/>
              <a:ea typeface="黑体" panose="02010609060101010101" pitchFamily="49" charset="-122"/>
            </a:endParaRPr>
          </a:p>
          <a:p>
            <a:pPr algn="ctr"/>
            <a:r>
              <a:rPr lang="zh-CN" altLang="en-US" sz="1400" b="1" dirty="0">
                <a:solidFill>
                  <a:srgbClr val="FF6600"/>
                </a:solidFill>
                <a:latin typeface="Arial" panose="020B0604020202020204" pitchFamily="34" charset="0"/>
                <a:ea typeface="黑体" panose="02010609060101010101" pitchFamily="49" charset="-122"/>
              </a:rPr>
              <a:t>点击添加文本</a:t>
            </a:r>
            <a:endParaRPr lang="zh-CN" altLang="en-US" sz="1400" b="1" dirty="0">
              <a:latin typeface="Arial" panose="020B0604020202020204" pitchFamily="34" charset="0"/>
              <a:ea typeface="黑体" panose="02010609060101010101" pitchFamily="49" charset="-122"/>
            </a:endParaRPr>
          </a:p>
        </p:txBody>
      </p:sp>
      <p:sp>
        <p:nvSpPr>
          <p:cNvPr id="12425" name="Rectangle 148"/>
          <p:cNvSpPr/>
          <p:nvPr/>
        </p:nvSpPr>
        <p:spPr>
          <a:xfrm>
            <a:off x="4248150" y="3844925"/>
            <a:ext cx="1457325" cy="1127125"/>
          </a:xfrm>
          <a:prstGeom prst="rect">
            <a:avLst/>
          </a:prstGeom>
          <a:noFill/>
          <a:ln w="9525">
            <a:noFill/>
          </a:ln>
        </p:spPr>
        <p:txBody>
          <a:bodyPr wrap="none" anchor="ctr"/>
          <a:p>
            <a:pPr algn="ctr"/>
            <a:r>
              <a:rPr lang="zh-CN" altLang="en-US" sz="1800" b="1" dirty="0">
                <a:solidFill>
                  <a:schemeClr val="hlink"/>
                </a:solidFill>
                <a:latin typeface="Arial" panose="020B0604020202020204" pitchFamily="34" charset="0"/>
                <a:ea typeface="黑体" panose="02010609060101010101" pitchFamily="49" charset="-122"/>
              </a:rPr>
              <a:t>点击添加文本</a:t>
            </a:r>
            <a:endParaRPr lang="zh-CN" altLang="en-US" sz="1800" b="1" dirty="0">
              <a:solidFill>
                <a:schemeClr val="hlink"/>
              </a:solidFill>
              <a:latin typeface="Arial" panose="020B0604020202020204" pitchFamily="34" charset="0"/>
              <a:ea typeface="黑体" panose="02010609060101010101" pitchFamily="49" charset="-122"/>
            </a:endParaRPr>
          </a:p>
          <a:p>
            <a:pPr algn="ctr"/>
            <a:r>
              <a:rPr lang="zh-CN" altLang="en-US" sz="1800" b="1" dirty="0">
                <a:solidFill>
                  <a:schemeClr val="hlink"/>
                </a:solidFill>
                <a:latin typeface="Arial" panose="020B0604020202020204" pitchFamily="34" charset="0"/>
                <a:ea typeface="黑体" panose="02010609060101010101" pitchFamily="49" charset="-122"/>
              </a:rPr>
              <a:t>点击添加文本</a:t>
            </a:r>
            <a:endParaRPr lang="zh-CN" altLang="en-US" sz="1800" b="1" dirty="0">
              <a:solidFill>
                <a:schemeClr val="hlink"/>
              </a:solidFill>
              <a:latin typeface="Arial" panose="020B0604020202020204" pitchFamily="34" charset="0"/>
              <a:ea typeface="黑体" panose="02010609060101010101" pitchFamily="49" charset="-122"/>
            </a:endParaRPr>
          </a:p>
          <a:p>
            <a:pPr algn="ctr"/>
            <a:r>
              <a:rPr lang="zh-CN" altLang="en-US" sz="1800" b="1" dirty="0">
                <a:solidFill>
                  <a:schemeClr val="hlink"/>
                </a:solidFill>
                <a:latin typeface="Arial" panose="020B0604020202020204" pitchFamily="34" charset="0"/>
                <a:ea typeface="黑体" panose="02010609060101010101" pitchFamily="49" charset="-122"/>
              </a:rPr>
              <a:t>点击添加文本</a:t>
            </a:r>
            <a:endParaRPr lang="zh-CN" altLang="en-US" dirty="0">
              <a:latin typeface="Arial" panose="020B0604020202020204" pitchFamily="34" charset="0"/>
            </a:endParaRPr>
          </a:p>
        </p:txBody>
      </p:sp>
      <p:sp>
        <p:nvSpPr>
          <p:cNvPr id="12426" name="Rectangle 149"/>
          <p:cNvSpPr/>
          <p:nvPr/>
        </p:nvSpPr>
        <p:spPr>
          <a:xfrm>
            <a:off x="6832600" y="2724150"/>
            <a:ext cx="1457325" cy="1127125"/>
          </a:xfrm>
          <a:prstGeom prst="rect">
            <a:avLst/>
          </a:prstGeom>
          <a:noFill/>
          <a:ln w="9525">
            <a:noFill/>
          </a:ln>
        </p:spPr>
        <p:txBody>
          <a:bodyPr wrap="none" anchor="ctr"/>
          <a:p>
            <a:pPr algn="ctr"/>
            <a:r>
              <a:rPr lang="zh-CN" altLang="en-US" sz="1800" b="1" dirty="0">
                <a:solidFill>
                  <a:srgbClr val="CC9900"/>
                </a:solidFill>
                <a:latin typeface="Arial" panose="020B0604020202020204" pitchFamily="34" charset="0"/>
                <a:ea typeface="黑体" panose="02010609060101010101" pitchFamily="49" charset="-122"/>
              </a:rPr>
              <a:t>点击添加文本</a:t>
            </a:r>
            <a:endParaRPr lang="zh-CN" altLang="en-US" sz="1800" b="1" dirty="0">
              <a:solidFill>
                <a:srgbClr val="CC9900"/>
              </a:solidFill>
              <a:latin typeface="Arial" panose="020B0604020202020204" pitchFamily="34" charset="0"/>
              <a:ea typeface="黑体" panose="02010609060101010101" pitchFamily="49" charset="-122"/>
            </a:endParaRPr>
          </a:p>
          <a:p>
            <a:pPr algn="ctr"/>
            <a:r>
              <a:rPr lang="zh-CN" altLang="en-US" sz="1800" b="1" dirty="0">
                <a:solidFill>
                  <a:srgbClr val="CC9900"/>
                </a:solidFill>
                <a:latin typeface="Arial" panose="020B0604020202020204" pitchFamily="34" charset="0"/>
                <a:ea typeface="黑体" panose="02010609060101010101" pitchFamily="49" charset="-122"/>
              </a:rPr>
              <a:t>点击添加文本</a:t>
            </a:r>
            <a:endParaRPr lang="zh-CN" altLang="en-US" sz="1800" b="1" dirty="0">
              <a:solidFill>
                <a:srgbClr val="CC9900"/>
              </a:solidFill>
              <a:latin typeface="Arial" panose="020B0604020202020204" pitchFamily="34" charset="0"/>
              <a:ea typeface="黑体" panose="02010609060101010101" pitchFamily="49" charset="-122"/>
            </a:endParaRPr>
          </a:p>
          <a:p>
            <a:pPr algn="ctr"/>
            <a:r>
              <a:rPr lang="zh-CN" altLang="en-US" sz="1800" b="1" dirty="0">
                <a:solidFill>
                  <a:srgbClr val="CC9900"/>
                </a:solidFill>
                <a:latin typeface="Arial" panose="020B0604020202020204" pitchFamily="34" charset="0"/>
                <a:ea typeface="黑体" panose="02010609060101010101" pitchFamily="49" charset="-122"/>
              </a:rPr>
              <a:t>点击添加文本</a:t>
            </a:r>
            <a:endParaRPr lang="zh-CN" altLang="en-US" dirty="0">
              <a:latin typeface="Arial" panose="020B0604020202020204" pitchFamily="34" charset="0"/>
            </a:endParaRPr>
          </a:p>
        </p:txBody>
      </p:sp>
      <p:sp>
        <p:nvSpPr>
          <p:cNvPr id="12427" name="Rectangle 150"/>
          <p:cNvSpPr/>
          <p:nvPr/>
        </p:nvSpPr>
        <p:spPr>
          <a:xfrm>
            <a:off x="9090025" y="3644900"/>
            <a:ext cx="1457325" cy="1127125"/>
          </a:xfrm>
          <a:prstGeom prst="rect">
            <a:avLst/>
          </a:prstGeom>
          <a:noFill/>
          <a:ln w="9525">
            <a:noFill/>
          </a:ln>
        </p:spPr>
        <p:txBody>
          <a:bodyPr wrap="none" anchor="ctr"/>
          <a:p>
            <a:pPr algn="ctr"/>
            <a:r>
              <a:rPr lang="zh-CN" altLang="en-US" sz="1400" b="1" dirty="0">
                <a:solidFill>
                  <a:srgbClr val="800080"/>
                </a:solidFill>
                <a:latin typeface="Arial" panose="020B0604020202020204" pitchFamily="34" charset="0"/>
                <a:ea typeface="黑体" panose="02010609060101010101" pitchFamily="49" charset="-122"/>
              </a:rPr>
              <a:t>点击添加文本</a:t>
            </a:r>
            <a:endParaRPr lang="zh-CN" altLang="en-US" sz="1400" b="1" dirty="0">
              <a:solidFill>
                <a:srgbClr val="800080"/>
              </a:solidFill>
              <a:latin typeface="Arial" panose="020B0604020202020204" pitchFamily="34" charset="0"/>
              <a:ea typeface="黑体" panose="02010609060101010101" pitchFamily="49" charset="-122"/>
            </a:endParaRPr>
          </a:p>
          <a:p>
            <a:pPr algn="ctr"/>
            <a:r>
              <a:rPr lang="zh-CN" altLang="en-US" sz="1400" b="1" dirty="0">
                <a:solidFill>
                  <a:srgbClr val="800080"/>
                </a:solidFill>
                <a:latin typeface="Arial" panose="020B0604020202020204" pitchFamily="34" charset="0"/>
                <a:ea typeface="黑体" panose="02010609060101010101" pitchFamily="49" charset="-122"/>
              </a:rPr>
              <a:t>点击添加文本</a:t>
            </a:r>
            <a:endParaRPr lang="zh-CN" altLang="en-US" sz="1400" b="1" dirty="0">
              <a:solidFill>
                <a:srgbClr val="800080"/>
              </a:solidFill>
              <a:latin typeface="Arial" panose="020B0604020202020204" pitchFamily="34" charset="0"/>
              <a:ea typeface="黑体" panose="02010609060101010101" pitchFamily="49" charset="-122"/>
            </a:endParaRPr>
          </a:p>
          <a:p>
            <a:pPr algn="ctr"/>
            <a:r>
              <a:rPr lang="zh-CN" altLang="en-US" sz="1400" b="1" dirty="0">
                <a:solidFill>
                  <a:srgbClr val="800080"/>
                </a:solidFill>
                <a:latin typeface="Arial" panose="020B0604020202020204" pitchFamily="34" charset="0"/>
                <a:ea typeface="黑体" panose="02010609060101010101" pitchFamily="49" charset="-122"/>
              </a:rPr>
              <a:t>点击添加文本</a:t>
            </a:r>
            <a:endParaRPr lang="zh-CN" altLang="en-US" dirty="0">
              <a:latin typeface="Arial" panose="020B0604020202020204" pitchFamily="34" charset="0"/>
            </a:endParaRPr>
          </a:p>
        </p:txBody>
      </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06"/>
                                        </p:tgtEl>
                                        <p:attrNameLst>
                                          <p:attrName>style.visibility</p:attrName>
                                        </p:attrNameLst>
                                      </p:cBhvr>
                                      <p:to>
                                        <p:strVal val="visible"/>
                                      </p:to>
                                    </p:set>
                                    <p:anim calcmode="lin" valueType="num">
                                      <p:cBhvr>
                                        <p:cTn id="7" dur="500" fill="hold"/>
                                        <p:tgtEl>
                                          <p:spTgt spid="12306"/>
                                        </p:tgtEl>
                                        <p:attrNameLst>
                                          <p:attrName>ppt_x</p:attrName>
                                        </p:attrNameLst>
                                      </p:cBhvr>
                                      <p:tavLst>
                                        <p:tav tm="0">
                                          <p:val>
                                            <p:strVal val="0-#ppt_w/2"/>
                                          </p:val>
                                        </p:tav>
                                        <p:tav tm="100000">
                                          <p:val>
                                            <p:strVal val="#ppt_x"/>
                                          </p:val>
                                        </p:tav>
                                      </p:tavLst>
                                    </p:anim>
                                    <p:anim calcmode="lin" valueType="num">
                                      <p:cBhvr>
                                        <p:cTn id="8" dur="500" fill="hold"/>
                                        <p:tgtEl>
                                          <p:spTgt spid="1230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307"/>
                                        </p:tgtEl>
                                        <p:attrNameLst>
                                          <p:attrName>style.visibility</p:attrName>
                                        </p:attrNameLst>
                                      </p:cBhvr>
                                      <p:to>
                                        <p:strVal val="visible"/>
                                      </p:to>
                                    </p:set>
                                    <p:anim calcmode="lin" valueType="num">
                                      <p:cBhvr>
                                        <p:cTn id="11" dur="500" fill="hold"/>
                                        <p:tgtEl>
                                          <p:spTgt spid="12307"/>
                                        </p:tgtEl>
                                        <p:attrNameLst>
                                          <p:attrName>ppt_x</p:attrName>
                                        </p:attrNameLst>
                                      </p:cBhvr>
                                      <p:tavLst>
                                        <p:tav tm="0">
                                          <p:val>
                                            <p:strVal val="0-#ppt_w/2"/>
                                          </p:val>
                                        </p:tav>
                                        <p:tav tm="100000">
                                          <p:val>
                                            <p:strVal val="#ppt_x"/>
                                          </p:val>
                                        </p:tav>
                                      </p:tavLst>
                                    </p:anim>
                                    <p:anim calcmode="lin" valueType="num">
                                      <p:cBhvr>
                                        <p:cTn id="12" dur="500" fill="hold"/>
                                        <p:tgtEl>
                                          <p:spTgt spid="1230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12305"/>
                                        </p:tgtEl>
                                        <p:attrNameLst>
                                          <p:attrName>style.visibility</p:attrName>
                                        </p:attrNameLst>
                                      </p:cBhvr>
                                      <p:to>
                                        <p:strVal val="visible"/>
                                      </p:to>
                                    </p:set>
                                    <p:anim calcmode="lin" valueType="num">
                                      <p:cBhvr>
                                        <p:cTn id="17" dur="500" fill="hold"/>
                                        <p:tgtEl>
                                          <p:spTgt spid="1230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305"/>
                                        </p:tgtEl>
                                        <p:attrNameLst>
                                          <p:attrName>ppt_y</p:attrName>
                                        </p:attrNameLst>
                                      </p:cBhvr>
                                      <p:tavLst>
                                        <p:tav tm="0">
                                          <p:val>
                                            <p:strVal val="#ppt_y"/>
                                          </p:val>
                                        </p:tav>
                                        <p:tav tm="100000">
                                          <p:val>
                                            <p:strVal val="#ppt_y"/>
                                          </p:val>
                                        </p:tav>
                                      </p:tavLst>
                                    </p:anim>
                                    <p:anim calcmode="lin" valueType="num">
                                      <p:cBhvr>
                                        <p:cTn id="19" dur="500" fill="hold"/>
                                        <p:tgtEl>
                                          <p:spTgt spid="1230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305"/>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12305"/>
                                        </p:tgtEl>
                                      </p:cBhvr>
                                    </p:animEffect>
                                  </p:childTnLst>
                                </p:cTn>
                              </p:par>
                            </p:childTnLst>
                          </p:cTn>
                        </p:par>
                        <p:par>
                          <p:cTn id="22" fill="hold">
                            <p:stCondLst>
                              <p:cond delay="949"/>
                            </p:stCondLst>
                            <p:childTnLst>
                              <p:par>
                                <p:cTn id="23" presetID="23" presetClass="entr" presetSubtype="16"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300" fill="hold"/>
                                        <p:tgtEl>
                                          <p:spTgt spid="4"/>
                                        </p:tgtEl>
                                        <p:attrNameLst>
                                          <p:attrName>ppt_w</p:attrName>
                                        </p:attrNameLst>
                                      </p:cBhvr>
                                      <p:tavLst>
                                        <p:tav tm="0">
                                          <p:val>
                                            <p:fltVal val="0.000000"/>
                                          </p:val>
                                        </p:tav>
                                        <p:tav tm="100000">
                                          <p:val>
                                            <p:strVal val="#ppt_w"/>
                                          </p:val>
                                        </p:tav>
                                      </p:tavLst>
                                    </p:anim>
                                    <p:anim calcmode="lin" valueType="num">
                                      <p:cBhvr>
                                        <p:cTn id="26" dur="300" fill="hold"/>
                                        <p:tgtEl>
                                          <p:spTgt spid="4"/>
                                        </p:tgtEl>
                                        <p:attrNameLst>
                                          <p:attrName>ppt_h</p:attrName>
                                        </p:attrNameLst>
                                      </p:cBhvr>
                                      <p:tavLst>
                                        <p:tav tm="0">
                                          <p:val>
                                            <p:fltVal val="0.000000"/>
                                          </p:val>
                                        </p:tav>
                                        <p:tav tm="100000">
                                          <p:val>
                                            <p:strVal val="#ppt_h"/>
                                          </p:val>
                                        </p:tav>
                                      </p:tavLst>
                                    </p:anim>
                                  </p:childTnLst>
                                </p:cTn>
                              </p:par>
                              <p:par>
                                <p:cTn id="27" presetID="1" presetClass="entr" presetSubtype="0" fill="hold" nodeType="withEffect">
                                  <p:stCondLst>
                                    <p:cond delay="300"/>
                                  </p:stCondLst>
                                  <p:childTnLst>
                                    <p:set>
                                      <p:cBhvr>
                                        <p:cTn id="28" dur="1" fill="hold">
                                          <p:stCondLst>
                                            <p:cond delay="0"/>
                                          </p:stCondLst>
                                        </p:cTn>
                                        <p:tgtEl>
                                          <p:spTgt spid="9"/>
                                        </p:tgtEl>
                                        <p:attrNameLst>
                                          <p:attrName>style.visibility</p:attrName>
                                        </p:attrNameLst>
                                      </p:cBhvr>
                                      <p:to>
                                        <p:strVal val="visible"/>
                                      </p:to>
                                    </p:set>
                                  </p:childTnLst>
                                </p:cTn>
                              </p:par>
                              <p:par>
                                <p:cTn id="29" presetID="6" presetClass="emph" presetSubtype="0" fill="hold" nodeType="withEffect">
                                  <p:stCondLst>
                                    <p:cond delay="300"/>
                                  </p:stCondLst>
                                  <p:childTnLst>
                                    <p:animScale>
                                      <p:cBhvr>
                                        <p:cTn id="30" dur="200" fill="hold"/>
                                        <p:tgtEl>
                                          <p:spTgt spid="9"/>
                                        </p:tgtEl>
                                      </p:cBhvr>
                                      <p:by x="150000" y="150000"/>
                                    </p:animScale>
                                  </p:childTnLst>
                                </p:cTn>
                              </p:par>
                              <p:par>
                                <p:cTn id="31" presetID="10" presetClass="exit" presetSubtype="0" fill="hold" nodeType="withEffect">
                                  <p:stCondLst>
                                    <p:cond delay="300"/>
                                  </p:stCondLst>
                                  <p:childTnLst>
                                    <p:animEffect filter="fade">
                                      <p:cBhvr>
                                        <p:cTn id="32" dur="200"/>
                                        <p:tgtEl>
                                          <p:spTgt spid="9"/>
                                        </p:tgtEl>
                                      </p:cBhvr>
                                    </p:animEffect>
                                    <p:set>
                                      <p:cBhvr>
                                        <p:cTn id="33" dur="1" fill="hold">
                                          <p:stCondLst>
                                            <p:cond delay="199"/>
                                          </p:stCondLst>
                                        </p:cTn>
                                        <p:tgtEl>
                                          <p:spTgt spid="9"/>
                                        </p:tgtEl>
                                        <p:attrNameLst>
                                          <p:attrName>style.visibility</p:attrName>
                                        </p:attrNameLst>
                                      </p:cBhvr>
                                      <p:to>
                                        <p:strVal val="hidden"/>
                                      </p:to>
                                    </p:set>
                                  </p:childTnLst>
                                </p:cTn>
                              </p:par>
                            </p:childTnLst>
                          </p:cTn>
                        </p:par>
                        <p:par>
                          <p:cTn id="34" fill="hold">
                            <p:stCondLst>
                              <p:cond delay="1449"/>
                            </p:stCondLst>
                            <p:childTnLst>
                              <p:par>
                                <p:cTn id="35" presetID="23" presetClass="entr" presetSubtype="16"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300" fill="hold"/>
                                        <p:tgtEl>
                                          <p:spTgt spid="14"/>
                                        </p:tgtEl>
                                        <p:attrNameLst>
                                          <p:attrName>ppt_w</p:attrName>
                                        </p:attrNameLst>
                                      </p:cBhvr>
                                      <p:tavLst>
                                        <p:tav tm="0">
                                          <p:val>
                                            <p:fltVal val="0.000000"/>
                                          </p:val>
                                        </p:tav>
                                        <p:tav tm="100000">
                                          <p:val>
                                            <p:strVal val="#ppt_w"/>
                                          </p:val>
                                        </p:tav>
                                      </p:tavLst>
                                    </p:anim>
                                    <p:anim calcmode="lin" valueType="num">
                                      <p:cBhvr>
                                        <p:cTn id="38" dur="300" fill="hold"/>
                                        <p:tgtEl>
                                          <p:spTgt spid="14"/>
                                        </p:tgtEl>
                                        <p:attrNameLst>
                                          <p:attrName>ppt_h</p:attrName>
                                        </p:attrNameLst>
                                      </p:cBhvr>
                                      <p:tavLst>
                                        <p:tav tm="0">
                                          <p:val>
                                            <p:fltVal val="0.000000"/>
                                          </p:val>
                                        </p:tav>
                                        <p:tav tm="100000">
                                          <p:val>
                                            <p:strVal val="#ppt_h"/>
                                          </p:val>
                                        </p:tav>
                                      </p:tavLst>
                                    </p:anim>
                                  </p:childTnLst>
                                </p:cTn>
                              </p:par>
                              <p:par>
                                <p:cTn id="39" presetID="1" presetClass="entr" presetSubtype="0" fill="hold" nodeType="withEffect">
                                  <p:stCondLst>
                                    <p:cond delay="300"/>
                                  </p:stCondLst>
                                  <p:childTnLst>
                                    <p:set>
                                      <p:cBhvr>
                                        <p:cTn id="40" dur="1" fill="hold">
                                          <p:stCondLst>
                                            <p:cond delay="0"/>
                                          </p:stCondLst>
                                        </p:cTn>
                                        <p:tgtEl>
                                          <p:spTgt spid="19"/>
                                        </p:tgtEl>
                                        <p:attrNameLst>
                                          <p:attrName>style.visibility</p:attrName>
                                        </p:attrNameLst>
                                      </p:cBhvr>
                                      <p:to>
                                        <p:strVal val="visible"/>
                                      </p:to>
                                    </p:set>
                                  </p:childTnLst>
                                </p:cTn>
                              </p:par>
                              <p:par>
                                <p:cTn id="41" presetID="6" presetClass="emph" presetSubtype="0" fill="hold" nodeType="withEffect">
                                  <p:stCondLst>
                                    <p:cond delay="300"/>
                                  </p:stCondLst>
                                  <p:childTnLst>
                                    <p:animScale>
                                      <p:cBhvr>
                                        <p:cTn id="42" dur="200" fill="hold"/>
                                        <p:tgtEl>
                                          <p:spTgt spid="19"/>
                                        </p:tgtEl>
                                      </p:cBhvr>
                                      <p:by x="150000" y="150000"/>
                                    </p:animScale>
                                  </p:childTnLst>
                                </p:cTn>
                              </p:par>
                              <p:par>
                                <p:cTn id="43" presetID="10" presetClass="exit" presetSubtype="0" fill="hold" nodeType="withEffect">
                                  <p:stCondLst>
                                    <p:cond delay="300"/>
                                  </p:stCondLst>
                                  <p:childTnLst>
                                    <p:animEffect filter="fade">
                                      <p:cBhvr>
                                        <p:cTn id="44" dur="200"/>
                                        <p:tgtEl>
                                          <p:spTgt spid="19"/>
                                        </p:tgtEl>
                                      </p:cBhvr>
                                    </p:animEffect>
                                    <p:set>
                                      <p:cBhvr>
                                        <p:cTn id="45" dur="1" fill="hold">
                                          <p:stCondLst>
                                            <p:cond delay="199"/>
                                          </p:stCondLst>
                                        </p:cTn>
                                        <p:tgtEl>
                                          <p:spTgt spid="19"/>
                                        </p:tgtEl>
                                        <p:attrNameLst>
                                          <p:attrName>style.visibility</p:attrName>
                                        </p:attrNameLst>
                                      </p:cBhvr>
                                      <p:to>
                                        <p:strVal val="hidden"/>
                                      </p:to>
                                    </p:set>
                                  </p:childTnLst>
                                </p:cTn>
                              </p:par>
                            </p:childTnLst>
                          </p:cTn>
                        </p:par>
                        <p:par>
                          <p:cTn id="46" fill="hold">
                            <p:stCondLst>
                              <p:cond delay="1949"/>
                            </p:stCondLst>
                            <p:childTnLst>
                              <p:par>
                                <p:cTn id="47" presetID="23" presetClass="entr" presetSubtype="16"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300" fill="hold"/>
                                        <p:tgtEl>
                                          <p:spTgt spid="24"/>
                                        </p:tgtEl>
                                        <p:attrNameLst>
                                          <p:attrName>ppt_w</p:attrName>
                                        </p:attrNameLst>
                                      </p:cBhvr>
                                      <p:tavLst>
                                        <p:tav tm="0">
                                          <p:val>
                                            <p:fltVal val="0.000000"/>
                                          </p:val>
                                        </p:tav>
                                        <p:tav tm="100000">
                                          <p:val>
                                            <p:strVal val="#ppt_w"/>
                                          </p:val>
                                        </p:tav>
                                      </p:tavLst>
                                    </p:anim>
                                    <p:anim calcmode="lin" valueType="num">
                                      <p:cBhvr>
                                        <p:cTn id="50" dur="300" fill="hold"/>
                                        <p:tgtEl>
                                          <p:spTgt spid="24"/>
                                        </p:tgtEl>
                                        <p:attrNameLst>
                                          <p:attrName>ppt_h</p:attrName>
                                        </p:attrNameLst>
                                      </p:cBhvr>
                                      <p:tavLst>
                                        <p:tav tm="0">
                                          <p:val>
                                            <p:fltVal val="0.000000"/>
                                          </p:val>
                                        </p:tav>
                                        <p:tav tm="100000">
                                          <p:val>
                                            <p:strVal val="#ppt_h"/>
                                          </p:val>
                                        </p:tav>
                                      </p:tavLst>
                                    </p:anim>
                                  </p:childTnLst>
                                </p:cTn>
                              </p:par>
                              <p:par>
                                <p:cTn id="51" presetID="1" presetClass="entr" presetSubtype="0" fill="hold" nodeType="withEffect">
                                  <p:stCondLst>
                                    <p:cond delay="300"/>
                                  </p:stCondLst>
                                  <p:childTnLst>
                                    <p:set>
                                      <p:cBhvr>
                                        <p:cTn id="52" dur="1" fill="hold">
                                          <p:stCondLst>
                                            <p:cond delay="0"/>
                                          </p:stCondLst>
                                        </p:cTn>
                                        <p:tgtEl>
                                          <p:spTgt spid="29"/>
                                        </p:tgtEl>
                                        <p:attrNameLst>
                                          <p:attrName>style.visibility</p:attrName>
                                        </p:attrNameLst>
                                      </p:cBhvr>
                                      <p:to>
                                        <p:strVal val="visible"/>
                                      </p:to>
                                    </p:set>
                                  </p:childTnLst>
                                </p:cTn>
                              </p:par>
                              <p:par>
                                <p:cTn id="53" presetID="6" presetClass="emph" presetSubtype="0" fill="hold" nodeType="withEffect">
                                  <p:stCondLst>
                                    <p:cond delay="300"/>
                                  </p:stCondLst>
                                  <p:childTnLst>
                                    <p:animScale>
                                      <p:cBhvr>
                                        <p:cTn id="54" dur="200" fill="hold"/>
                                        <p:tgtEl>
                                          <p:spTgt spid="29"/>
                                        </p:tgtEl>
                                      </p:cBhvr>
                                      <p:by x="150000" y="150000"/>
                                    </p:animScale>
                                  </p:childTnLst>
                                </p:cTn>
                              </p:par>
                              <p:par>
                                <p:cTn id="55" presetID="10" presetClass="exit" presetSubtype="0" fill="hold" nodeType="withEffect">
                                  <p:stCondLst>
                                    <p:cond delay="300"/>
                                  </p:stCondLst>
                                  <p:childTnLst>
                                    <p:animEffect filter="fade">
                                      <p:cBhvr>
                                        <p:cTn id="56" dur="200"/>
                                        <p:tgtEl>
                                          <p:spTgt spid="29"/>
                                        </p:tgtEl>
                                      </p:cBhvr>
                                    </p:animEffect>
                                    <p:set>
                                      <p:cBhvr>
                                        <p:cTn id="57" dur="1" fill="hold">
                                          <p:stCondLst>
                                            <p:cond delay="199"/>
                                          </p:stCondLst>
                                        </p:cTn>
                                        <p:tgtEl>
                                          <p:spTgt spid="29"/>
                                        </p:tgtEl>
                                        <p:attrNameLst>
                                          <p:attrName>style.visibility</p:attrName>
                                        </p:attrNameLst>
                                      </p:cBhvr>
                                      <p:to>
                                        <p:strVal val="hidden"/>
                                      </p:to>
                                    </p:set>
                                  </p:childTnLst>
                                </p:cTn>
                              </p:par>
                            </p:childTnLst>
                          </p:cTn>
                        </p:par>
                        <p:par>
                          <p:cTn id="58" fill="hold">
                            <p:stCondLst>
                              <p:cond delay="2449"/>
                            </p:stCondLst>
                            <p:childTnLst>
                              <p:par>
                                <p:cTn id="59" presetID="23" presetClass="entr" presetSubtype="16" fill="hold" nodeType="afterEffect">
                                  <p:stCondLst>
                                    <p:cond delay="0"/>
                                  </p:stCondLst>
                                  <p:childTnLst>
                                    <p:set>
                                      <p:cBhvr>
                                        <p:cTn id="60" dur="1" fill="hold">
                                          <p:stCondLst>
                                            <p:cond delay="0"/>
                                          </p:stCondLst>
                                        </p:cTn>
                                        <p:tgtEl>
                                          <p:spTgt spid="12327"/>
                                        </p:tgtEl>
                                        <p:attrNameLst>
                                          <p:attrName>style.visibility</p:attrName>
                                        </p:attrNameLst>
                                      </p:cBhvr>
                                      <p:to>
                                        <p:strVal val="visible"/>
                                      </p:to>
                                    </p:set>
                                    <p:anim calcmode="lin" valueType="num">
                                      <p:cBhvr>
                                        <p:cTn id="61" dur="300" fill="hold"/>
                                        <p:tgtEl>
                                          <p:spTgt spid="12327"/>
                                        </p:tgtEl>
                                        <p:attrNameLst>
                                          <p:attrName>ppt_w</p:attrName>
                                        </p:attrNameLst>
                                      </p:cBhvr>
                                      <p:tavLst>
                                        <p:tav tm="0">
                                          <p:val>
                                            <p:fltVal val="0.000000"/>
                                          </p:val>
                                        </p:tav>
                                        <p:tav tm="100000">
                                          <p:val>
                                            <p:strVal val="#ppt_w"/>
                                          </p:val>
                                        </p:tav>
                                      </p:tavLst>
                                    </p:anim>
                                    <p:anim calcmode="lin" valueType="num">
                                      <p:cBhvr>
                                        <p:cTn id="62" dur="300" fill="hold"/>
                                        <p:tgtEl>
                                          <p:spTgt spid="12327"/>
                                        </p:tgtEl>
                                        <p:attrNameLst>
                                          <p:attrName>ppt_h</p:attrName>
                                        </p:attrNameLst>
                                      </p:cBhvr>
                                      <p:tavLst>
                                        <p:tav tm="0">
                                          <p:val>
                                            <p:fltVal val="0.000000"/>
                                          </p:val>
                                        </p:tav>
                                        <p:tav tm="100000">
                                          <p:val>
                                            <p:strVal val="#ppt_h"/>
                                          </p:val>
                                        </p:tav>
                                      </p:tavLst>
                                    </p:anim>
                                  </p:childTnLst>
                                </p:cTn>
                              </p:par>
                              <p:par>
                                <p:cTn id="63" presetID="1" presetClass="entr" presetSubtype="0" fill="hold" nodeType="withEffect">
                                  <p:stCondLst>
                                    <p:cond delay="300"/>
                                  </p:stCondLst>
                                  <p:childTnLst>
                                    <p:set>
                                      <p:cBhvr>
                                        <p:cTn id="64" dur="1" fill="hold">
                                          <p:stCondLst>
                                            <p:cond delay="0"/>
                                          </p:stCondLst>
                                        </p:cTn>
                                        <p:tgtEl>
                                          <p:spTgt spid="12341"/>
                                        </p:tgtEl>
                                        <p:attrNameLst>
                                          <p:attrName>style.visibility</p:attrName>
                                        </p:attrNameLst>
                                      </p:cBhvr>
                                      <p:to>
                                        <p:strVal val="visible"/>
                                      </p:to>
                                    </p:set>
                                  </p:childTnLst>
                                </p:cTn>
                              </p:par>
                              <p:par>
                                <p:cTn id="65" presetID="6" presetClass="emph" presetSubtype="0" fill="hold" nodeType="withEffect">
                                  <p:stCondLst>
                                    <p:cond delay="300"/>
                                  </p:stCondLst>
                                  <p:childTnLst>
                                    <p:animScale>
                                      <p:cBhvr>
                                        <p:cTn id="66" dur="2000" fill="hold"/>
                                        <p:tgtEl>
                                          <p:spTgt spid="12341"/>
                                        </p:tgtEl>
                                      </p:cBhvr>
                                      <p:by x="150000" y="150000"/>
                                    </p:animScale>
                                  </p:childTnLst>
                                </p:cTn>
                              </p:par>
                              <p:par>
                                <p:cTn id="67" presetID="10" presetClass="exit" presetSubtype="0" fill="hold" nodeType="withEffect">
                                  <p:stCondLst>
                                    <p:cond delay="300"/>
                                  </p:stCondLst>
                                  <p:childTnLst>
                                    <p:animEffect filter="fade">
                                      <p:cBhvr>
                                        <p:cTn id="68" dur="200"/>
                                        <p:tgtEl>
                                          <p:spTgt spid="12341"/>
                                        </p:tgtEl>
                                      </p:cBhvr>
                                    </p:animEffect>
                                    <p:set>
                                      <p:cBhvr>
                                        <p:cTn id="69" dur="1" fill="hold">
                                          <p:stCondLst>
                                            <p:cond delay="199"/>
                                          </p:stCondLst>
                                        </p:cTn>
                                        <p:tgtEl>
                                          <p:spTgt spid="12341"/>
                                        </p:tgtEl>
                                        <p:attrNameLst>
                                          <p:attrName>style.visibility</p:attrName>
                                        </p:attrNameLst>
                                      </p:cBhvr>
                                      <p:to>
                                        <p:strVal val="hidden"/>
                                      </p:to>
                                    </p:set>
                                  </p:childTnLst>
                                </p:cTn>
                              </p:par>
                            </p:childTnLst>
                          </p:cTn>
                        </p:par>
                        <p:par>
                          <p:cTn id="70" fill="hold">
                            <p:stCondLst>
                              <p:cond delay="2949"/>
                            </p:stCondLst>
                            <p:childTnLst>
                              <p:par>
                                <p:cTn id="71" presetID="8" presetClass="emph" presetSubtype="0" fill="hold" nodeType="afterEffect">
                                  <p:stCondLst>
                                    <p:cond delay="0"/>
                                  </p:stCondLst>
                                  <p:childTnLst>
                                    <p:animRot by="-43199940">
                                      <p:cBhvr>
                                        <p:cTn id="72" dur="2000" fill="hold"/>
                                        <p:tgtEl>
                                          <p:spTgt spid="4"/>
                                        </p:tgtEl>
                                        <p:attrNameLst>
                                          <p:attrName>r</p:attrName>
                                        </p:attrNameLst>
                                      </p:cBhvr>
                                    </p:animRot>
                                  </p:childTnLst>
                                </p:cTn>
                              </p:par>
                              <p:par>
                                <p:cTn id="73" presetID="8" presetClass="emph" presetSubtype="0" fill="hold" nodeType="withEffect">
                                  <p:stCondLst>
                                    <p:cond delay="0"/>
                                  </p:stCondLst>
                                  <p:childTnLst>
                                    <p:animRot by="-43199940">
                                      <p:cBhvr>
                                        <p:cTn id="74" dur="2000" fill="hold"/>
                                        <p:tgtEl>
                                          <p:spTgt spid="14"/>
                                        </p:tgtEl>
                                        <p:attrNameLst>
                                          <p:attrName>r</p:attrName>
                                        </p:attrNameLst>
                                      </p:cBhvr>
                                    </p:animRot>
                                  </p:childTnLst>
                                </p:cTn>
                              </p:par>
                              <p:par>
                                <p:cTn id="75" presetID="8" presetClass="emph" presetSubtype="0" fill="hold" nodeType="withEffect">
                                  <p:stCondLst>
                                    <p:cond delay="0"/>
                                  </p:stCondLst>
                                  <p:childTnLst>
                                    <p:animRot by="-43199940">
                                      <p:cBhvr>
                                        <p:cTn id="76" dur="2000" fill="hold"/>
                                        <p:tgtEl>
                                          <p:spTgt spid="24"/>
                                        </p:tgtEl>
                                        <p:attrNameLst>
                                          <p:attrName>r</p:attrName>
                                        </p:attrNameLst>
                                      </p:cBhvr>
                                    </p:animRot>
                                  </p:childTnLst>
                                </p:cTn>
                              </p:par>
                              <p:par>
                                <p:cTn id="77" presetID="8" presetClass="emph" presetSubtype="0" fill="hold" nodeType="withEffect">
                                  <p:stCondLst>
                                    <p:cond delay="0"/>
                                  </p:stCondLst>
                                  <p:childTnLst>
                                    <p:animRot by="-43199940">
                                      <p:cBhvr>
                                        <p:cTn id="78" dur="2000" fill="hold"/>
                                        <p:tgtEl>
                                          <p:spTgt spid="12327"/>
                                        </p:tgtEl>
                                        <p:attrNameLst>
                                          <p:attrName>r</p:attrName>
                                        </p:attrNameLst>
                                      </p:cBhvr>
                                    </p:animRot>
                                  </p:childTnLst>
                                </p:cTn>
                              </p:par>
                              <p:par>
                                <p:cTn id="79" presetID="42" presetClass="entr" presetSubtype="0" fill="hold" grpId="0" nodeType="withEffect">
                                  <p:stCondLst>
                                    <p:cond delay="1000"/>
                                  </p:stCondLst>
                                  <p:childTnLst>
                                    <p:set>
                                      <p:cBhvr>
                                        <p:cTn id="80" dur="1" fill="hold">
                                          <p:stCondLst>
                                            <p:cond delay="0"/>
                                          </p:stCondLst>
                                        </p:cTn>
                                        <p:tgtEl>
                                          <p:spTgt spid="12420"/>
                                        </p:tgtEl>
                                        <p:attrNameLst>
                                          <p:attrName>style.visibility</p:attrName>
                                        </p:attrNameLst>
                                      </p:cBhvr>
                                      <p:to>
                                        <p:strVal val="visible"/>
                                      </p:to>
                                    </p:set>
                                    <p:animEffect filter="fade">
                                      <p:cBhvr>
                                        <p:cTn id="81" dur="1000"/>
                                        <p:tgtEl>
                                          <p:spTgt spid="12420"/>
                                        </p:tgtEl>
                                      </p:cBhvr>
                                    </p:animEffect>
                                    <p:anim calcmode="lin" valueType="num">
                                      <p:cBhvr>
                                        <p:cTn id="82" dur="1000" fill="hold"/>
                                        <p:tgtEl>
                                          <p:spTgt spid="12420"/>
                                        </p:tgtEl>
                                        <p:attrNameLst>
                                          <p:attrName>ppt_x</p:attrName>
                                        </p:attrNameLst>
                                      </p:cBhvr>
                                      <p:tavLst>
                                        <p:tav tm="0">
                                          <p:val>
                                            <p:strVal val="#ppt_x"/>
                                          </p:val>
                                        </p:tav>
                                        <p:tav tm="100000">
                                          <p:val>
                                            <p:strVal val="#ppt_x"/>
                                          </p:val>
                                        </p:tav>
                                      </p:tavLst>
                                    </p:anim>
                                    <p:anim calcmode="lin" valueType="num">
                                      <p:cBhvr>
                                        <p:cTn id="83" dur="1000" fill="hold"/>
                                        <p:tgtEl>
                                          <p:spTgt spid="1242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1000"/>
                                  </p:stCondLst>
                                  <p:childTnLst>
                                    <p:set>
                                      <p:cBhvr>
                                        <p:cTn id="85" dur="1" fill="hold">
                                          <p:stCondLst>
                                            <p:cond delay="0"/>
                                          </p:stCondLst>
                                        </p:cTn>
                                        <p:tgtEl>
                                          <p:spTgt spid="12421"/>
                                        </p:tgtEl>
                                        <p:attrNameLst>
                                          <p:attrName>style.visibility</p:attrName>
                                        </p:attrNameLst>
                                      </p:cBhvr>
                                      <p:to>
                                        <p:strVal val="visible"/>
                                      </p:to>
                                    </p:set>
                                    <p:animEffect filter="fade">
                                      <p:cBhvr>
                                        <p:cTn id="86" dur="1000"/>
                                        <p:tgtEl>
                                          <p:spTgt spid="12421"/>
                                        </p:tgtEl>
                                      </p:cBhvr>
                                    </p:animEffect>
                                    <p:anim calcmode="lin" valueType="num">
                                      <p:cBhvr>
                                        <p:cTn id="87" dur="1000" fill="hold"/>
                                        <p:tgtEl>
                                          <p:spTgt spid="12421"/>
                                        </p:tgtEl>
                                        <p:attrNameLst>
                                          <p:attrName>ppt_x</p:attrName>
                                        </p:attrNameLst>
                                      </p:cBhvr>
                                      <p:tavLst>
                                        <p:tav tm="0">
                                          <p:val>
                                            <p:strVal val="#ppt_x"/>
                                          </p:val>
                                        </p:tav>
                                        <p:tav tm="100000">
                                          <p:val>
                                            <p:strVal val="#ppt_x"/>
                                          </p:val>
                                        </p:tav>
                                      </p:tavLst>
                                    </p:anim>
                                    <p:anim calcmode="lin" valueType="num">
                                      <p:cBhvr>
                                        <p:cTn id="88" dur="1000" fill="hold"/>
                                        <p:tgtEl>
                                          <p:spTgt spid="12421"/>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1000"/>
                                  </p:stCondLst>
                                  <p:childTnLst>
                                    <p:set>
                                      <p:cBhvr>
                                        <p:cTn id="90" dur="1" fill="hold">
                                          <p:stCondLst>
                                            <p:cond delay="0"/>
                                          </p:stCondLst>
                                        </p:cTn>
                                        <p:tgtEl>
                                          <p:spTgt spid="12422"/>
                                        </p:tgtEl>
                                        <p:attrNameLst>
                                          <p:attrName>style.visibility</p:attrName>
                                        </p:attrNameLst>
                                      </p:cBhvr>
                                      <p:to>
                                        <p:strVal val="visible"/>
                                      </p:to>
                                    </p:set>
                                    <p:animEffect filter="fade">
                                      <p:cBhvr>
                                        <p:cTn id="91" dur="1000"/>
                                        <p:tgtEl>
                                          <p:spTgt spid="12422"/>
                                        </p:tgtEl>
                                      </p:cBhvr>
                                    </p:animEffect>
                                    <p:anim calcmode="lin" valueType="num">
                                      <p:cBhvr>
                                        <p:cTn id="92" dur="1000" fill="hold"/>
                                        <p:tgtEl>
                                          <p:spTgt spid="12422"/>
                                        </p:tgtEl>
                                        <p:attrNameLst>
                                          <p:attrName>ppt_x</p:attrName>
                                        </p:attrNameLst>
                                      </p:cBhvr>
                                      <p:tavLst>
                                        <p:tav tm="0">
                                          <p:val>
                                            <p:strVal val="#ppt_x"/>
                                          </p:val>
                                        </p:tav>
                                        <p:tav tm="100000">
                                          <p:val>
                                            <p:strVal val="#ppt_x"/>
                                          </p:val>
                                        </p:tav>
                                      </p:tavLst>
                                    </p:anim>
                                    <p:anim calcmode="lin" valueType="num">
                                      <p:cBhvr>
                                        <p:cTn id="93" dur="1000" fill="hold"/>
                                        <p:tgtEl>
                                          <p:spTgt spid="12422"/>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1000"/>
                                  </p:stCondLst>
                                  <p:childTnLst>
                                    <p:set>
                                      <p:cBhvr>
                                        <p:cTn id="95" dur="1" fill="hold">
                                          <p:stCondLst>
                                            <p:cond delay="0"/>
                                          </p:stCondLst>
                                        </p:cTn>
                                        <p:tgtEl>
                                          <p:spTgt spid="12423"/>
                                        </p:tgtEl>
                                        <p:attrNameLst>
                                          <p:attrName>style.visibility</p:attrName>
                                        </p:attrNameLst>
                                      </p:cBhvr>
                                      <p:to>
                                        <p:strVal val="visible"/>
                                      </p:to>
                                    </p:set>
                                    <p:animEffect filter="fade">
                                      <p:cBhvr>
                                        <p:cTn id="96" dur="1000"/>
                                        <p:tgtEl>
                                          <p:spTgt spid="12423"/>
                                        </p:tgtEl>
                                      </p:cBhvr>
                                    </p:animEffect>
                                    <p:anim calcmode="lin" valueType="num">
                                      <p:cBhvr>
                                        <p:cTn id="97" dur="1000" fill="hold"/>
                                        <p:tgtEl>
                                          <p:spTgt spid="12423"/>
                                        </p:tgtEl>
                                        <p:attrNameLst>
                                          <p:attrName>ppt_x</p:attrName>
                                        </p:attrNameLst>
                                      </p:cBhvr>
                                      <p:tavLst>
                                        <p:tav tm="0">
                                          <p:val>
                                            <p:strVal val="#ppt_x"/>
                                          </p:val>
                                        </p:tav>
                                        <p:tav tm="100000">
                                          <p:val>
                                            <p:strVal val="#ppt_x"/>
                                          </p:val>
                                        </p:tav>
                                      </p:tavLst>
                                    </p:anim>
                                    <p:anim calcmode="lin" valueType="num">
                                      <p:cBhvr>
                                        <p:cTn id="98" dur="1000" fill="hold"/>
                                        <p:tgtEl>
                                          <p:spTgt spid="12423"/>
                                        </p:tgtEl>
                                        <p:attrNameLst>
                                          <p:attrName>ppt_y</p:attrName>
                                        </p:attrNameLst>
                                      </p:cBhvr>
                                      <p:tavLst>
                                        <p:tav tm="0">
                                          <p:val>
                                            <p:strVal val="#ppt_y+.1"/>
                                          </p:val>
                                        </p:tav>
                                        <p:tav tm="100000">
                                          <p:val>
                                            <p:strVal val="#ppt_y"/>
                                          </p:val>
                                        </p:tav>
                                      </p:tavLst>
                                    </p:anim>
                                  </p:childTnLst>
                                </p:cTn>
                              </p:par>
                              <p:par>
                                <p:cTn id="99" presetID="10" presetClass="entr" presetSubtype="0" fill="hold" grpId="0" nodeType="withEffect">
                                  <p:stCondLst>
                                    <p:cond delay="1500"/>
                                  </p:stCondLst>
                                  <p:childTnLst>
                                    <p:set>
                                      <p:cBhvr>
                                        <p:cTn id="100" dur="1" fill="hold">
                                          <p:stCondLst>
                                            <p:cond delay="0"/>
                                          </p:stCondLst>
                                        </p:cTn>
                                        <p:tgtEl>
                                          <p:spTgt spid="12424"/>
                                        </p:tgtEl>
                                        <p:attrNameLst>
                                          <p:attrName>style.visibility</p:attrName>
                                        </p:attrNameLst>
                                      </p:cBhvr>
                                      <p:to>
                                        <p:strVal val="visible"/>
                                      </p:to>
                                    </p:set>
                                    <p:animEffect filter="fade">
                                      <p:cBhvr>
                                        <p:cTn id="101" dur="800"/>
                                        <p:tgtEl>
                                          <p:spTgt spid="12424"/>
                                        </p:tgtEl>
                                      </p:cBhvr>
                                    </p:animEffect>
                                  </p:childTnLst>
                                </p:cTn>
                              </p:par>
                              <p:par>
                                <p:cTn id="102" presetID="10" presetClass="entr" presetSubtype="0" fill="hold" grpId="0" nodeType="withEffect">
                                  <p:stCondLst>
                                    <p:cond delay="1500"/>
                                  </p:stCondLst>
                                  <p:childTnLst>
                                    <p:set>
                                      <p:cBhvr>
                                        <p:cTn id="103" dur="1" fill="hold">
                                          <p:stCondLst>
                                            <p:cond delay="0"/>
                                          </p:stCondLst>
                                        </p:cTn>
                                        <p:tgtEl>
                                          <p:spTgt spid="12425"/>
                                        </p:tgtEl>
                                        <p:attrNameLst>
                                          <p:attrName>style.visibility</p:attrName>
                                        </p:attrNameLst>
                                      </p:cBhvr>
                                      <p:to>
                                        <p:strVal val="visible"/>
                                      </p:to>
                                    </p:set>
                                    <p:animEffect filter="fade">
                                      <p:cBhvr>
                                        <p:cTn id="104" dur="800"/>
                                        <p:tgtEl>
                                          <p:spTgt spid="12425"/>
                                        </p:tgtEl>
                                      </p:cBhvr>
                                    </p:animEffect>
                                  </p:childTnLst>
                                </p:cTn>
                              </p:par>
                              <p:par>
                                <p:cTn id="105" presetID="10" presetClass="entr" presetSubtype="0" fill="hold" grpId="0" nodeType="withEffect">
                                  <p:stCondLst>
                                    <p:cond delay="1500"/>
                                  </p:stCondLst>
                                  <p:childTnLst>
                                    <p:set>
                                      <p:cBhvr>
                                        <p:cTn id="106" dur="1" fill="hold">
                                          <p:stCondLst>
                                            <p:cond delay="0"/>
                                          </p:stCondLst>
                                        </p:cTn>
                                        <p:tgtEl>
                                          <p:spTgt spid="12426"/>
                                        </p:tgtEl>
                                        <p:attrNameLst>
                                          <p:attrName>style.visibility</p:attrName>
                                        </p:attrNameLst>
                                      </p:cBhvr>
                                      <p:to>
                                        <p:strVal val="visible"/>
                                      </p:to>
                                    </p:set>
                                    <p:animEffect filter="fade">
                                      <p:cBhvr>
                                        <p:cTn id="107" dur="800"/>
                                        <p:tgtEl>
                                          <p:spTgt spid="12426"/>
                                        </p:tgtEl>
                                      </p:cBhvr>
                                    </p:animEffect>
                                  </p:childTnLst>
                                </p:cTn>
                              </p:par>
                              <p:par>
                                <p:cTn id="108" presetID="10" presetClass="entr" presetSubtype="0" fill="hold" grpId="0" nodeType="withEffect">
                                  <p:stCondLst>
                                    <p:cond delay="1500"/>
                                  </p:stCondLst>
                                  <p:childTnLst>
                                    <p:set>
                                      <p:cBhvr>
                                        <p:cTn id="109" dur="1" fill="hold">
                                          <p:stCondLst>
                                            <p:cond delay="0"/>
                                          </p:stCondLst>
                                        </p:cTn>
                                        <p:tgtEl>
                                          <p:spTgt spid="12427"/>
                                        </p:tgtEl>
                                        <p:attrNameLst>
                                          <p:attrName>style.visibility</p:attrName>
                                        </p:attrNameLst>
                                      </p:cBhvr>
                                      <p:to>
                                        <p:strVal val="visible"/>
                                      </p:to>
                                    </p:set>
                                    <p:animEffect filter="fade">
                                      <p:cBhvr>
                                        <p:cTn id="110" dur="800"/>
                                        <p:tgtEl>
                                          <p:spTgt spid="12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5" grpId="0" bldLvl="0"/>
      <p:bldP spid="12306" grpId="0" bldLvl="0" animBg="1"/>
      <p:bldP spid="12420" grpId="0" bldLvl="0"/>
      <p:bldP spid="12421" grpId="0" bldLvl="0"/>
      <p:bldP spid="12422" grpId="0" bldLvl="0"/>
      <p:bldP spid="12423" grpId="0" bldLvl="0"/>
      <p:bldP spid="12424" grpId="0" bldLvl="0"/>
      <p:bldP spid="12425" grpId="0" bldLvl="0"/>
      <p:bldP spid="12426" grpId="0" bldLvl="0"/>
      <p:bldP spid="12427"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pic>
        <p:nvPicPr>
          <p:cNvPr id="13314" name="图片 7"/>
          <p:cNvPicPr>
            <a:picLocks noChangeAspect="1"/>
          </p:cNvPicPr>
          <p:nvPr/>
        </p:nvPicPr>
        <p:blipFill>
          <a:blip r:embed="rId1"/>
          <a:stretch>
            <a:fillRect/>
          </a:stretch>
        </p:blipFill>
        <p:spPr>
          <a:xfrm>
            <a:off x="3665538" y="3500438"/>
            <a:ext cx="4803775" cy="2378075"/>
          </a:xfrm>
          <a:prstGeom prst="rect">
            <a:avLst/>
          </a:prstGeom>
          <a:noFill/>
          <a:ln w="9525">
            <a:noFill/>
          </a:ln>
        </p:spPr>
      </p:pic>
      <p:sp>
        <p:nvSpPr>
          <p:cNvPr id="13315" name="椭圆 8"/>
          <p:cNvSpPr/>
          <p:nvPr/>
        </p:nvSpPr>
        <p:spPr>
          <a:xfrm>
            <a:off x="2174875" y="865188"/>
            <a:ext cx="1655763"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16" name="椭圆 9"/>
          <p:cNvSpPr/>
          <p:nvPr/>
        </p:nvSpPr>
        <p:spPr>
          <a:xfrm>
            <a:off x="4203700" y="865188"/>
            <a:ext cx="1655763"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情况 </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17" name="椭圆 10"/>
          <p:cNvSpPr/>
          <p:nvPr/>
        </p:nvSpPr>
        <p:spPr>
          <a:xfrm>
            <a:off x="6230938" y="865188"/>
            <a:ext cx="1655762"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不足</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18" name="椭圆 11"/>
          <p:cNvSpPr/>
          <p:nvPr/>
        </p:nvSpPr>
        <p:spPr>
          <a:xfrm>
            <a:off x="8259763" y="865188"/>
            <a:ext cx="1655762"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计划</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2"/>
          <p:cNvGrpSpPr/>
          <p:nvPr/>
        </p:nvGrpSpPr>
        <p:grpSpPr>
          <a:xfrm>
            <a:off x="3562350" y="4740275"/>
            <a:ext cx="692150" cy="692150"/>
            <a:chOff x="0" y="0"/>
            <a:chExt cx="692150" cy="692150"/>
          </a:xfrm>
        </p:grpSpPr>
        <p:sp>
          <p:nvSpPr>
            <p:cNvPr id="24604" name="椭圆 13"/>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24605" name="椭圆 14"/>
            <p:cNvSpPr/>
            <p:nvPr/>
          </p:nvSpPr>
          <p:spPr>
            <a:xfrm>
              <a:off x="76200" y="76200"/>
              <a:ext cx="539750" cy="539750"/>
            </a:xfrm>
            <a:prstGeom prst="ellipse">
              <a:avLst/>
            </a:prstGeom>
            <a:solidFill>
              <a:srgbClr val="009999"/>
            </a:solidFill>
            <a:ln w="6350" cap="flat" cmpd="sng">
              <a:solidFill>
                <a:srgbClr val="00B0F0"/>
              </a:solidFill>
              <a:prstDash val="solid"/>
              <a:bevel/>
              <a:headEnd type="none" w="med" len="med"/>
              <a:tailEnd type="none" w="med" len="med"/>
            </a:ln>
          </p:spPr>
          <p:txBody>
            <a:bodyPr anchor="ctr"/>
            <a:p>
              <a:pPr algn="ctr"/>
              <a:r>
                <a:rPr lang="en-US" altLang="zh-CN" dirty="0">
                  <a:solidFill>
                    <a:srgbClr val="FFFFFF"/>
                  </a:solidFill>
                  <a:latin typeface="Impact" panose="020B0806030902050204" pitchFamily="34" charset="0"/>
                  <a:sym typeface="Impact" panose="020B0806030902050204" pitchFamily="34" charset="0"/>
                </a:rPr>
                <a:t>1</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3" name="组合 15"/>
          <p:cNvGrpSpPr/>
          <p:nvPr/>
        </p:nvGrpSpPr>
        <p:grpSpPr>
          <a:xfrm>
            <a:off x="4903788" y="3411538"/>
            <a:ext cx="692150" cy="692150"/>
            <a:chOff x="0" y="0"/>
            <a:chExt cx="692150" cy="692150"/>
          </a:xfrm>
        </p:grpSpPr>
        <p:sp>
          <p:nvSpPr>
            <p:cNvPr id="24602" name="椭圆 16"/>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24603" name="椭圆 17"/>
            <p:cNvSpPr/>
            <p:nvPr/>
          </p:nvSpPr>
          <p:spPr>
            <a:xfrm>
              <a:off x="76200" y="76200"/>
              <a:ext cx="539750" cy="539750"/>
            </a:xfrm>
            <a:prstGeom prst="ellipse">
              <a:avLst/>
            </a:prstGeom>
            <a:solidFill>
              <a:srgbClr val="009999"/>
            </a:solidFill>
            <a:ln w="6350" cap="flat" cmpd="sng">
              <a:solidFill>
                <a:srgbClr val="00B0F0"/>
              </a:solidFill>
              <a:prstDash val="solid"/>
              <a:bevel/>
              <a:headEnd type="none" w="med" len="med"/>
              <a:tailEnd type="none" w="med" len="med"/>
            </a:ln>
          </p:spPr>
          <p:txBody>
            <a:bodyPr anchor="ctr"/>
            <a:p>
              <a:pPr algn="ctr"/>
              <a:r>
                <a:rPr lang="en-US" altLang="zh-CN" dirty="0">
                  <a:solidFill>
                    <a:srgbClr val="FFFFFF"/>
                  </a:solidFill>
                  <a:latin typeface="Impact" panose="020B0806030902050204" pitchFamily="34" charset="0"/>
                  <a:sym typeface="Impact" panose="020B0806030902050204" pitchFamily="34" charset="0"/>
                </a:rPr>
                <a:t>2</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4" name="组合 18"/>
          <p:cNvGrpSpPr/>
          <p:nvPr/>
        </p:nvGrpSpPr>
        <p:grpSpPr>
          <a:xfrm>
            <a:off x="6519863" y="3411538"/>
            <a:ext cx="692150" cy="692150"/>
            <a:chOff x="0" y="0"/>
            <a:chExt cx="692150" cy="692150"/>
          </a:xfrm>
        </p:grpSpPr>
        <p:sp>
          <p:nvSpPr>
            <p:cNvPr id="24600" name="椭圆 19"/>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24601" name="椭圆 20"/>
            <p:cNvSpPr/>
            <p:nvPr/>
          </p:nvSpPr>
          <p:spPr>
            <a:xfrm>
              <a:off x="73025" y="76200"/>
              <a:ext cx="539750" cy="539750"/>
            </a:xfrm>
            <a:prstGeom prst="ellipse">
              <a:avLst/>
            </a:prstGeom>
            <a:solidFill>
              <a:srgbClr val="009999"/>
            </a:solidFill>
            <a:ln w="6350">
              <a:noFill/>
            </a:ln>
          </p:spPr>
          <p:txBody>
            <a:bodyPr anchor="ctr"/>
            <a:p>
              <a:pPr algn="ctr"/>
              <a:r>
                <a:rPr lang="en-US" altLang="zh-CN" dirty="0">
                  <a:solidFill>
                    <a:srgbClr val="FFFFFF"/>
                  </a:solidFill>
                  <a:latin typeface="Impact" panose="020B0806030902050204" pitchFamily="34" charset="0"/>
                  <a:sym typeface="Impact" panose="020B0806030902050204" pitchFamily="34" charset="0"/>
                </a:rPr>
                <a:t>3</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5" name="组合 21"/>
          <p:cNvGrpSpPr/>
          <p:nvPr/>
        </p:nvGrpSpPr>
        <p:grpSpPr>
          <a:xfrm>
            <a:off x="7853363" y="4740275"/>
            <a:ext cx="693737" cy="692150"/>
            <a:chOff x="0" y="0"/>
            <a:chExt cx="693737" cy="692150"/>
          </a:xfrm>
        </p:grpSpPr>
        <p:sp>
          <p:nvSpPr>
            <p:cNvPr id="24598" name="椭圆 22"/>
            <p:cNvSpPr/>
            <p:nvPr/>
          </p:nvSpPr>
          <p:spPr>
            <a:xfrm>
              <a:off x="0" y="0"/>
              <a:ext cx="693737"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24599" name="椭圆 23"/>
            <p:cNvSpPr/>
            <p:nvPr/>
          </p:nvSpPr>
          <p:spPr>
            <a:xfrm>
              <a:off x="76200" y="76200"/>
              <a:ext cx="539750" cy="539750"/>
            </a:xfrm>
            <a:prstGeom prst="ellipse">
              <a:avLst/>
            </a:prstGeom>
            <a:solidFill>
              <a:srgbClr val="009999"/>
            </a:solidFill>
            <a:ln w="6350">
              <a:noFill/>
            </a:ln>
          </p:spPr>
          <p:txBody>
            <a:bodyPr anchor="ctr"/>
            <a:p>
              <a:pPr algn="ctr"/>
              <a:r>
                <a:rPr lang="en-US" altLang="zh-CN" dirty="0">
                  <a:solidFill>
                    <a:srgbClr val="FFFFFF"/>
                  </a:solidFill>
                  <a:latin typeface="Impact" panose="020B0806030902050204" pitchFamily="34" charset="0"/>
                  <a:sym typeface="Impact" panose="020B0806030902050204" pitchFamily="34" charset="0"/>
                </a:rPr>
                <a:t>4</a:t>
              </a:r>
              <a:endParaRPr lang="zh-CN" altLang="en-US" dirty="0">
                <a:solidFill>
                  <a:srgbClr val="FFFFFF"/>
                </a:solidFill>
                <a:latin typeface="Impact" panose="020B0806030902050204" pitchFamily="34" charset="0"/>
                <a:sym typeface="Impact" panose="020B0806030902050204" pitchFamily="34" charset="0"/>
              </a:endParaRPr>
            </a:p>
          </p:txBody>
        </p:sp>
      </p:grpSp>
      <p:sp>
        <p:nvSpPr>
          <p:cNvPr id="13331" name="任意多边形 24"/>
          <p:cNvSpPr/>
          <p:nvPr/>
        </p:nvSpPr>
        <p:spPr>
          <a:xfrm rot="5400000">
            <a:off x="7694613" y="3519488"/>
            <a:ext cx="2374900" cy="523875"/>
          </a:xfrm>
          <a:custGeom>
            <a:avLst/>
            <a:gdLst>
              <a:gd name="txL" fmla="*/ 0 w 1799772"/>
              <a:gd name="txT" fmla="*/ 0 h 232228"/>
              <a:gd name="txR" fmla="*/ 1799772 w 1799772"/>
              <a:gd name="txB" fmla="*/ 232228 h 232228"/>
            </a:gdLst>
            <a:ahLst/>
            <a:cxnLst>
              <a:cxn ang="0">
                <a:pos x="2374900" y="523875"/>
              </a:cxn>
              <a:cxn ang="0">
                <a:pos x="2011003" y="0"/>
              </a:cxn>
              <a:cxn ang="0">
                <a:pos x="0" y="0"/>
              </a:cxn>
            </a:cxnLst>
            <a:rect l="txL" t="txT" r="txR" b="txB"/>
            <a:pathLst>
              <a:path w="1799772" h="232228">
                <a:moveTo>
                  <a:pt x="1799772" y="232228"/>
                </a:moveTo>
                <a:lnTo>
                  <a:pt x="1524000" y="0"/>
                </a:lnTo>
                <a:lnTo>
                  <a:pt x="0" y="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13332" name="任意多边形 25"/>
          <p:cNvSpPr/>
          <p:nvPr/>
        </p:nvSpPr>
        <p:spPr>
          <a:xfrm rot="5400000">
            <a:off x="4660900" y="2930525"/>
            <a:ext cx="738188" cy="107950"/>
          </a:xfrm>
          <a:custGeom>
            <a:avLst/>
            <a:gdLst>
              <a:gd name="txL" fmla="*/ 0 w 740229"/>
              <a:gd name="txT" fmla="*/ 0 h 406400"/>
              <a:gd name="txR" fmla="*/ 740229 w 740229"/>
              <a:gd name="txB" fmla="*/ 406400 h 406400"/>
            </a:gdLst>
            <a:ahLst/>
            <a:cxnLst>
              <a:cxn ang="0">
                <a:pos x="738188" y="0"/>
              </a:cxn>
              <a:cxn ang="0">
                <a:pos x="578971" y="107950"/>
              </a:cxn>
              <a:cxn ang="0">
                <a:pos x="0" y="107950"/>
              </a:cxn>
            </a:cxnLst>
            <a:rect l="txL" t="txT" r="txR" b="txB"/>
            <a:pathLst>
              <a:path w="740229" h="406400">
                <a:moveTo>
                  <a:pt x="740229" y="0"/>
                </a:moveTo>
                <a:lnTo>
                  <a:pt x="580572" y="406400"/>
                </a:lnTo>
                <a:lnTo>
                  <a:pt x="0" y="40640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13333" name="任意多边形 27"/>
          <p:cNvSpPr/>
          <p:nvPr/>
        </p:nvSpPr>
        <p:spPr>
          <a:xfrm rot="5400000" flipV="1">
            <a:off x="2011363" y="3494088"/>
            <a:ext cx="2384425" cy="565150"/>
          </a:xfrm>
          <a:custGeom>
            <a:avLst/>
            <a:gdLst>
              <a:gd name="txL" fmla="*/ 0 w 1799772"/>
              <a:gd name="txT" fmla="*/ 0 h 232228"/>
              <a:gd name="txR" fmla="*/ 1799772 w 1799772"/>
              <a:gd name="txB" fmla="*/ 232228 h 232228"/>
            </a:gdLst>
            <a:ahLst/>
            <a:cxnLst>
              <a:cxn ang="0">
                <a:pos x="2384425" y="565150"/>
              </a:cxn>
              <a:cxn ang="0">
                <a:pos x="2019069" y="0"/>
              </a:cxn>
              <a:cxn ang="0">
                <a:pos x="0" y="0"/>
              </a:cxn>
            </a:cxnLst>
            <a:rect l="txL" t="txT" r="txR" b="txB"/>
            <a:pathLst>
              <a:path w="1799772" h="232228">
                <a:moveTo>
                  <a:pt x="1799772" y="232228"/>
                </a:moveTo>
                <a:lnTo>
                  <a:pt x="1524000" y="0"/>
                </a:lnTo>
                <a:lnTo>
                  <a:pt x="0" y="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13334" name="TextBox 15"/>
          <p:cNvSpPr/>
          <p:nvPr/>
        </p:nvSpPr>
        <p:spPr>
          <a:xfrm>
            <a:off x="5249863" y="4978400"/>
            <a:ext cx="1655762" cy="336550"/>
          </a:xfrm>
          <a:prstGeom prst="rect">
            <a:avLst/>
          </a:prstGeom>
          <a:noFill/>
          <a:ln w="9525">
            <a:noFill/>
          </a:ln>
        </p:spPr>
        <p:txBody>
          <a:bodyPr>
            <a:spAutoFit/>
          </a:bodyPr>
          <a:p>
            <a:pPr algn="ctr"/>
            <a:r>
              <a:rPr lang="en-US" altLang="zh-CN" sz="1600" dirty="0">
                <a:solidFill>
                  <a:srgbClr val="595959"/>
                </a:solidFill>
                <a:latin typeface="Agency FB" pitchFamily="34" charset="0"/>
                <a:ea typeface="Adobe 宋体 Std L" pitchFamily="2" charset="-122"/>
                <a:sym typeface="Agency FB" pitchFamily="34" charset="0"/>
              </a:rPr>
              <a:t>Contents Page</a:t>
            </a:r>
            <a:endParaRPr lang="zh-CN" altLang="en-US" sz="1600" dirty="0">
              <a:solidFill>
                <a:srgbClr val="595959"/>
              </a:solidFill>
              <a:latin typeface="Agency FB" pitchFamily="34" charset="0"/>
              <a:ea typeface="Adobe 宋体 Std L" pitchFamily="2" charset="-122"/>
              <a:sym typeface="Agency FB" pitchFamily="34" charset="0"/>
            </a:endParaRPr>
          </a:p>
        </p:txBody>
      </p:sp>
      <p:sp>
        <p:nvSpPr>
          <p:cNvPr id="13335" name="文本框 13"/>
          <p:cNvSpPr/>
          <p:nvPr/>
        </p:nvSpPr>
        <p:spPr>
          <a:xfrm>
            <a:off x="5249863" y="4537075"/>
            <a:ext cx="1655762" cy="460375"/>
          </a:xfrm>
          <a:prstGeom prst="rect">
            <a:avLst/>
          </a:prstGeom>
          <a:noFill/>
          <a:ln w="9525">
            <a:noFill/>
          </a:ln>
        </p:spPr>
        <p:txBody>
          <a:bodyPr>
            <a:spAutoFit/>
          </a:bodyPr>
          <a:p>
            <a:pPr algn="ctr"/>
            <a:r>
              <a:rPr lang="zh-CN" altLang="en-US" sz="2400" b="1" dirty="0">
                <a:solidFill>
                  <a:srgbClr val="595959"/>
                </a:solidFill>
                <a:latin typeface="Calibri" panose="020F0502020204030204" pitchFamily="34" charset="0"/>
                <a:ea typeface="微软雅黑" panose="020B0503020204020204" pitchFamily="34" charset="-122"/>
                <a:sym typeface="Calibri" panose="020F0502020204030204" pitchFamily="34" charset="0"/>
              </a:rPr>
              <a:t>目录页</a:t>
            </a:r>
            <a:endParaRPr lang="zh-CN" altLang="en-US" dirty="0">
              <a:latin typeface="Arial" panose="020B0604020202020204" pitchFamily="34" charset="0"/>
            </a:endParaRPr>
          </a:p>
        </p:txBody>
      </p:sp>
      <p:sp>
        <p:nvSpPr>
          <p:cNvPr id="13336" name="任意多边形 32"/>
          <p:cNvSpPr/>
          <p:nvPr/>
        </p:nvSpPr>
        <p:spPr>
          <a:xfrm rot="5400000" flipV="1">
            <a:off x="6689725" y="2930525"/>
            <a:ext cx="738188" cy="107950"/>
          </a:xfrm>
          <a:custGeom>
            <a:avLst/>
            <a:gdLst>
              <a:gd name="txL" fmla="*/ 0 w 740229"/>
              <a:gd name="txT" fmla="*/ 0 h 406400"/>
              <a:gd name="txR" fmla="*/ 740229 w 740229"/>
              <a:gd name="txB" fmla="*/ 406400 h 406400"/>
            </a:gdLst>
            <a:ahLst/>
            <a:cxnLst>
              <a:cxn ang="0">
                <a:pos x="738188" y="0"/>
              </a:cxn>
              <a:cxn ang="0">
                <a:pos x="578971" y="107950"/>
              </a:cxn>
              <a:cxn ang="0">
                <a:pos x="0" y="107950"/>
              </a:cxn>
            </a:cxnLst>
            <a:rect l="txL" t="txT" r="txR" b="txB"/>
            <a:pathLst>
              <a:path w="740229" h="406400">
                <a:moveTo>
                  <a:pt x="740229" y="0"/>
                </a:moveTo>
                <a:lnTo>
                  <a:pt x="580572" y="406400"/>
                </a:lnTo>
                <a:lnTo>
                  <a:pt x="0" y="40640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13337" name="椭圆 1"/>
          <p:cNvSpPr/>
          <p:nvPr/>
        </p:nvSpPr>
        <p:spPr>
          <a:xfrm>
            <a:off x="5703888" y="5473700"/>
            <a:ext cx="790575" cy="403225"/>
          </a:xfrm>
          <a:custGeom>
            <a:avLst/>
            <a:gdLst>
              <a:gd name="txL" fmla="*/ 0 w 792088"/>
              <a:gd name="txT" fmla="*/ 0 h 404664"/>
              <a:gd name="txR" fmla="*/ 792088 w 792088"/>
              <a:gd name="txB" fmla="*/ 404664 h 404664"/>
            </a:gdLst>
            <a:ahLst/>
            <a:cxnLst>
              <a:cxn ang="0">
                <a:pos x="0" y="0"/>
              </a:cxn>
            </a:cxnLst>
            <a:rect l="txL" t="txT" r="txR" b="txB"/>
            <a:pathLst>
              <a:path w="792088" h="404664">
                <a:moveTo>
                  <a:pt x="396044" y="0"/>
                </a:moveTo>
                <a:cubicBezTo>
                  <a:pt x="614773" y="0"/>
                  <a:pt x="792088" y="177315"/>
                  <a:pt x="792088" y="396044"/>
                </a:cubicBezTo>
                <a:lnTo>
                  <a:pt x="791219" y="404664"/>
                </a:lnTo>
                <a:lnTo>
                  <a:pt x="869" y="404664"/>
                </a:lnTo>
                <a:cubicBezTo>
                  <a:pt x="31" y="401809"/>
                  <a:pt x="0" y="398930"/>
                  <a:pt x="0" y="396044"/>
                </a:cubicBezTo>
                <a:cubicBezTo>
                  <a:pt x="0" y="177315"/>
                  <a:pt x="177315" y="0"/>
                  <a:pt x="396044" y="0"/>
                </a:cubicBezTo>
                <a:close/>
              </a:path>
            </a:pathLst>
          </a:custGeom>
          <a:solidFill>
            <a:srgbClr val="7F7F7F">
              <a:alpha val="100000"/>
            </a:srgbClr>
          </a:solidFill>
          <a:ln w="25400">
            <a:noFill/>
          </a:ln>
        </p:spPr>
        <p:txBody>
          <a:bodyPr/>
          <a:p>
            <a:endParaRPr lang="zh-CN" altLang="en-US"/>
          </a:p>
        </p:txBody>
      </p:sp>
      <p:sp>
        <p:nvSpPr>
          <p:cNvPr id="13338" name="矩形 53"/>
          <p:cNvSpPr/>
          <p:nvPr/>
        </p:nvSpPr>
        <p:spPr>
          <a:xfrm flipV="1">
            <a:off x="0" y="406400"/>
            <a:ext cx="12198350" cy="142875"/>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3339" name="矩形 54"/>
          <p:cNvSpPr/>
          <p:nvPr/>
        </p:nvSpPr>
        <p:spPr>
          <a:xfrm>
            <a:off x="0" y="5889625"/>
            <a:ext cx="12198350" cy="574675"/>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3340" name="椭圆 8"/>
          <p:cNvSpPr/>
          <p:nvPr/>
        </p:nvSpPr>
        <p:spPr>
          <a:xfrm>
            <a:off x="5270500" y="6958013"/>
            <a:ext cx="1657350"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38"/>
                                        </p:tgtEl>
                                        <p:attrNameLst>
                                          <p:attrName>style.visibility</p:attrName>
                                        </p:attrNameLst>
                                      </p:cBhvr>
                                      <p:to>
                                        <p:strVal val="visible"/>
                                      </p:to>
                                    </p:set>
                                    <p:animEffect filter="wipe(left)">
                                      <p:cBhvr>
                                        <p:cTn id="7" dur="500"/>
                                        <p:tgtEl>
                                          <p:spTgt spid="1333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3339"/>
                                        </p:tgtEl>
                                        <p:attrNameLst>
                                          <p:attrName>style.visibility</p:attrName>
                                        </p:attrNameLst>
                                      </p:cBhvr>
                                      <p:to>
                                        <p:strVal val="visible"/>
                                      </p:to>
                                    </p:set>
                                    <p:animEffect filter="wipe(right)">
                                      <p:cBhvr>
                                        <p:cTn id="10" dur="500"/>
                                        <p:tgtEl>
                                          <p:spTgt spid="1333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3334"/>
                                        </p:tgtEl>
                                        <p:attrNameLst>
                                          <p:attrName>style.visibility</p:attrName>
                                        </p:attrNameLst>
                                      </p:cBhvr>
                                      <p:to>
                                        <p:strVal val="visible"/>
                                      </p:to>
                                    </p:set>
                                    <p:anim calcmode="lin" valueType="num">
                                      <p:cBhvr>
                                        <p:cTn id="15" dur="500" fill="hold"/>
                                        <p:tgtEl>
                                          <p:spTgt spid="13334"/>
                                        </p:tgtEl>
                                        <p:attrNameLst>
                                          <p:attrName>ppt_x</p:attrName>
                                        </p:attrNameLst>
                                      </p:cBhvr>
                                      <p:tavLst>
                                        <p:tav tm="0">
                                          <p:val>
                                            <p:strVal val="#ppt_x"/>
                                          </p:val>
                                        </p:tav>
                                        <p:tav tm="100000">
                                          <p:val>
                                            <p:strVal val="#ppt_x"/>
                                          </p:val>
                                        </p:tav>
                                      </p:tavLst>
                                    </p:anim>
                                    <p:anim calcmode="lin" valueType="num">
                                      <p:cBhvr>
                                        <p:cTn id="16" dur="500" fill="hold"/>
                                        <p:tgtEl>
                                          <p:spTgt spid="1333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335"/>
                                        </p:tgtEl>
                                        <p:attrNameLst>
                                          <p:attrName>style.visibility</p:attrName>
                                        </p:attrNameLst>
                                      </p:cBhvr>
                                      <p:to>
                                        <p:strVal val="visible"/>
                                      </p:to>
                                    </p:set>
                                    <p:anim calcmode="lin" valueType="num">
                                      <p:cBhvr>
                                        <p:cTn id="19" dur="500" fill="hold"/>
                                        <p:tgtEl>
                                          <p:spTgt spid="13335"/>
                                        </p:tgtEl>
                                        <p:attrNameLst>
                                          <p:attrName>ppt_x</p:attrName>
                                        </p:attrNameLst>
                                      </p:cBhvr>
                                      <p:tavLst>
                                        <p:tav tm="0">
                                          <p:val>
                                            <p:strVal val="#ppt_x"/>
                                          </p:val>
                                        </p:tav>
                                        <p:tav tm="100000">
                                          <p:val>
                                            <p:strVal val="#ppt_x"/>
                                          </p:val>
                                        </p:tav>
                                      </p:tavLst>
                                    </p:anim>
                                    <p:anim calcmode="lin" valueType="num">
                                      <p:cBhvr>
                                        <p:cTn id="20" dur="500" fill="hold"/>
                                        <p:tgtEl>
                                          <p:spTgt spid="1333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337"/>
                                        </p:tgtEl>
                                        <p:attrNameLst>
                                          <p:attrName>style.visibility</p:attrName>
                                        </p:attrNameLst>
                                      </p:cBhvr>
                                      <p:to>
                                        <p:strVal val="visible"/>
                                      </p:to>
                                    </p:set>
                                    <p:anim calcmode="lin" valueType="num">
                                      <p:cBhvr>
                                        <p:cTn id="23" dur="500" fill="hold"/>
                                        <p:tgtEl>
                                          <p:spTgt spid="13337"/>
                                        </p:tgtEl>
                                        <p:attrNameLst>
                                          <p:attrName>ppt_x</p:attrName>
                                        </p:attrNameLst>
                                      </p:cBhvr>
                                      <p:tavLst>
                                        <p:tav tm="0">
                                          <p:val>
                                            <p:strVal val="#ppt_x"/>
                                          </p:val>
                                        </p:tav>
                                        <p:tav tm="100000">
                                          <p:val>
                                            <p:strVal val="#ppt_x"/>
                                          </p:val>
                                        </p:tav>
                                      </p:tavLst>
                                    </p:anim>
                                    <p:anim calcmode="lin" valueType="num">
                                      <p:cBhvr>
                                        <p:cTn id="24" dur="500" fill="hold"/>
                                        <p:tgtEl>
                                          <p:spTgt spid="1333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314"/>
                                        </p:tgtEl>
                                        <p:attrNameLst>
                                          <p:attrName>style.visibility</p:attrName>
                                        </p:attrNameLst>
                                      </p:cBhvr>
                                      <p:to>
                                        <p:strVal val="visible"/>
                                      </p:to>
                                    </p:set>
                                    <p:anim calcmode="lin" valueType="num">
                                      <p:cBhvr>
                                        <p:cTn id="29" dur="500" fill="hold"/>
                                        <p:tgtEl>
                                          <p:spTgt spid="13314"/>
                                        </p:tgtEl>
                                        <p:attrNameLst>
                                          <p:attrName>ppt_w</p:attrName>
                                        </p:attrNameLst>
                                      </p:cBhvr>
                                      <p:tavLst>
                                        <p:tav tm="0">
                                          <p:val>
                                            <p:fltVal val="0.000000"/>
                                          </p:val>
                                        </p:tav>
                                        <p:tav tm="100000">
                                          <p:val>
                                            <p:strVal val="#ppt_w"/>
                                          </p:val>
                                        </p:tav>
                                      </p:tavLst>
                                    </p:anim>
                                    <p:anim calcmode="lin" valueType="num">
                                      <p:cBhvr>
                                        <p:cTn id="30" dur="500" fill="hold"/>
                                        <p:tgtEl>
                                          <p:spTgt spid="13314"/>
                                        </p:tgtEl>
                                        <p:attrNameLst>
                                          <p:attrName>ppt_h</p:attrName>
                                        </p:attrNameLst>
                                      </p:cBhvr>
                                      <p:tavLst>
                                        <p:tav tm="0">
                                          <p:val>
                                            <p:fltVal val="0.000000"/>
                                          </p:val>
                                        </p:tav>
                                        <p:tav tm="100000">
                                          <p:val>
                                            <p:strVal val="#ppt_h"/>
                                          </p:val>
                                        </p:tav>
                                      </p:tavLst>
                                    </p:anim>
                                    <p:animEffect filter="fade">
                                      <p:cBhvr>
                                        <p:cTn id="31" dur="500"/>
                                        <p:tgtEl>
                                          <p:spTgt spid="1331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ppt_x</p:attrName>
                                        </p:attrNameLst>
                                      </p:cBhvr>
                                      <p:tavLst>
                                        <p:tav tm="0">
                                          <p:val>
                                            <p:strVal val="#ppt_x"/>
                                          </p:val>
                                        </p:tav>
                                        <p:tav tm="100000">
                                          <p:val>
                                            <p:strVal val="#ppt_x"/>
                                          </p:val>
                                        </p:tav>
                                      </p:tavLst>
                                    </p:anim>
                                    <p:anim calcmode="lin" valueType="num">
                                      <p:cBhvr>
                                        <p:cTn id="41" dur="500" fill="hold"/>
                                        <p:tgtEl>
                                          <p:spTgt spid="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ppt_x</p:attrName>
                                        </p:attrNameLst>
                                      </p:cBhvr>
                                      <p:tavLst>
                                        <p:tav tm="0">
                                          <p:val>
                                            <p:strVal val="#ppt_x"/>
                                          </p:val>
                                        </p:tav>
                                        <p:tav tm="100000">
                                          <p:val>
                                            <p:strVal val="#ppt_x"/>
                                          </p:val>
                                        </p:tav>
                                      </p:tavLst>
                                    </p:anim>
                                    <p:anim calcmode="lin" valueType="num">
                                      <p:cBhvr>
                                        <p:cTn id="45" dur="500" fill="hold"/>
                                        <p:tgtEl>
                                          <p:spTgt spid="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ppt_x</p:attrName>
                                        </p:attrNameLst>
                                      </p:cBhvr>
                                      <p:tavLst>
                                        <p:tav tm="0">
                                          <p:val>
                                            <p:strVal val="#ppt_x"/>
                                          </p:val>
                                        </p:tav>
                                        <p:tav tm="100000">
                                          <p:val>
                                            <p:strVal val="#ppt_x"/>
                                          </p:val>
                                        </p:tav>
                                      </p:tavLst>
                                    </p:anim>
                                    <p:anim calcmode="lin" valueType="num">
                                      <p:cBhvr>
                                        <p:cTn id="49" dur="500" fill="hold"/>
                                        <p:tgtEl>
                                          <p:spTgt spid="5"/>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13333"/>
                                        </p:tgtEl>
                                        <p:attrNameLst>
                                          <p:attrName>style.visibility</p:attrName>
                                        </p:attrNameLst>
                                      </p:cBhvr>
                                      <p:to>
                                        <p:strVal val="visible"/>
                                      </p:to>
                                    </p:set>
                                    <p:animEffect filter="wipe(down)">
                                      <p:cBhvr>
                                        <p:cTn id="53" dur="500"/>
                                        <p:tgtEl>
                                          <p:spTgt spid="13333"/>
                                        </p:tgtEl>
                                      </p:cBhvr>
                                    </p:animEffect>
                                  </p:childTnLst>
                                </p:cTn>
                              </p:par>
                              <p:par>
                                <p:cTn id="54" presetID="22" presetClass="entr" presetSubtype="4" fill="hold" nodeType="withEffect">
                                  <p:stCondLst>
                                    <p:cond delay="0"/>
                                  </p:stCondLst>
                                  <p:childTnLst>
                                    <p:set>
                                      <p:cBhvr>
                                        <p:cTn id="55" dur="1" fill="hold">
                                          <p:stCondLst>
                                            <p:cond delay="0"/>
                                          </p:stCondLst>
                                        </p:cTn>
                                        <p:tgtEl>
                                          <p:spTgt spid="13332"/>
                                        </p:tgtEl>
                                        <p:attrNameLst>
                                          <p:attrName>style.visibility</p:attrName>
                                        </p:attrNameLst>
                                      </p:cBhvr>
                                      <p:to>
                                        <p:strVal val="visible"/>
                                      </p:to>
                                    </p:set>
                                    <p:animEffect filter="wipe(down)">
                                      <p:cBhvr>
                                        <p:cTn id="56" dur="500"/>
                                        <p:tgtEl>
                                          <p:spTgt spid="13332"/>
                                        </p:tgtEl>
                                      </p:cBhvr>
                                    </p:animEffect>
                                  </p:childTnLst>
                                </p:cTn>
                              </p:par>
                              <p:par>
                                <p:cTn id="57" presetID="22" presetClass="entr" presetSubtype="4" fill="hold" nodeType="withEffect">
                                  <p:stCondLst>
                                    <p:cond delay="0"/>
                                  </p:stCondLst>
                                  <p:childTnLst>
                                    <p:set>
                                      <p:cBhvr>
                                        <p:cTn id="58" dur="1" fill="hold">
                                          <p:stCondLst>
                                            <p:cond delay="0"/>
                                          </p:stCondLst>
                                        </p:cTn>
                                        <p:tgtEl>
                                          <p:spTgt spid="13336"/>
                                        </p:tgtEl>
                                        <p:attrNameLst>
                                          <p:attrName>style.visibility</p:attrName>
                                        </p:attrNameLst>
                                      </p:cBhvr>
                                      <p:to>
                                        <p:strVal val="visible"/>
                                      </p:to>
                                    </p:set>
                                    <p:animEffect filter="wipe(down)">
                                      <p:cBhvr>
                                        <p:cTn id="59" dur="500"/>
                                        <p:tgtEl>
                                          <p:spTgt spid="13336"/>
                                        </p:tgtEl>
                                      </p:cBhvr>
                                    </p:animEffect>
                                  </p:childTnLst>
                                </p:cTn>
                              </p:par>
                              <p:par>
                                <p:cTn id="60" presetID="22" presetClass="entr" presetSubtype="4" fill="hold" nodeType="withEffect">
                                  <p:stCondLst>
                                    <p:cond delay="0"/>
                                  </p:stCondLst>
                                  <p:childTnLst>
                                    <p:set>
                                      <p:cBhvr>
                                        <p:cTn id="61" dur="1" fill="hold">
                                          <p:stCondLst>
                                            <p:cond delay="0"/>
                                          </p:stCondLst>
                                        </p:cTn>
                                        <p:tgtEl>
                                          <p:spTgt spid="13331"/>
                                        </p:tgtEl>
                                        <p:attrNameLst>
                                          <p:attrName>style.visibility</p:attrName>
                                        </p:attrNameLst>
                                      </p:cBhvr>
                                      <p:to>
                                        <p:strVal val="visible"/>
                                      </p:to>
                                    </p:set>
                                    <p:animEffect filter="wipe(down)">
                                      <p:cBhvr>
                                        <p:cTn id="62" dur="500"/>
                                        <p:tgtEl>
                                          <p:spTgt spid="13331"/>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3315"/>
                                        </p:tgtEl>
                                        <p:attrNameLst>
                                          <p:attrName>style.visibility</p:attrName>
                                        </p:attrNameLst>
                                      </p:cBhvr>
                                      <p:to>
                                        <p:strVal val="visible"/>
                                      </p:to>
                                    </p:set>
                                    <p:anim calcmode="lin" valueType="num">
                                      <p:cBhvr>
                                        <p:cTn id="66" dur="500" fill="hold"/>
                                        <p:tgtEl>
                                          <p:spTgt spid="13315"/>
                                        </p:tgtEl>
                                        <p:attrNameLst>
                                          <p:attrName>ppt_w</p:attrName>
                                        </p:attrNameLst>
                                      </p:cBhvr>
                                      <p:tavLst>
                                        <p:tav tm="0">
                                          <p:val>
                                            <p:fltVal val="0.000000"/>
                                          </p:val>
                                        </p:tav>
                                        <p:tav tm="100000">
                                          <p:val>
                                            <p:strVal val="#ppt_w"/>
                                          </p:val>
                                        </p:tav>
                                      </p:tavLst>
                                    </p:anim>
                                    <p:anim calcmode="lin" valueType="num">
                                      <p:cBhvr>
                                        <p:cTn id="67" dur="500" fill="hold"/>
                                        <p:tgtEl>
                                          <p:spTgt spid="13315"/>
                                        </p:tgtEl>
                                        <p:attrNameLst>
                                          <p:attrName>ppt_h</p:attrName>
                                        </p:attrNameLst>
                                      </p:cBhvr>
                                      <p:tavLst>
                                        <p:tav tm="0">
                                          <p:val>
                                            <p:fltVal val="0.000000"/>
                                          </p:val>
                                        </p:tav>
                                        <p:tav tm="100000">
                                          <p:val>
                                            <p:strVal val="#ppt_h"/>
                                          </p:val>
                                        </p:tav>
                                      </p:tavLst>
                                    </p:anim>
                                    <p:animEffect filter="fade">
                                      <p:cBhvr>
                                        <p:cTn id="68" dur="500"/>
                                        <p:tgtEl>
                                          <p:spTgt spid="13315"/>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13316"/>
                                        </p:tgtEl>
                                        <p:attrNameLst>
                                          <p:attrName>style.visibility</p:attrName>
                                        </p:attrNameLst>
                                      </p:cBhvr>
                                      <p:to>
                                        <p:strVal val="visible"/>
                                      </p:to>
                                    </p:set>
                                    <p:anim calcmode="lin" valueType="num">
                                      <p:cBhvr>
                                        <p:cTn id="72" dur="500" fill="hold"/>
                                        <p:tgtEl>
                                          <p:spTgt spid="13316"/>
                                        </p:tgtEl>
                                        <p:attrNameLst>
                                          <p:attrName>ppt_w</p:attrName>
                                        </p:attrNameLst>
                                      </p:cBhvr>
                                      <p:tavLst>
                                        <p:tav tm="0">
                                          <p:val>
                                            <p:fltVal val="0.000000"/>
                                          </p:val>
                                        </p:tav>
                                        <p:tav tm="100000">
                                          <p:val>
                                            <p:strVal val="#ppt_w"/>
                                          </p:val>
                                        </p:tav>
                                      </p:tavLst>
                                    </p:anim>
                                    <p:anim calcmode="lin" valueType="num">
                                      <p:cBhvr>
                                        <p:cTn id="73" dur="500" fill="hold"/>
                                        <p:tgtEl>
                                          <p:spTgt spid="13316"/>
                                        </p:tgtEl>
                                        <p:attrNameLst>
                                          <p:attrName>ppt_h</p:attrName>
                                        </p:attrNameLst>
                                      </p:cBhvr>
                                      <p:tavLst>
                                        <p:tav tm="0">
                                          <p:val>
                                            <p:fltVal val="0.000000"/>
                                          </p:val>
                                        </p:tav>
                                        <p:tav tm="100000">
                                          <p:val>
                                            <p:strVal val="#ppt_h"/>
                                          </p:val>
                                        </p:tav>
                                      </p:tavLst>
                                    </p:anim>
                                    <p:animEffect filter="fade">
                                      <p:cBhvr>
                                        <p:cTn id="74" dur="500"/>
                                        <p:tgtEl>
                                          <p:spTgt spid="13316"/>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13317"/>
                                        </p:tgtEl>
                                        <p:attrNameLst>
                                          <p:attrName>style.visibility</p:attrName>
                                        </p:attrNameLst>
                                      </p:cBhvr>
                                      <p:to>
                                        <p:strVal val="visible"/>
                                      </p:to>
                                    </p:set>
                                    <p:anim calcmode="lin" valueType="num">
                                      <p:cBhvr>
                                        <p:cTn id="78" dur="500" fill="hold"/>
                                        <p:tgtEl>
                                          <p:spTgt spid="13317"/>
                                        </p:tgtEl>
                                        <p:attrNameLst>
                                          <p:attrName>ppt_w</p:attrName>
                                        </p:attrNameLst>
                                      </p:cBhvr>
                                      <p:tavLst>
                                        <p:tav tm="0">
                                          <p:val>
                                            <p:fltVal val="0.000000"/>
                                          </p:val>
                                        </p:tav>
                                        <p:tav tm="100000">
                                          <p:val>
                                            <p:strVal val="#ppt_w"/>
                                          </p:val>
                                        </p:tav>
                                      </p:tavLst>
                                    </p:anim>
                                    <p:anim calcmode="lin" valueType="num">
                                      <p:cBhvr>
                                        <p:cTn id="79" dur="500" fill="hold"/>
                                        <p:tgtEl>
                                          <p:spTgt spid="13317"/>
                                        </p:tgtEl>
                                        <p:attrNameLst>
                                          <p:attrName>ppt_h</p:attrName>
                                        </p:attrNameLst>
                                      </p:cBhvr>
                                      <p:tavLst>
                                        <p:tav tm="0">
                                          <p:val>
                                            <p:fltVal val="0.000000"/>
                                          </p:val>
                                        </p:tav>
                                        <p:tav tm="100000">
                                          <p:val>
                                            <p:strVal val="#ppt_h"/>
                                          </p:val>
                                        </p:tav>
                                      </p:tavLst>
                                    </p:anim>
                                    <p:animEffect filter="fade">
                                      <p:cBhvr>
                                        <p:cTn id="80" dur="500"/>
                                        <p:tgtEl>
                                          <p:spTgt spid="13317"/>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13318"/>
                                        </p:tgtEl>
                                        <p:attrNameLst>
                                          <p:attrName>style.visibility</p:attrName>
                                        </p:attrNameLst>
                                      </p:cBhvr>
                                      <p:to>
                                        <p:strVal val="visible"/>
                                      </p:to>
                                    </p:set>
                                    <p:anim calcmode="lin" valueType="num">
                                      <p:cBhvr>
                                        <p:cTn id="84" dur="500" fill="hold"/>
                                        <p:tgtEl>
                                          <p:spTgt spid="13318"/>
                                        </p:tgtEl>
                                        <p:attrNameLst>
                                          <p:attrName>ppt_w</p:attrName>
                                        </p:attrNameLst>
                                      </p:cBhvr>
                                      <p:tavLst>
                                        <p:tav tm="0">
                                          <p:val>
                                            <p:fltVal val="0.000000"/>
                                          </p:val>
                                        </p:tav>
                                        <p:tav tm="100000">
                                          <p:val>
                                            <p:strVal val="#ppt_w"/>
                                          </p:val>
                                        </p:tav>
                                      </p:tavLst>
                                    </p:anim>
                                    <p:anim calcmode="lin" valueType="num">
                                      <p:cBhvr>
                                        <p:cTn id="85" dur="500" fill="hold"/>
                                        <p:tgtEl>
                                          <p:spTgt spid="13318"/>
                                        </p:tgtEl>
                                        <p:attrNameLst>
                                          <p:attrName>ppt_h</p:attrName>
                                        </p:attrNameLst>
                                      </p:cBhvr>
                                      <p:tavLst>
                                        <p:tav tm="0">
                                          <p:val>
                                            <p:fltVal val="0.000000"/>
                                          </p:val>
                                        </p:tav>
                                        <p:tav tm="100000">
                                          <p:val>
                                            <p:strVal val="#ppt_h"/>
                                          </p:val>
                                        </p:tav>
                                      </p:tavLst>
                                    </p:anim>
                                    <p:animEffect filter="fade">
                                      <p:cBhvr>
                                        <p:cTn id="86" dur="500"/>
                                        <p:tgtEl>
                                          <p:spTgt spid="13318"/>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 nodeType="clickEffect">
                                  <p:stCondLst>
                                    <p:cond delay="0"/>
                                  </p:stCondLst>
                                  <p:childTnLst>
                                    <p:set>
                                      <p:cBhvr>
                                        <p:cTn id="90" dur="1" fill="hold">
                                          <p:stCondLst>
                                            <p:cond delay="999"/>
                                          </p:stCondLst>
                                        </p:cTn>
                                        <p:tgtEl>
                                          <p:spTgt spid="1331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xit" presetSubtype="1" fill="hold" grpId="1" nodeType="clickEffect">
                                  <p:stCondLst>
                                    <p:cond delay="0"/>
                                  </p:stCondLst>
                                  <p:childTnLst>
                                    <p:anim calcmode="lin" valueType="num">
                                      <p:cBhvr>
                                        <p:cTn id="94" dur="500"/>
                                        <p:tgtEl>
                                          <p:spTgt spid="13338"/>
                                        </p:tgtEl>
                                        <p:attrNameLst>
                                          <p:attrName>ppt_x</p:attrName>
                                        </p:attrNameLst>
                                      </p:cBhvr>
                                      <p:tavLst>
                                        <p:tav tm="0">
                                          <p:val>
                                            <p:strVal val="ppt_x"/>
                                          </p:val>
                                        </p:tav>
                                        <p:tav tm="100000">
                                          <p:val>
                                            <p:strVal val="ppt_x"/>
                                          </p:val>
                                        </p:tav>
                                      </p:tavLst>
                                    </p:anim>
                                    <p:anim calcmode="lin" valueType="num">
                                      <p:cBhvr>
                                        <p:cTn id="95" dur="500"/>
                                        <p:tgtEl>
                                          <p:spTgt spid="13338"/>
                                        </p:tgtEl>
                                        <p:attrNameLst>
                                          <p:attrName>ppt_y</p:attrName>
                                        </p:attrNameLst>
                                      </p:cBhvr>
                                      <p:tavLst>
                                        <p:tav tm="0">
                                          <p:val>
                                            <p:strVal val="ppt_y"/>
                                          </p:val>
                                        </p:tav>
                                        <p:tav tm="100000">
                                          <p:val>
                                            <p:strVal val="0-ppt_h/2"/>
                                          </p:val>
                                        </p:tav>
                                      </p:tavLst>
                                    </p:anim>
                                    <p:set>
                                      <p:cBhvr>
                                        <p:cTn id="96" dur="1" fill="hold">
                                          <p:stCondLst>
                                            <p:cond delay="499"/>
                                          </p:stCondLst>
                                        </p:cTn>
                                        <p:tgtEl>
                                          <p:spTgt spid="13338"/>
                                        </p:tgtEl>
                                        <p:attrNameLst>
                                          <p:attrName>style.visibility</p:attrName>
                                        </p:attrNameLst>
                                      </p:cBhvr>
                                      <p:to>
                                        <p:strVal val="hidden"/>
                                      </p:to>
                                    </p:set>
                                  </p:childTnLst>
                                </p:cTn>
                              </p:par>
                              <p:par>
                                <p:cTn id="97" presetID="2" presetClass="exit" presetSubtype="1" fill="hold" grpId="1" nodeType="withEffect">
                                  <p:stCondLst>
                                    <p:cond delay="0"/>
                                  </p:stCondLst>
                                  <p:childTnLst>
                                    <p:anim calcmode="lin" valueType="num">
                                      <p:cBhvr>
                                        <p:cTn id="98" dur="500"/>
                                        <p:tgtEl>
                                          <p:spTgt spid="13315"/>
                                        </p:tgtEl>
                                        <p:attrNameLst>
                                          <p:attrName>ppt_x</p:attrName>
                                        </p:attrNameLst>
                                      </p:cBhvr>
                                      <p:tavLst>
                                        <p:tav tm="0">
                                          <p:val>
                                            <p:strVal val="ppt_x"/>
                                          </p:val>
                                        </p:tav>
                                        <p:tav tm="100000">
                                          <p:val>
                                            <p:strVal val="ppt_x"/>
                                          </p:val>
                                        </p:tav>
                                      </p:tavLst>
                                    </p:anim>
                                    <p:anim calcmode="lin" valueType="num">
                                      <p:cBhvr>
                                        <p:cTn id="99" dur="500"/>
                                        <p:tgtEl>
                                          <p:spTgt spid="13315"/>
                                        </p:tgtEl>
                                        <p:attrNameLst>
                                          <p:attrName>ppt_y</p:attrName>
                                        </p:attrNameLst>
                                      </p:cBhvr>
                                      <p:tavLst>
                                        <p:tav tm="0">
                                          <p:val>
                                            <p:strVal val="ppt_y"/>
                                          </p:val>
                                        </p:tav>
                                        <p:tav tm="100000">
                                          <p:val>
                                            <p:strVal val="0-ppt_h/2"/>
                                          </p:val>
                                        </p:tav>
                                      </p:tavLst>
                                    </p:anim>
                                    <p:set>
                                      <p:cBhvr>
                                        <p:cTn id="100" dur="1" fill="hold">
                                          <p:stCondLst>
                                            <p:cond delay="499"/>
                                          </p:stCondLst>
                                        </p:cTn>
                                        <p:tgtEl>
                                          <p:spTgt spid="13315"/>
                                        </p:tgtEl>
                                        <p:attrNameLst>
                                          <p:attrName>style.visibility</p:attrName>
                                        </p:attrNameLst>
                                      </p:cBhvr>
                                      <p:to>
                                        <p:strVal val="hidden"/>
                                      </p:to>
                                    </p:set>
                                  </p:childTnLst>
                                </p:cTn>
                              </p:par>
                              <p:par>
                                <p:cTn id="101" presetID="2" presetClass="exit" presetSubtype="1" fill="hold" grpId="1" nodeType="withEffect">
                                  <p:stCondLst>
                                    <p:cond delay="0"/>
                                  </p:stCondLst>
                                  <p:childTnLst>
                                    <p:anim calcmode="lin" valueType="num">
                                      <p:cBhvr>
                                        <p:cTn id="102" dur="500"/>
                                        <p:tgtEl>
                                          <p:spTgt spid="13316"/>
                                        </p:tgtEl>
                                        <p:attrNameLst>
                                          <p:attrName>ppt_x</p:attrName>
                                        </p:attrNameLst>
                                      </p:cBhvr>
                                      <p:tavLst>
                                        <p:tav tm="0">
                                          <p:val>
                                            <p:strVal val="ppt_x"/>
                                          </p:val>
                                        </p:tav>
                                        <p:tav tm="100000">
                                          <p:val>
                                            <p:strVal val="ppt_x"/>
                                          </p:val>
                                        </p:tav>
                                      </p:tavLst>
                                    </p:anim>
                                    <p:anim calcmode="lin" valueType="num">
                                      <p:cBhvr>
                                        <p:cTn id="103" dur="500"/>
                                        <p:tgtEl>
                                          <p:spTgt spid="13316"/>
                                        </p:tgtEl>
                                        <p:attrNameLst>
                                          <p:attrName>ppt_y</p:attrName>
                                        </p:attrNameLst>
                                      </p:cBhvr>
                                      <p:tavLst>
                                        <p:tav tm="0">
                                          <p:val>
                                            <p:strVal val="ppt_y"/>
                                          </p:val>
                                        </p:tav>
                                        <p:tav tm="100000">
                                          <p:val>
                                            <p:strVal val="0-ppt_h/2"/>
                                          </p:val>
                                        </p:tav>
                                      </p:tavLst>
                                    </p:anim>
                                    <p:set>
                                      <p:cBhvr>
                                        <p:cTn id="104" dur="1" fill="hold">
                                          <p:stCondLst>
                                            <p:cond delay="499"/>
                                          </p:stCondLst>
                                        </p:cTn>
                                        <p:tgtEl>
                                          <p:spTgt spid="13316"/>
                                        </p:tgtEl>
                                        <p:attrNameLst>
                                          <p:attrName>style.visibility</p:attrName>
                                        </p:attrNameLst>
                                      </p:cBhvr>
                                      <p:to>
                                        <p:strVal val="hidden"/>
                                      </p:to>
                                    </p:set>
                                  </p:childTnLst>
                                </p:cTn>
                              </p:par>
                              <p:par>
                                <p:cTn id="105" presetID="2" presetClass="exit" presetSubtype="1" fill="hold" grpId="1" nodeType="withEffect">
                                  <p:stCondLst>
                                    <p:cond delay="0"/>
                                  </p:stCondLst>
                                  <p:childTnLst>
                                    <p:anim calcmode="lin" valueType="num">
                                      <p:cBhvr>
                                        <p:cTn id="106" dur="500"/>
                                        <p:tgtEl>
                                          <p:spTgt spid="13317"/>
                                        </p:tgtEl>
                                        <p:attrNameLst>
                                          <p:attrName>ppt_x</p:attrName>
                                        </p:attrNameLst>
                                      </p:cBhvr>
                                      <p:tavLst>
                                        <p:tav tm="0">
                                          <p:val>
                                            <p:strVal val="ppt_x"/>
                                          </p:val>
                                        </p:tav>
                                        <p:tav tm="100000">
                                          <p:val>
                                            <p:strVal val="ppt_x"/>
                                          </p:val>
                                        </p:tav>
                                      </p:tavLst>
                                    </p:anim>
                                    <p:anim calcmode="lin" valueType="num">
                                      <p:cBhvr>
                                        <p:cTn id="107" dur="500"/>
                                        <p:tgtEl>
                                          <p:spTgt spid="13317"/>
                                        </p:tgtEl>
                                        <p:attrNameLst>
                                          <p:attrName>ppt_y</p:attrName>
                                        </p:attrNameLst>
                                      </p:cBhvr>
                                      <p:tavLst>
                                        <p:tav tm="0">
                                          <p:val>
                                            <p:strVal val="ppt_y"/>
                                          </p:val>
                                        </p:tav>
                                        <p:tav tm="100000">
                                          <p:val>
                                            <p:strVal val="0-ppt_h/2"/>
                                          </p:val>
                                        </p:tav>
                                      </p:tavLst>
                                    </p:anim>
                                    <p:set>
                                      <p:cBhvr>
                                        <p:cTn id="108" dur="1" fill="hold">
                                          <p:stCondLst>
                                            <p:cond delay="499"/>
                                          </p:stCondLst>
                                        </p:cTn>
                                        <p:tgtEl>
                                          <p:spTgt spid="13317"/>
                                        </p:tgtEl>
                                        <p:attrNameLst>
                                          <p:attrName>style.visibility</p:attrName>
                                        </p:attrNameLst>
                                      </p:cBhvr>
                                      <p:to>
                                        <p:strVal val="hidden"/>
                                      </p:to>
                                    </p:set>
                                  </p:childTnLst>
                                </p:cTn>
                              </p:par>
                              <p:par>
                                <p:cTn id="109" presetID="2" presetClass="exit" presetSubtype="1" fill="hold" grpId="2" nodeType="withEffect">
                                  <p:stCondLst>
                                    <p:cond delay="0"/>
                                  </p:stCondLst>
                                  <p:childTnLst>
                                    <p:anim calcmode="lin" valueType="num">
                                      <p:cBhvr>
                                        <p:cTn id="110" dur="500"/>
                                        <p:tgtEl>
                                          <p:spTgt spid="13318"/>
                                        </p:tgtEl>
                                        <p:attrNameLst>
                                          <p:attrName>ppt_x</p:attrName>
                                        </p:attrNameLst>
                                      </p:cBhvr>
                                      <p:tavLst>
                                        <p:tav tm="0">
                                          <p:val>
                                            <p:strVal val="ppt_x"/>
                                          </p:val>
                                        </p:tav>
                                        <p:tav tm="100000">
                                          <p:val>
                                            <p:strVal val="ppt_x"/>
                                          </p:val>
                                        </p:tav>
                                      </p:tavLst>
                                    </p:anim>
                                    <p:anim calcmode="lin" valueType="num">
                                      <p:cBhvr>
                                        <p:cTn id="111" dur="500"/>
                                        <p:tgtEl>
                                          <p:spTgt spid="13318"/>
                                        </p:tgtEl>
                                        <p:attrNameLst>
                                          <p:attrName>ppt_y</p:attrName>
                                        </p:attrNameLst>
                                      </p:cBhvr>
                                      <p:tavLst>
                                        <p:tav tm="0">
                                          <p:val>
                                            <p:strVal val="ppt_y"/>
                                          </p:val>
                                        </p:tav>
                                        <p:tav tm="100000">
                                          <p:val>
                                            <p:strVal val="0-ppt_h/2"/>
                                          </p:val>
                                        </p:tav>
                                      </p:tavLst>
                                    </p:anim>
                                    <p:set>
                                      <p:cBhvr>
                                        <p:cTn id="112" dur="1" fill="hold">
                                          <p:stCondLst>
                                            <p:cond delay="499"/>
                                          </p:stCondLst>
                                        </p:cTn>
                                        <p:tgtEl>
                                          <p:spTgt spid="13318"/>
                                        </p:tgtEl>
                                        <p:attrNameLst>
                                          <p:attrName>style.visibility</p:attrName>
                                        </p:attrNameLst>
                                      </p:cBhvr>
                                      <p:to>
                                        <p:strVal val="hidden"/>
                                      </p:to>
                                    </p:set>
                                  </p:childTnLst>
                                </p:cTn>
                              </p:par>
                              <p:par>
                                <p:cTn id="113" presetID="2" presetClass="exit" presetSubtype="4" fill="hold" grpId="1" nodeType="withEffect">
                                  <p:stCondLst>
                                    <p:cond delay="0"/>
                                  </p:stCondLst>
                                  <p:childTnLst>
                                    <p:anim calcmode="lin" valueType="num">
                                      <p:cBhvr>
                                        <p:cTn id="114" dur="500"/>
                                        <p:tgtEl>
                                          <p:spTgt spid="13339"/>
                                        </p:tgtEl>
                                        <p:attrNameLst>
                                          <p:attrName>ppt_x</p:attrName>
                                        </p:attrNameLst>
                                      </p:cBhvr>
                                      <p:tavLst>
                                        <p:tav tm="0">
                                          <p:val>
                                            <p:strVal val="ppt_x"/>
                                          </p:val>
                                        </p:tav>
                                        <p:tav tm="100000">
                                          <p:val>
                                            <p:strVal val="ppt_x"/>
                                          </p:val>
                                        </p:tav>
                                      </p:tavLst>
                                    </p:anim>
                                    <p:anim calcmode="lin" valueType="num">
                                      <p:cBhvr>
                                        <p:cTn id="115" dur="500"/>
                                        <p:tgtEl>
                                          <p:spTgt spid="13339"/>
                                        </p:tgtEl>
                                        <p:attrNameLst>
                                          <p:attrName>ppt_y</p:attrName>
                                        </p:attrNameLst>
                                      </p:cBhvr>
                                      <p:tavLst>
                                        <p:tav tm="0">
                                          <p:val>
                                            <p:strVal val="ppt_y"/>
                                          </p:val>
                                        </p:tav>
                                        <p:tav tm="100000">
                                          <p:val>
                                            <p:strVal val="1+ppt_h/2"/>
                                          </p:val>
                                        </p:tav>
                                      </p:tavLst>
                                    </p:anim>
                                    <p:set>
                                      <p:cBhvr>
                                        <p:cTn id="116" dur="1" fill="hold">
                                          <p:stCondLst>
                                            <p:cond delay="499"/>
                                          </p:stCondLst>
                                        </p:cTn>
                                        <p:tgtEl>
                                          <p:spTgt spid="13339"/>
                                        </p:tgtEl>
                                        <p:attrNameLst>
                                          <p:attrName>style.visibility</p:attrName>
                                        </p:attrNameLst>
                                      </p:cBhvr>
                                      <p:to>
                                        <p:strVal val="hidden"/>
                                      </p:to>
                                    </p:set>
                                  </p:childTnLst>
                                </p:cTn>
                              </p:par>
                              <p:par>
                                <p:cTn id="117" presetID="2" presetClass="exit" presetSubtype="4" fill="hold" grpId="1" nodeType="withEffect">
                                  <p:stCondLst>
                                    <p:cond delay="0"/>
                                  </p:stCondLst>
                                  <p:childTnLst>
                                    <p:anim calcmode="lin" valueType="num">
                                      <p:cBhvr>
                                        <p:cTn id="118" dur="500"/>
                                        <p:tgtEl>
                                          <p:spTgt spid="13334"/>
                                        </p:tgtEl>
                                        <p:attrNameLst>
                                          <p:attrName>ppt_x</p:attrName>
                                        </p:attrNameLst>
                                      </p:cBhvr>
                                      <p:tavLst>
                                        <p:tav tm="0">
                                          <p:val>
                                            <p:strVal val="ppt_x"/>
                                          </p:val>
                                        </p:tav>
                                        <p:tav tm="100000">
                                          <p:val>
                                            <p:strVal val="ppt_x"/>
                                          </p:val>
                                        </p:tav>
                                      </p:tavLst>
                                    </p:anim>
                                    <p:anim calcmode="lin" valueType="num">
                                      <p:cBhvr>
                                        <p:cTn id="119" dur="500"/>
                                        <p:tgtEl>
                                          <p:spTgt spid="13334"/>
                                        </p:tgtEl>
                                        <p:attrNameLst>
                                          <p:attrName>ppt_y</p:attrName>
                                        </p:attrNameLst>
                                      </p:cBhvr>
                                      <p:tavLst>
                                        <p:tav tm="0">
                                          <p:val>
                                            <p:strVal val="ppt_y"/>
                                          </p:val>
                                        </p:tav>
                                        <p:tav tm="100000">
                                          <p:val>
                                            <p:strVal val="1+ppt_h/2"/>
                                          </p:val>
                                        </p:tav>
                                      </p:tavLst>
                                    </p:anim>
                                    <p:set>
                                      <p:cBhvr>
                                        <p:cTn id="120" dur="1" fill="hold">
                                          <p:stCondLst>
                                            <p:cond delay="499"/>
                                          </p:stCondLst>
                                        </p:cTn>
                                        <p:tgtEl>
                                          <p:spTgt spid="13334"/>
                                        </p:tgtEl>
                                        <p:attrNameLst>
                                          <p:attrName>style.visibility</p:attrName>
                                        </p:attrNameLst>
                                      </p:cBhvr>
                                      <p:to>
                                        <p:strVal val="hidden"/>
                                      </p:to>
                                    </p:set>
                                  </p:childTnLst>
                                </p:cTn>
                              </p:par>
                              <p:par>
                                <p:cTn id="121" presetID="2" presetClass="exit" presetSubtype="4" fill="hold" grpId="1" nodeType="withEffect">
                                  <p:stCondLst>
                                    <p:cond delay="0"/>
                                  </p:stCondLst>
                                  <p:childTnLst>
                                    <p:anim calcmode="lin" valueType="num">
                                      <p:cBhvr>
                                        <p:cTn id="122" dur="500"/>
                                        <p:tgtEl>
                                          <p:spTgt spid="13335"/>
                                        </p:tgtEl>
                                        <p:attrNameLst>
                                          <p:attrName>ppt_x</p:attrName>
                                        </p:attrNameLst>
                                      </p:cBhvr>
                                      <p:tavLst>
                                        <p:tav tm="0">
                                          <p:val>
                                            <p:strVal val="ppt_x"/>
                                          </p:val>
                                        </p:tav>
                                        <p:tav tm="100000">
                                          <p:val>
                                            <p:strVal val="ppt_x"/>
                                          </p:val>
                                        </p:tav>
                                      </p:tavLst>
                                    </p:anim>
                                    <p:anim calcmode="lin" valueType="num">
                                      <p:cBhvr>
                                        <p:cTn id="123" dur="500"/>
                                        <p:tgtEl>
                                          <p:spTgt spid="13335"/>
                                        </p:tgtEl>
                                        <p:attrNameLst>
                                          <p:attrName>ppt_y</p:attrName>
                                        </p:attrNameLst>
                                      </p:cBhvr>
                                      <p:tavLst>
                                        <p:tav tm="0">
                                          <p:val>
                                            <p:strVal val="ppt_y"/>
                                          </p:val>
                                        </p:tav>
                                        <p:tav tm="100000">
                                          <p:val>
                                            <p:strVal val="1+ppt_h/2"/>
                                          </p:val>
                                        </p:tav>
                                      </p:tavLst>
                                    </p:anim>
                                    <p:set>
                                      <p:cBhvr>
                                        <p:cTn id="124" dur="1" fill="hold">
                                          <p:stCondLst>
                                            <p:cond delay="499"/>
                                          </p:stCondLst>
                                        </p:cTn>
                                        <p:tgtEl>
                                          <p:spTgt spid="13335"/>
                                        </p:tgtEl>
                                        <p:attrNameLst>
                                          <p:attrName>style.visibility</p:attrName>
                                        </p:attrNameLst>
                                      </p:cBhvr>
                                      <p:to>
                                        <p:strVal val="hidden"/>
                                      </p:to>
                                    </p:set>
                                  </p:childTnLst>
                                </p:cTn>
                              </p:par>
                              <p:par>
                                <p:cTn id="125" presetID="2" presetClass="exit" presetSubtype="4" fill="hold" nodeType="withEffect">
                                  <p:stCondLst>
                                    <p:cond delay="0"/>
                                  </p:stCondLst>
                                  <p:childTnLst>
                                    <p:anim calcmode="lin" valueType="num">
                                      <p:cBhvr>
                                        <p:cTn id="126" dur="500"/>
                                        <p:tgtEl>
                                          <p:spTgt spid="13337"/>
                                        </p:tgtEl>
                                        <p:attrNameLst>
                                          <p:attrName>ppt_x</p:attrName>
                                        </p:attrNameLst>
                                      </p:cBhvr>
                                      <p:tavLst>
                                        <p:tav tm="0">
                                          <p:val>
                                            <p:strVal val="ppt_x"/>
                                          </p:val>
                                        </p:tav>
                                        <p:tav tm="100000">
                                          <p:val>
                                            <p:strVal val="ppt_x"/>
                                          </p:val>
                                        </p:tav>
                                      </p:tavLst>
                                    </p:anim>
                                    <p:anim calcmode="lin" valueType="num">
                                      <p:cBhvr>
                                        <p:cTn id="127" dur="500"/>
                                        <p:tgtEl>
                                          <p:spTgt spid="13337"/>
                                        </p:tgtEl>
                                        <p:attrNameLst>
                                          <p:attrName>ppt_y</p:attrName>
                                        </p:attrNameLst>
                                      </p:cBhvr>
                                      <p:tavLst>
                                        <p:tav tm="0">
                                          <p:val>
                                            <p:strVal val="ppt_y"/>
                                          </p:val>
                                        </p:tav>
                                        <p:tav tm="100000">
                                          <p:val>
                                            <p:strVal val="1+ppt_h/2"/>
                                          </p:val>
                                        </p:tav>
                                      </p:tavLst>
                                    </p:anim>
                                    <p:set>
                                      <p:cBhvr>
                                        <p:cTn id="128" dur="1" fill="hold">
                                          <p:stCondLst>
                                            <p:cond delay="499"/>
                                          </p:stCondLst>
                                        </p:cTn>
                                        <p:tgtEl>
                                          <p:spTgt spid="13337"/>
                                        </p:tgtEl>
                                        <p:attrNameLst>
                                          <p:attrName>style.visibility</p:attrName>
                                        </p:attrNameLst>
                                      </p:cBhvr>
                                      <p:to>
                                        <p:strVal val="hidden"/>
                                      </p:to>
                                    </p:set>
                                  </p:childTnLst>
                                </p:cTn>
                              </p:par>
                              <p:par>
                                <p:cTn id="129" presetID="2" presetClass="exit" presetSubtype="4" fill="hold" nodeType="withEffect">
                                  <p:stCondLst>
                                    <p:cond delay="0"/>
                                  </p:stCondLst>
                                  <p:childTnLst>
                                    <p:anim calcmode="lin" valueType="num">
                                      <p:cBhvr>
                                        <p:cTn id="130" dur="500"/>
                                        <p:tgtEl>
                                          <p:spTgt spid="13314"/>
                                        </p:tgtEl>
                                        <p:attrNameLst>
                                          <p:attrName>ppt_x</p:attrName>
                                        </p:attrNameLst>
                                      </p:cBhvr>
                                      <p:tavLst>
                                        <p:tav tm="0">
                                          <p:val>
                                            <p:strVal val="ppt_x"/>
                                          </p:val>
                                        </p:tav>
                                        <p:tav tm="100000">
                                          <p:val>
                                            <p:strVal val="ppt_x"/>
                                          </p:val>
                                        </p:tav>
                                      </p:tavLst>
                                    </p:anim>
                                    <p:anim calcmode="lin" valueType="num">
                                      <p:cBhvr>
                                        <p:cTn id="131" dur="500"/>
                                        <p:tgtEl>
                                          <p:spTgt spid="13314"/>
                                        </p:tgtEl>
                                        <p:attrNameLst>
                                          <p:attrName>ppt_y</p:attrName>
                                        </p:attrNameLst>
                                      </p:cBhvr>
                                      <p:tavLst>
                                        <p:tav tm="0">
                                          <p:val>
                                            <p:strVal val="ppt_y"/>
                                          </p:val>
                                        </p:tav>
                                        <p:tav tm="100000">
                                          <p:val>
                                            <p:strVal val="1+ppt_h/2"/>
                                          </p:val>
                                        </p:tav>
                                      </p:tavLst>
                                    </p:anim>
                                    <p:set>
                                      <p:cBhvr>
                                        <p:cTn id="132" dur="1" fill="hold">
                                          <p:stCondLst>
                                            <p:cond delay="499"/>
                                          </p:stCondLst>
                                        </p:cTn>
                                        <p:tgtEl>
                                          <p:spTgt spid="13314"/>
                                        </p:tgtEl>
                                        <p:attrNameLst>
                                          <p:attrName>style.visibility</p:attrName>
                                        </p:attrNameLst>
                                      </p:cBhvr>
                                      <p:to>
                                        <p:strVal val="hidden"/>
                                      </p:to>
                                    </p:set>
                                  </p:childTnLst>
                                </p:cTn>
                              </p:par>
                              <p:par>
                                <p:cTn id="133" presetID="2" presetClass="exit" presetSubtype="4" fill="hold" nodeType="withEffect">
                                  <p:stCondLst>
                                    <p:cond delay="0"/>
                                  </p:stCondLst>
                                  <p:childTnLst>
                                    <p:anim calcmode="lin" valueType="num">
                                      <p:cBhvr>
                                        <p:cTn id="134" dur="500"/>
                                        <p:tgtEl>
                                          <p:spTgt spid="2"/>
                                        </p:tgtEl>
                                        <p:attrNameLst>
                                          <p:attrName>ppt_x</p:attrName>
                                        </p:attrNameLst>
                                      </p:cBhvr>
                                      <p:tavLst>
                                        <p:tav tm="0">
                                          <p:val>
                                            <p:strVal val="ppt_x"/>
                                          </p:val>
                                        </p:tav>
                                        <p:tav tm="100000">
                                          <p:val>
                                            <p:strVal val="ppt_x"/>
                                          </p:val>
                                        </p:tav>
                                      </p:tavLst>
                                    </p:anim>
                                    <p:anim calcmode="lin" valueType="num">
                                      <p:cBhvr>
                                        <p:cTn id="135" dur="500"/>
                                        <p:tgtEl>
                                          <p:spTgt spid="2"/>
                                        </p:tgtEl>
                                        <p:attrNameLst>
                                          <p:attrName>ppt_y</p:attrName>
                                        </p:attrNameLst>
                                      </p:cBhvr>
                                      <p:tavLst>
                                        <p:tav tm="0">
                                          <p:val>
                                            <p:strVal val="ppt_y"/>
                                          </p:val>
                                        </p:tav>
                                        <p:tav tm="100000">
                                          <p:val>
                                            <p:strVal val="1+ppt_h/2"/>
                                          </p:val>
                                        </p:tav>
                                      </p:tavLst>
                                    </p:anim>
                                    <p:set>
                                      <p:cBhvr>
                                        <p:cTn id="136" dur="1" fill="hold">
                                          <p:stCondLst>
                                            <p:cond delay="499"/>
                                          </p:stCondLst>
                                        </p:cTn>
                                        <p:tgtEl>
                                          <p:spTgt spid="2"/>
                                        </p:tgtEl>
                                        <p:attrNameLst>
                                          <p:attrName>style.visibility</p:attrName>
                                        </p:attrNameLst>
                                      </p:cBhvr>
                                      <p:to>
                                        <p:strVal val="hidden"/>
                                      </p:to>
                                    </p:set>
                                  </p:childTnLst>
                                </p:cTn>
                              </p:par>
                              <p:par>
                                <p:cTn id="137" presetID="2" presetClass="exit" presetSubtype="4" fill="hold" nodeType="withEffect">
                                  <p:stCondLst>
                                    <p:cond delay="0"/>
                                  </p:stCondLst>
                                  <p:childTnLst>
                                    <p:anim calcmode="lin" valueType="num">
                                      <p:cBhvr>
                                        <p:cTn id="138" dur="500"/>
                                        <p:tgtEl>
                                          <p:spTgt spid="3"/>
                                        </p:tgtEl>
                                        <p:attrNameLst>
                                          <p:attrName>ppt_x</p:attrName>
                                        </p:attrNameLst>
                                      </p:cBhvr>
                                      <p:tavLst>
                                        <p:tav tm="0">
                                          <p:val>
                                            <p:strVal val="ppt_x"/>
                                          </p:val>
                                        </p:tav>
                                        <p:tav tm="100000">
                                          <p:val>
                                            <p:strVal val="ppt_x"/>
                                          </p:val>
                                        </p:tav>
                                      </p:tavLst>
                                    </p:anim>
                                    <p:anim calcmode="lin" valueType="num">
                                      <p:cBhvr>
                                        <p:cTn id="139" dur="500"/>
                                        <p:tgtEl>
                                          <p:spTgt spid="3"/>
                                        </p:tgtEl>
                                        <p:attrNameLst>
                                          <p:attrName>ppt_y</p:attrName>
                                        </p:attrNameLst>
                                      </p:cBhvr>
                                      <p:tavLst>
                                        <p:tav tm="0">
                                          <p:val>
                                            <p:strVal val="ppt_y"/>
                                          </p:val>
                                        </p:tav>
                                        <p:tav tm="100000">
                                          <p:val>
                                            <p:strVal val="1+ppt_h/2"/>
                                          </p:val>
                                        </p:tav>
                                      </p:tavLst>
                                    </p:anim>
                                    <p:set>
                                      <p:cBhvr>
                                        <p:cTn id="140" dur="1" fill="hold">
                                          <p:stCondLst>
                                            <p:cond delay="499"/>
                                          </p:stCondLst>
                                        </p:cTn>
                                        <p:tgtEl>
                                          <p:spTgt spid="3"/>
                                        </p:tgtEl>
                                        <p:attrNameLst>
                                          <p:attrName>style.visibility</p:attrName>
                                        </p:attrNameLst>
                                      </p:cBhvr>
                                      <p:to>
                                        <p:strVal val="hidden"/>
                                      </p:to>
                                    </p:set>
                                  </p:childTnLst>
                                </p:cTn>
                              </p:par>
                              <p:par>
                                <p:cTn id="141" presetID="2" presetClass="exit" presetSubtype="4" fill="hold" nodeType="withEffect">
                                  <p:stCondLst>
                                    <p:cond delay="0"/>
                                  </p:stCondLst>
                                  <p:childTnLst>
                                    <p:anim calcmode="lin" valueType="num">
                                      <p:cBhvr>
                                        <p:cTn id="142" dur="500"/>
                                        <p:tgtEl>
                                          <p:spTgt spid="4"/>
                                        </p:tgtEl>
                                        <p:attrNameLst>
                                          <p:attrName>ppt_x</p:attrName>
                                        </p:attrNameLst>
                                      </p:cBhvr>
                                      <p:tavLst>
                                        <p:tav tm="0">
                                          <p:val>
                                            <p:strVal val="ppt_x"/>
                                          </p:val>
                                        </p:tav>
                                        <p:tav tm="100000">
                                          <p:val>
                                            <p:strVal val="ppt_x"/>
                                          </p:val>
                                        </p:tav>
                                      </p:tavLst>
                                    </p:anim>
                                    <p:anim calcmode="lin" valueType="num">
                                      <p:cBhvr>
                                        <p:cTn id="143" dur="500"/>
                                        <p:tgtEl>
                                          <p:spTgt spid="4"/>
                                        </p:tgtEl>
                                        <p:attrNameLst>
                                          <p:attrName>ppt_y</p:attrName>
                                        </p:attrNameLst>
                                      </p:cBhvr>
                                      <p:tavLst>
                                        <p:tav tm="0">
                                          <p:val>
                                            <p:strVal val="ppt_y"/>
                                          </p:val>
                                        </p:tav>
                                        <p:tav tm="100000">
                                          <p:val>
                                            <p:strVal val="1+ppt_h/2"/>
                                          </p:val>
                                        </p:tav>
                                      </p:tavLst>
                                    </p:anim>
                                    <p:set>
                                      <p:cBhvr>
                                        <p:cTn id="144" dur="1" fill="hold">
                                          <p:stCondLst>
                                            <p:cond delay="499"/>
                                          </p:stCondLst>
                                        </p:cTn>
                                        <p:tgtEl>
                                          <p:spTgt spid="4"/>
                                        </p:tgtEl>
                                        <p:attrNameLst>
                                          <p:attrName>style.visibility</p:attrName>
                                        </p:attrNameLst>
                                      </p:cBhvr>
                                      <p:to>
                                        <p:strVal val="hidden"/>
                                      </p:to>
                                    </p:set>
                                  </p:childTnLst>
                                </p:cTn>
                              </p:par>
                              <p:par>
                                <p:cTn id="145" presetID="2" presetClass="exit" presetSubtype="4" fill="hold" nodeType="withEffect">
                                  <p:stCondLst>
                                    <p:cond delay="0"/>
                                  </p:stCondLst>
                                  <p:childTnLst>
                                    <p:anim calcmode="lin" valueType="num">
                                      <p:cBhvr>
                                        <p:cTn id="146" dur="500"/>
                                        <p:tgtEl>
                                          <p:spTgt spid="5"/>
                                        </p:tgtEl>
                                        <p:attrNameLst>
                                          <p:attrName>ppt_x</p:attrName>
                                        </p:attrNameLst>
                                      </p:cBhvr>
                                      <p:tavLst>
                                        <p:tav tm="0">
                                          <p:val>
                                            <p:strVal val="ppt_x"/>
                                          </p:val>
                                        </p:tav>
                                        <p:tav tm="100000">
                                          <p:val>
                                            <p:strVal val="ppt_x"/>
                                          </p:val>
                                        </p:tav>
                                      </p:tavLst>
                                    </p:anim>
                                    <p:anim calcmode="lin" valueType="num">
                                      <p:cBhvr>
                                        <p:cTn id="147" dur="500"/>
                                        <p:tgtEl>
                                          <p:spTgt spid="5"/>
                                        </p:tgtEl>
                                        <p:attrNameLst>
                                          <p:attrName>ppt_y</p:attrName>
                                        </p:attrNameLst>
                                      </p:cBhvr>
                                      <p:tavLst>
                                        <p:tav tm="0">
                                          <p:val>
                                            <p:strVal val="ppt_y"/>
                                          </p:val>
                                        </p:tav>
                                        <p:tav tm="100000">
                                          <p:val>
                                            <p:strVal val="1+ppt_h/2"/>
                                          </p:val>
                                        </p:tav>
                                      </p:tavLst>
                                    </p:anim>
                                    <p:set>
                                      <p:cBhvr>
                                        <p:cTn id="148" dur="1" fill="hold">
                                          <p:stCondLst>
                                            <p:cond delay="499"/>
                                          </p:stCondLst>
                                        </p:cTn>
                                        <p:tgtEl>
                                          <p:spTgt spid="5"/>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p:cTn id="150" dur="500"/>
                                        <p:tgtEl>
                                          <p:spTgt spid="13333"/>
                                        </p:tgtEl>
                                        <p:attrNameLst>
                                          <p:attrName>ppt_x</p:attrName>
                                        </p:attrNameLst>
                                      </p:cBhvr>
                                      <p:tavLst>
                                        <p:tav tm="0">
                                          <p:val>
                                            <p:strVal val="ppt_x"/>
                                          </p:val>
                                        </p:tav>
                                        <p:tav tm="100000">
                                          <p:val>
                                            <p:strVal val="ppt_x"/>
                                          </p:val>
                                        </p:tav>
                                      </p:tavLst>
                                    </p:anim>
                                    <p:anim calcmode="lin" valueType="num">
                                      <p:cBhvr>
                                        <p:cTn id="151" dur="500"/>
                                        <p:tgtEl>
                                          <p:spTgt spid="13333"/>
                                        </p:tgtEl>
                                        <p:attrNameLst>
                                          <p:attrName>ppt_y</p:attrName>
                                        </p:attrNameLst>
                                      </p:cBhvr>
                                      <p:tavLst>
                                        <p:tav tm="0">
                                          <p:val>
                                            <p:strVal val="ppt_y"/>
                                          </p:val>
                                        </p:tav>
                                        <p:tav tm="100000">
                                          <p:val>
                                            <p:strVal val="1+ppt_h/2"/>
                                          </p:val>
                                        </p:tav>
                                      </p:tavLst>
                                    </p:anim>
                                    <p:set>
                                      <p:cBhvr>
                                        <p:cTn id="152" dur="1" fill="hold">
                                          <p:stCondLst>
                                            <p:cond delay="499"/>
                                          </p:stCondLst>
                                        </p:cTn>
                                        <p:tgtEl>
                                          <p:spTgt spid="13333"/>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p:cTn id="154" dur="500"/>
                                        <p:tgtEl>
                                          <p:spTgt spid="13332"/>
                                        </p:tgtEl>
                                        <p:attrNameLst>
                                          <p:attrName>ppt_x</p:attrName>
                                        </p:attrNameLst>
                                      </p:cBhvr>
                                      <p:tavLst>
                                        <p:tav tm="0">
                                          <p:val>
                                            <p:strVal val="ppt_x"/>
                                          </p:val>
                                        </p:tav>
                                        <p:tav tm="100000">
                                          <p:val>
                                            <p:strVal val="ppt_x"/>
                                          </p:val>
                                        </p:tav>
                                      </p:tavLst>
                                    </p:anim>
                                    <p:anim calcmode="lin" valueType="num">
                                      <p:cBhvr>
                                        <p:cTn id="155" dur="500"/>
                                        <p:tgtEl>
                                          <p:spTgt spid="13332"/>
                                        </p:tgtEl>
                                        <p:attrNameLst>
                                          <p:attrName>ppt_y</p:attrName>
                                        </p:attrNameLst>
                                      </p:cBhvr>
                                      <p:tavLst>
                                        <p:tav tm="0">
                                          <p:val>
                                            <p:strVal val="ppt_y"/>
                                          </p:val>
                                        </p:tav>
                                        <p:tav tm="100000">
                                          <p:val>
                                            <p:strVal val="1+ppt_h/2"/>
                                          </p:val>
                                        </p:tav>
                                      </p:tavLst>
                                    </p:anim>
                                    <p:set>
                                      <p:cBhvr>
                                        <p:cTn id="156" dur="1" fill="hold">
                                          <p:stCondLst>
                                            <p:cond delay="499"/>
                                          </p:stCondLst>
                                        </p:cTn>
                                        <p:tgtEl>
                                          <p:spTgt spid="13332"/>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p:cTn id="158" dur="500"/>
                                        <p:tgtEl>
                                          <p:spTgt spid="13336"/>
                                        </p:tgtEl>
                                        <p:attrNameLst>
                                          <p:attrName>ppt_x</p:attrName>
                                        </p:attrNameLst>
                                      </p:cBhvr>
                                      <p:tavLst>
                                        <p:tav tm="0">
                                          <p:val>
                                            <p:strVal val="ppt_x"/>
                                          </p:val>
                                        </p:tav>
                                        <p:tav tm="100000">
                                          <p:val>
                                            <p:strVal val="ppt_x"/>
                                          </p:val>
                                        </p:tav>
                                      </p:tavLst>
                                    </p:anim>
                                    <p:anim calcmode="lin" valueType="num">
                                      <p:cBhvr>
                                        <p:cTn id="159" dur="500"/>
                                        <p:tgtEl>
                                          <p:spTgt spid="13336"/>
                                        </p:tgtEl>
                                        <p:attrNameLst>
                                          <p:attrName>ppt_y</p:attrName>
                                        </p:attrNameLst>
                                      </p:cBhvr>
                                      <p:tavLst>
                                        <p:tav tm="0">
                                          <p:val>
                                            <p:strVal val="ppt_y"/>
                                          </p:val>
                                        </p:tav>
                                        <p:tav tm="100000">
                                          <p:val>
                                            <p:strVal val="1+ppt_h/2"/>
                                          </p:val>
                                        </p:tav>
                                      </p:tavLst>
                                    </p:anim>
                                    <p:set>
                                      <p:cBhvr>
                                        <p:cTn id="160" dur="1" fill="hold">
                                          <p:stCondLst>
                                            <p:cond delay="499"/>
                                          </p:stCondLst>
                                        </p:cTn>
                                        <p:tgtEl>
                                          <p:spTgt spid="13336"/>
                                        </p:tgtEl>
                                        <p:attrNameLst>
                                          <p:attrName>style.visibility</p:attrName>
                                        </p:attrNameLst>
                                      </p:cBhvr>
                                      <p:to>
                                        <p:strVal val="hidden"/>
                                      </p:to>
                                    </p:set>
                                  </p:childTnLst>
                                </p:cTn>
                              </p:par>
                              <p:par>
                                <p:cTn id="161" presetID="2" presetClass="exit" presetSubtype="4" fill="hold" nodeType="withEffect">
                                  <p:stCondLst>
                                    <p:cond delay="0"/>
                                  </p:stCondLst>
                                  <p:childTnLst>
                                    <p:anim calcmode="lin" valueType="num">
                                      <p:cBhvr>
                                        <p:cTn id="162" dur="500"/>
                                        <p:tgtEl>
                                          <p:spTgt spid="13331"/>
                                        </p:tgtEl>
                                        <p:attrNameLst>
                                          <p:attrName>ppt_x</p:attrName>
                                        </p:attrNameLst>
                                      </p:cBhvr>
                                      <p:tavLst>
                                        <p:tav tm="0">
                                          <p:val>
                                            <p:strVal val="ppt_x"/>
                                          </p:val>
                                        </p:tav>
                                        <p:tav tm="100000">
                                          <p:val>
                                            <p:strVal val="ppt_x"/>
                                          </p:val>
                                        </p:tav>
                                      </p:tavLst>
                                    </p:anim>
                                    <p:anim calcmode="lin" valueType="num">
                                      <p:cBhvr>
                                        <p:cTn id="163" dur="500"/>
                                        <p:tgtEl>
                                          <p:spTgt spid="13331"/>
                                        </p:tgtEl>
                                        <p:attrNameLst>
                                          <p:attrName>ppt_y</p:attrName>
                                        </p:attrNameLst>
                                      </p:cBhvr>
                                      <p:tavLst>
                                        <p:tav tm="0">
                                          <p:val>
                                            <p:strVal val="ppt_y"/>
                                          </p:val>
                                        </p:tav>
                                        <p:tav tm="100000">
                                          <p:val>
                                            <p:strVal val="1+ppt_h/2"/>
                                          </p:val>
                                        </p:tav>
                                      </p:tavLst>
                                    </p:anim>
                                    <p:set>
                                      <p:cBhvr>
                                        <p:cTn id="164" dur="1" fill="hold">
                                          <p:stCondLst>
                                            <p:cond delay="499"/>
                                          </p:stCondLst>
                                        </p:cTn>
                                        <p:tgtEl>
                                          <p:spTgt spid="13331"/>
                                        </p:tgtEl>
                                        <p:attrNameLst>
                                          <p:attrName>style.visibility</p:attrName>
                                        </p:attrNameLst>
                                      </p:cBhvr>
                                      <p:to>
                                        <p:strVal val="hidden"/>
                                      </p:to>
                                    </p:set>
                                  </p:childTnLst>
                                </p:cTn>
                              </p:par>
                            </p:childTnLst>
                          </p:cTn>
                        </p:par>
                        <p:par>
                          <p:cTn id="165" fill="hold">
                            <p:stCondLst>
                              <p:cond delay="500"/>
                            </p:stCondLst>
                            <p:childTnLst>
                              <p:par>
                                <p:cTn id="166" presetID="64" presetClass="path" presetSubtype="0" accel="50000" decel="50000" fill="hold" grpId="0" nodeType="afterEffect">
                                  <p:stCondLst>
                                    <p:cond delay="0"/>
                                  </p:stCondLst>
                                  <p:childTnLst>
                                    <p:animMotion origin="layout" path="M -2.08333E-7 4.81481E-6 L -2.08333E-7 -0.66667 " pathEditMode="relative" rAng="0" ptsTypes="AA">
                                      <p:cBhvr>
                                        <p:cTn id="167" dur="2000" fill="hold"/>
                                        <p:tgtEl>
                                          <p:spTgt spid="13340"/>
                                        </p:tgtEl>
                                        <p:attrNameLst>
                                          <p:attrName>ppt_x</p:attrName>
                                          <p:attrName>ppt_y</p:attrName>
                                        </p:attrNameLst>
                                      </p:cBhvr>
                                      <p:rCtr x="0" y="-3333300"/>
                                    </p:animMotion>
                                  </p:childTnLst>
                                </p:cTn>
                              </p:par>
                              <p:par>
                                <p:cTn id="168" presetID="6" presetClass="emph" presetSubtype="0" fill="hold" grpId="1" nodeType="withEffect">
                                  <p:stCondLst>
                                    <p:cond delay="0"/>
                                  </p:stCondLst>
                                  <p:childTnLst>
                                    <p:animScale>
                                      <p:cBhvr>
                                        <p:cTn id="169" dur="1000" fill="hold"/>
                                        <p:tgtEl>
                                          <p:spTgt spid="13340"/>
                                        </p:tgtEl>
                                      </p:cBhvr>
                                      <p:by x="150000" y="150000"/>
                                    </p:animScale>
                                  </p:childTnLst>
                                </p:cTn>
                              </p:par>
                            </p:childTnLst>
                          </p:cTn>
                        </p:par>
                        <p:par>
                          <p:cTn id="170" fill="hold">
                            <p:stCondLst>
                              <p:cond delay="2500"/>
                            </p:stCondLst>
                            <p:childTnLst>
                              <p:par>
                                <p:cTn id="171" presetID="6" presetClass="emph" presetSubtype="0" fill="hold" grpId="2" nodeType="afterEffect">
                                  <p:stCondLst>
                                    <p:cond delay="0"/>
                                  </p:stCondLst>
                                  <p:childTnLst>
                                    <p:animScale>
                                      <p:cBhvr>
                                        <p:cTn id="172" dur="1000" fill="hold"/>
                                        <p:tgtEl>
                                          <p:spTgt spid="13340"/>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ldLvl="0" animBg="1"/>
      <p:bldP spid="13315" grpId="1" bldLvl="0" animBg="1"/>
      <p:bldP spid="13316" grpId="0" bldLvl="0" animBg="1"/>
      <p:bldP spid="13316" grpId="1" bldLvl="0" animBg="1"/>
      <p:bldP spid="13317" grpId="0" bldLvl="0" animBg="1"/>
      <p:bldP spid="13317" grpId="1" bldLvl="0" animBg="1"/>
      <p:bldP spid="13318" grpId="0" bldLvl="0" animBg="1"/>
      <p:bldP spid="13318" grpId="1" bldLvl="0" animBg="1"/>
      <p:bldP spid="13318" grpId="2" bldLvl="0" animBg="1"/>
      <p:bldP spid="13334" grpId="0" bldLvl="0"/>
      <p:bldP spid="13334" grpId="1" bldLvl="0"/>
      <p:bldP spid="13335" grpId="0" bldLvl="0"/>
      <p:bldP spid="13335" grpId="1" bldLvl="0"/>
      <p:bldP spid="13338" grpId="0" bldLvl="0" animBg="1"/>
      <p:bldP spid="13338" grpId="1" bldLvl="0" animBg="1"/>
      <p:bldP spid="13339" grpId="0" bldLvl="0" animBg="1"/>
      <p:bldP spid="13339" grpId="1" bldLvl="0" animBg="1"/>
      <p:bldP spid="13340" grpId="0" bldLvl="0" animBg="1"/>
      <p:bldP spid="13340" grpId="1" bldLvl="0" animBg="1"/>
      <p:bldP spid="13340" grpId="2"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25603"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04"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25605" name="矩形 27"/>
          <p:cNvSpPr/>
          <p:nvPr/>
        </p:nvSpPr>
        <p:spPr>
          <a:xfrm>
            <a:off x="749141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06" name="矩形 28"/>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07" name="矩形 29"/>
          <p:cNvSpPr/>
          <p:nvPr/>
        </p:nvSpPr>
        <p:spPr>
          <a:xfrm>
            <a:off x="99869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08"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09"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10"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11"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25612" name="矩形 16"/>
          <p:cNvSpPr/>
          <p:nvPr/>
        </p:nvSpPr>
        <p:spPr>
          <a:xfrm>
            <a:off x="677068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13" name="矩形 17"/>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14" name="矩形 18"/>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15"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16"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617" name="组合 5"/>
          <p:cNvGrpSpPr/>
          <p:nvPr/>
        </p:nvGrpSpPr>
        <p:grpSpPr>
          <a:xfrm>
            <a:off x="10944225" y="368300"/>
            <a:ext cx="360363" cy="361950"/>
            <a:chOff x="0" y="0"/>
            <a:chExt cx="360000" cy="360000"/>
          </a:xfrm>
        </p:grpSpPr>
        <p:sp>
          <p:nvSpPr>
            <p:cNvPr id="25662"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63"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25618" name="组合 4"/>
          <p:cNvGrpSpPr/>
          <p:nvPr/>
        </p:nvGrpSpPr>
        <p:grpSpPr>
          <a:xfrm>
            <a:off x="11449050" y="368300"/>
            <a:ext cx="360363" cy="361950"/>
            <a:chOff x="0" y="0"/>
            <a:chExt cx="360000" cy="360000"/>
          </a:xfrm>
        </p:grpSpPr>
        <p:sp>
          <p:nvSpPr>
            <p:cNvPr id="25660"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61"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25619"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20"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4360"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14361"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4362"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14363" name="矩形 4"/>
          <p:cNvSpPr/>
          <p:nvPr/>
        </p:nvSpPr>
        <p:spPr>
          <a:xfrm>
            <a:off x="266700" y="4392613"/>
            <a:ext cx="9144000" cy="170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grpSp>
        <p:nvGrpSpPr>
          <p:cNvPr id="4" name="组合 5"/>
          <p:cNvGrpSpPr/>
          <p:nvPr/>
        </p:nvGrpSpPr>
        <p:grpSpPr>
          <a:xfrm>
            <a:off x="955675" y="4430713"/>
            <a:ext cx="7818438" cy="307975"/>
            <a:chOff x="0" y="0"/>
            <a:chExt cx="7818284" cy="307122"/>
          </a:xfrm>
        </p:grpSpPr>
        <p:sp>
          <p:nvSpPr>
            <p:cNvPr id="25648" name="文本框 260"/>
            <p:cNvSpPr/>
            <p:nvPr/>
          </p:nvSpPr>
          <p:spPr>
            <a:xfrm>
              <a:off x="0"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1</a:t>
              </a:r>
              <a:endParaRPr lang="zh-CN" altLang="en-US" sz="1600" dirty="0">
                <a:solidFill>
                  <a:srgbClr val="FFFFFF"/>
                </a:solidFill>
                <a:latin typeface="华文细黑" pitchFamily="2" charset="-122"/>
                <a:ea typeface="华文细黑" pitchFamily="2" charset="-122"/>
                <a:sym typeface="华文细黑" pitchFamily="2" charset="-122"/>
              </a:endParaRPr>
            </a:p>
          </p:txBody>
        </p:sp>
        <p:sp>
          <p:nvSpPr>
            <p:cNvPr id="25649" name="文本框 261"/>
            <p:cNvSpPr/>
            <p:nvPr/>
          </p:nvSpPr>
          <p:spPr>
            <a:xfrm>
              <a:off x="665354"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2</a:t>
              </a:r>
              <a:endParaRPr lang="zh-CN" altLang="en-US" sz="1600" dirty="0">
                <a:solidFill>
                  <a:srgbClr val="FFFFFF"/>
                </a:solidFill>
                <a:latin typeface="华文细黑" pitchFamily="2" charset="-122"/>
                <a:ea typeface="华文细黑" pitchFamily="2" charset="-122"/>
                <a:sym typeface="华文细黑" pitchFamily="2" charset="-122"/>
              </a:endParaRPr>
            </a:p>
          </p:txBody>
        </p:sp>
        <p:sp>
          <p:nvSpPr>
            <p:cNvPr id="25650" name="文本框 262"/>
            <p:cNvSpPr/>
            <p:nvPr/>
          </p:nvSpPr>
          <p:spPr>
            <a:xfrm>
              <a:off x="1330708"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3</a:t>
              </a:r>
              <a:endParaRPr lang="zh-CN" altLang="en-US" sz="1600" dirty="0">
                <a:solidFill>
                  <a:srgbClr val="FFFFFF"/>
                </a:solidFill>
                <a:latin typeface="华文细黑" pitchFamily="2" charset="-122"/>
                <a:ea typeface="华文细黑" pitchFamily="2" charset="-122"/>
                <a:sym typeface="华文细黑" pitchFamily="2" charset="-122"/>
              </a:endParaRPr>
            </a:p>
          </p:txBody>
        </p:sp>
        <p:sp>
          <p:nvSpPr>
            <p:cNvPr id="25651" name="文本框 263"/>
            <p:cNvSpPr/>
            <p:nvPr/>
          </p:nvSpPr>
          <p:spPr>
            <a:xfrm>
              <a:off x="1996062"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4</a:t>
              </a:r>
              <a:endParaRPr lang="zh-CN" altLang="en-US" sz="1600" dirty="0">
                <a:solidFill>
                  <a:srgbClr val="FFFFFF"/>
                </a:solidFill>
                <a:latin typeface="华文细黑" pitchFamily="2" charset="-122"/>
                <a:ea typeface="华文细黑" pitchFamily="2" charset="-122"/>
                <a:sym typeface="华文细黑" pitchFamily="2" charset="-122"/>
              </a:endParaRPr>
            </a:p>
          </p:txBody>
        </p:sp>
        <p:sp>
          <p:nvSpPr>
            <p:cNvPr id="25652" name="文本框 264"/>
            <p:cNvSpPr/>
            <p:nvPr/>
          </p:nvSpPr>
          <p:spPr>
            <a:xfrm>
              <a:off x="2661416"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5</a:t>
              </a:r>
              <a:endParaRPr lang="zh-CN" altLang="en-US" sz="1600" dirty="0">
                <a:solidFill>
                  <a:srgbClr val="FFFFFF"/>
                </a:solidFill>
                <a:latin typeface="华文细黑" pitchFamily="2" charset="-122"/>
                <a:ea typeface="华文细黑" pitchFamily="2" charset="-122"/>
                <a:sym typeface="华文细黑" pitchFamily="2" charset="-122"/>
              </a:endParaRPr>
            </a:p>
          </p:txBody>
        </p:sp>
        <p:sp>
          <p:nvSpPr>
            <p:cNvPr id="25653" name="文本框 265"/>
            <p:cNvSpPr/>
            <p:nvPr/>
          </p:nvSpPr>
          <p:spPr>
            <a:xfrm>
              <a:off x="3326770"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6</a:t>
              </a:r>
              <a:endParaRPr lang="zh-CN" altLang="en-US" sz="1600" dirty="0">
                <a:solidFill>
                  <a:srgbClr val="FFFFFF"/>
                </a:solidFill>
                <a:latin typeface="华文细黑" pitchFamily="2" charset="-122"/>
                <a:ea typeface="华文细黑" pitchFamily="2" charset="-122"/>
                <a:sym typeface="华文细黑" pitchFamily="2" charset="-122"/>
              </a:endParaRPr>
            </a:p>
          </p:txBody>
        </p:sp>
        <p:sp>
          <p:nvSpPr>
            <p:cNvPr id="25654" name="文本框 266"/>
            <p:cNvSpPr/>
            <p:nvPr/>
          </p:nvSpPr>
          <p:spPr>
            <a:xfrm>
              <a:off x="3992124"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7</a:t>
              </a:r>
              <a:endParaRPr lang="zh-CN" altLang="en-US" sz="1600" dirty="0">
                <a:solidFill>
                  <a:srgbClr val="FFFFFF"/>
                </a:solidFill>
                <a:latin typeface="华文细黑" pitchFamily="2" charset="-122"/>
                <a:ea typeface="华文细黑" pitchFamily="2" charset="-122"/>
                <a:sym typeface="华文细黑" pitchFamily="2" charset="-122"/>
              </a:endParaRPr>
            </a:p>
          </p:txBody>
        </p:sp>
        <p:sp>
          <p:nvSpPr>
            <p:cNvPr id="25655" name="文本框 267"/>
            <p:cNvSpPr/>
            <p:nvPr/>
          </p:nvSpPr>
          <p:spPr>
            <a:xfrm>
              <a:off x="4657478"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8</a:t>
              </a:r>
              <a:endParaRPr lang="zh-CN" altLang="en-US" sz="1600" dirty="0">
                <a:solidFill>
                  <a:srgbClr val="FFFFFF"/>
                </a:solidFill>
                <a:latin typeface="华文细黑" pitchFamily="2" charset="-122"/>
                <a:ea typeface="华文细黑" pitchFamily="2" charset="-122"/>
                <a:sym typeface="华文细黑" pitchFamily="2" charset="-122"/>
              </a:endParaRPr>
            </a:p>
          </p:txBody>
        </p:sp>
        <p:sp>
          <p:nvSpPr>
            <p:cNvPr id="25656" name="文本框 268"/>
            <p:cNvSpPr/>
            <p:nvPr/>
          </p:nvSpPr>
          <p:spPr>
            <a:xfrm>
              <a:off x="5322832"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9</a:t>
              </a:r>
              <a:endParaRPr lang="zh-CN" altLang="en-US" sz="1600" dirty="0">
                <a:solidFill>
                  <a:srgbClr val="FFFFFF"/>
                </a:solidFill>
                <a:latin typeface="华文细黑" pitchFamily="2" charset="-122"/>
                <a:ea typeface="华文细黑" pitchFamily="2" charset="-122"/>
                <a:sym typeface="华文细黑" pitchFamily="2" charset="-122"/>
              </a:endParaRPr>
            </a:p>
          </p:txBody>
        </p:sp>
        <p:sp>
          <p:nvSpPr>
            <p:cNvPr id="25657" name="文本框 269"/>
            <p:cNvSpPr/>
            <p:nvPr/>
          </p:nvSpPr>
          <p:spPr>
            <a:xfrm>
              <a:off x="5988186"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10</a:t>
              </a:r>
              <a:endParaRPr lang="zh-CN" altLang="en-US" sz="1600" dirty="0">
                <a:solidFill>
                  <a:srgbClr val="FFFFFF"/>
                </a:solidFill>
                <a:latin typeface="华文细黑" pitchFamily="2" charset="-122"/>
                <a:ea typeface="华文细黑" pitchFamily="2" charset="-122"/>
                <a:sym typeface="华文细黑" pitchFamily="2" charset="-122"/>
              </a:endParaRPr>
            </a:p>
          </p:txBody>
        </p:sp>
        <p:sp>
          <p:nvSpPr>
            <p:cNvPr id="25658" name="文本框 270"/>
            <p:cNvSpPr/>
            <p:nvPr/>
          </p:nvSpPr>
          <p:spPr>
            <a:xfrm>
              <a:off x="6653540"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11</a:t>
              </a:r>
              <a:endParaRPr lang="zh-CN" altLang="en-US" sz="1600" dirty="0">
                <a:solidFill>
                  <a:srgbClr val="FFFFFF"/>
                </a:solidFill>
                <a:latin typeface="华文细黑" pitchFamily="2" charset="-122"/>
                <a:ea typeface="华文细黑" pitchFamily="2" charset="-122"/>
                <a:sym typeface="华文细黑" pitchFamily="2" charset="-122"/>
              </a:endParaRPr>
            </a:p>
          </p:txBody>
        </p:sp>
        <p:sp>
          <p:nvSpPr>
            <p:cNvPr id="25659" name="文本框 271"/>
            <p:cNvSpPr/>
            <p:nvPr/>
          </p:nvSpPr>
          <p:spPr>
            <a:xfrm>
              <a:off x="7318894" y="0"/>
              <a:ext cx="499390" cy="307122"/>
            </a:xfrm>
            <a:prstGeom prst="rect">
              <a:avLst/>
            </a:prstGeom>
            <a:noFill/>
            <a:ln w="9525">
              <a:noFill/>
            </a:ln>
          </p:spPr>
          <p:txBody>
            <a:bodyPr lIns="0" tIns="0" rIns="0" bIns="0" anchor="ctr"/>
            <a:p>
              <a:pPr algn="ctr"/>
              <a:r>
                <a:rPr lang="en-US" altLang="zh-CN" sz="1600" dirty="0">
                  <a:solidFill>
                    <a:srgbClr val="FFFFFF"/>
                  </a:solidFill>
                  <a:latin typeface="华文细黑" pitchFamily="2" charset="-122"/>
                  <a:ea typeface="华文细黑" pitchFamily="2" charset="-122"/>
                  <a:sym typeface="华文细黑" pitchFamily="2" charset="-122"/>
                </a:rPr>
                <a:t>12</a:t>
              </a:r>
              <a:endParaRPr lang="zh-CN" altLang="en-US" sz="1600" dirty="0">
                <a:solidFill>
                  <a:srgbClr val="FFFFFF"/>
                </a:solidFill>
                <a:latin typeface="华文细黑" pitchFamily="2" charset="-122"/>
                <a:ea typeface="华文细黑" pitchFamily="2" charset="-122"/>
                <a:sym typeface="华文细黑" pitchFamily="2" charset="-122"/>
              </a:endParaRPr>
            </a:p>
          </p:txBody>
        </p:sp>
      </p:grpSp>
      <p:sp>
        <p:nvSpPr>
          <p:cNvPr id="14377" name="文本框 315"/>
          <p:cNvSpPr/>
          <p:nvPr/>
        </p:nvSpPr>
        <p:spPr>
          <a:xfrm>
            <a:off x="-236537" y="4718050"/>
            <a:ext cx="1546225" cy="1447800"/>
          </a:xfrm>
          <a:prstGeom prst="rect">
            <a:avLst/>
          </a:prstGeom>
          <a:noFill/>
          <a:ln w="9525">
            <a:noFill/>
          </a:ln>
        </p:spPr>
        <p:txBody>
          <a:bodyPr lIns="0" tIns="0" rIns="0" bIns="0" anchor="ctr"/>
          <a:p>
            <a:pPr algn="ctr"/>
            <a:r>
              <a:rPr lang="en-US" altLang="zh-CN" sz="3600" dirty="0">
                <a:solidFill>
                  <a:srgbClr val="FFFFFF"/>
                </a:solidFill>
                <a:latin typeface="Impact" panose="020B0806030902050204" pitchFamily="34" charset="0"/>
                <a:ea typeface="黑体" panose="02010609060101010101" pitchFamily="49" charset="-122"/>
                <a:sym typeface="Impact" panose="020B0806030902050204" pitchFamily="34" charset="0"/>
              </a:rPr>
              <a:t>TOTAL</a:t>
            </a:r>
            <a:endParaRPr lang="zh-CN" altLang="en-US" sz="3600" dirty="0">
              <a:solidFill>
                <a:srgbClr val="FFFFFF"/>
              </a:solidFill>
              <a:latin typeface="Impact" panose="020B0806030902050204" pitchFamily="34" charset="0"/>
              <a:ea typeface="黑体" panose="02010609060101010101" pitchFamily="49" charset="-122"/>
              <a:sym typeface="Impact" panose="020B0806030902050204" pitchFamily="34" charset="0"/>
            </a:endParaRPr>
          </a:p>
        </p:txBody>
      </p:sp>
      <p:sp>
        <p:nvSpPr>
          <p:cNvPr id="14378" name="文本框 317"/>
          <p:cNvSpPr/>
          <p:nvPr/>
        </p:nvSpPr>
        <p:spPr>
          <a:xfrm>
            <a:off x="792163" y="5016500"/>
            <a:ext cx="2892425" cy="790575"/>
          </a:xfrm>
          <a:prstGeom prst="rect">
            <a:avLst/>
          </a:prstGeom>
          <a:noFill/>
          <a:ln w="9525">
            <a:noFill/>
          </a:ln>
        </p:spPr>
        <p:txBody>
          <a:bodyPr lIns="0" tIns="0" rIns="0" bIns="0" anchor="ctr"/>
          <a:p>
            <a:pPr algn="ctr"/>
            <a:r>
              <a:rPr lang="en-US" altLang="zh-CN" sz="4800" dirty="0">
                <a:solidFill>
                  <a:srgbClr val="FFFF00"/>
                </a:solidFill>
                <a:latin typeface="Impact" panose="020B0806030902050204" pitchFamily="34" charset="0"/>
                <a:ea typeface="华康新综艺W7(P)" pitchFamily="2" charset="-122"/>
                <a:sym typeface="Impact" panose="020B0806030902050204" pitchFamily="34" charset="0"/>
              </a:rPr>
              <a:t>18,1818,00</a:t>
            </a:r>
            <a:endParaRPr lang="zh-CN" altLang="en-US" sz="4800" dirty="0">
              <a:solidFill>
                <a:srgbClr val="FFFF00"/>
              </a:solidFill>
              <a:latin typeface="Impact" panose="020B0806030902050204" pitchFamily="34" charset="0"/>
              <a:ea typeface="华康新综艺W7(P)" pitchFamily="2" charset="-122"/>
              <a:sym typeface="Impact" panose="020B0806030902050204" pitchFamily="34" charset="0"/>
            </a:endParaRPr>
          </a:p>
        </p:txBody>
      </p:sp>
      <p:sp>
        <p:nvSpPr>
          <p:cNvPr id="14379" name="文本框 323"/>
          <p:cNvSpPr/>
          <p:nvPr/>
        </p:nvSpPr>
        <p:spPr>
          <a:xfrm>
            <a:off x="4070350" y="5080000"/>
            <a:ext cx="4743450" cy="1014413"/>
          </a:xfrm>
          <a:prstGeom prst="rect">
            <a:avLst/>
          </a:prstGeom>
          <a:noFill/>
          <a:ln w="9525">
            <a:noFill/>
          </a:ln>
        </p:spPr>
        <p:txBody>
          <a:bodyPr lIns="0" tIns="0" rIns="0" bIns="0"/>
          <a:p>
            <a:pPr algn="just">
              <a:lnSpc>
                <a:spcPct val="120000"/>
              </a:lnSpc>
            </a:pPr>
            <a:r>
              <a:rPr lang="zh-CN" altLang="en-US" sz="1600" dirty="0">
                <a:solidFill>
                  <a:srgbClr val="FFFFFF"/>
                </a:solidFill>
                <a:latin typeface="宋体" panose="02010600030101010101" pitchFamily="2" charset="-122"/>
                <a:sym typeface="宋体" panose="02010600030101010101" pitchFamily="2" charset="-122"/>
              </a:rPr>
              <a:t>此处输入您的文本，或者复制您的文本粘贴到此处</a:t>
            </a:r>
            <a:r>
              <a:rPr lang="en-US" altLang="zh-CN" sz="1600" dirty="0">
                <a:solidFill>
                  <a:srgbClr val="FFFFFF"/>
                </a:solidFill>
                <a:latin typeface="宋体" panose="02010600030101010101" pitchFamily="2" charset="-122"/>
                <a:sym typeface="宋体" panose="02010600030101010101" pitchFamily="2" charset="-122"/>
              </a:rPr>
              <a:t>.</a:t>
            </a:r>
            <a:r>
              <a:rPr lang="zh-CN" altLang="en-US" sz="1600" dirty="0">
                <a:solidFill>
                  <a:srgbClr val="FFFFFF"/>
                </a:solidFill>
                <a:latin typeface="宋体" panose="02010600030101010101" pitchFamily="2" charset="-122"/>
                <a:sym typeface="宋体" panose="02010600030101010101" pitchFamily="2" charset="-122"/>
              </a:rPr>
              <a:t>此处输入您的文本，或者复制您的文本粘贴到此处</a:t>
            </a:r>
            <a:r>
              <a:rPr lang="en-US" altLang="zh-CN" sz="1600" dirty="0">
                <a:solidFill>
                  <a:srgbClr val="FFFFFF"/>
                </a:solidFill>
                <a:latin typeface="宋体" panose="02010600030101010101" pitchFamily="2" charset="-122"/>
                <a:sym typeface="宋体" panose="02010600030101010101" pitchFamily="2" charset="-122"/>
              </a:rPr>
              <a:t>.</a:t>
            </a:r>
            <a:r>
              <a:rPr lang="zh-CN" altLang="en-US" sz="1600" dirty="0">
                <a:solidFill>
                  <a:srgbClr val="FFFFFF"/>
                </a:solidFill>
                <a:latin typeface="宋体" panose="02010600030101010101" pitchFamily="2" charset="-122"/>
                <a:sym typeface="宋体" panose="02010600030101010101" pitchFamily="2" charset="-122"/>
              </a:rPr>
              <a:t>此处输入您的文本</a:t>
            </a:r>
            <a:r>
              <a:rPr lang="en-US" altLang="zh-CN" sz="1600" dirty="0">
                <a:solidFill>
                  <a:srgbClr val="FFFFFF"/>
                </a:solidFill>
                <a:latin typeface="宋体" panose="02010600030101010101" pitchFamily="2" charset="-122"/>
                <a:sym typeface="宋体" panose="02010600030101010101" pitchFamily="2" charset="-122"/>
              </a:rPr>
              <a:t>.</a:t>
            </a:r>
            <a:endParaRPr lang="zh-CN" altLang="en-US" sz="1600" dirty="0">
              <a:solidFill>
                <a:srgbClr val="FFFFFF"/>
              </a:solidFill>
              <a:latin typeface="宋体" panose="02010600030101010101" pitchFamily="2" charset="-122"/>
              <a:sym typeface="宋体" panose="02010600030101010101" pitchFamily="2" charset="-122"/>
            </a:endParaRPr>
          </a:p>
        </p:txBody>
      </p:sp>
      <p:sp>
        <p:nvSpPr>
          <p:cNvPr id="14380" name="直接连接符 21"/>
          <p:cNvSpPr/>
          <p:nvPr/>
        </p:nvSpPr>
        <p:spPr>
          <a:xfrm>
            <a:off x="3867150" y="5143500"/>
            <a:ext cx="0" cy="790575"/>
          </a:xfrm>
          <a:prstGeom prst="line">
            <a:avLst/>
          </a:prstGeom>
          <a:ln w="41275" cap="flat" cmpd="sng">
            <a:solidFill>
              <a:srgbClr val="FFFFFF">
                <a:alpha val="69019"/>
              </a:srgbClr>
            </a:solidFill>
            <a:prstDash val="solid"/>
            <a:bevel/>
            <a:headEnd type="none" w="med" len="med"/>
            <a:tailEnd type="none" w="med" len="med"/>
          </a:ln>
        </p:spPr>
      </p:sp>
      <p:sp>
        <p:nvSpPr>
          <p:cNvPr id="14381" name="KSO_Shape"/>
          <p:cNvSpPr/>
          <p:nvPr/>
        </p:nvSpPr>
        <p:spPr>
          <a:xfrm>
            <a:off x="6969125" y="2838450"/>
            <a:ext cx="565150" cy="446088"/>
          </a:xfrm>
          <a:prstGeom prst="wedgeEllipseCallout">
            <a:avLst>
              <a:gd name="adj1" fmla="val -25046"/>
              <a:gd name="adj2" fmla="val 65694"/>
            </a:avLst>
          </a:prstGeom>
          <a:solidFill>
            <a:srgbClr val="0C0C0C"/>
          </a:solidFill>
          <a:ln w="25400">
            <a:noFill/>
          </a:ln>
        </p:spPr>
        <p:txBody>
          <a:bodyPr lIns="0" tIns="0" rIns="0" bIns="0" anchor="ctr"/>
          <a:p>
            <a:pPr algn="ctr"/>
            <a:r>
              <a:rPr lang="en-US" altLang="zh-CN" sz="1600" b="1" dirty="0">
                <a:solidFill>
                  <a:srgbClr val="FFFFFF"/>
                </a:solidFill>
                <a:latin typeface="华文细黑" pitchFamily="2" charset="-122"/>
                <a:ea typeface="华文细黑" pitchFamily="2" charset="-122"/>
                <a:sym typeface="华文细黑" pitchFamily="2" charset="-122"/>
              </a:rPr>
              <a:t>70</a:t>
            </a:r>
            <a:endParaRPr lang="zh-CN" altLang="en-US" sz="1600" b="1" dirty="0">
              <a:solidFill>
                <a:srgbClr val="FFFFFF"/>
              </a:solidFill>
              <a:latin typeface="华文细黑" pitchFamily="2" charset="-122"/>
              <a:ea typeface="华文细黑" pitchFamily="2" charset="-122"/>
              <a:sym typeface="华文细黑" pitchFamily="2" charset="-122"/>
            </a:endParaRPr>
          </a:p>
        </p:txBody>
      </p:sp>
      <p:sp>
        <p:nvSpPr>
          <p:cNvPr id="14382" name="KSO_Shape"/>
          <p:cNvSpPr/>
          <p:nvPr/>
        </p:nvSpPr>
        <p:spPr>
          <a:xfrm>
            <a:off x="4948238" y="1054100"/>
            <a:ext cx="565150" cy="446088"/>
          </a:xfrm>
          <a:prstGeom prst="wedgeEllipseCallout">
            <a:avLst>
              <a:gd name="adj1" fmla="val -25046"/>
              <a:gd name="adj2" fmla="val 65694"/>
            </a:avLst>
          </a:prstGeom>
          <a:solidFill>
            <a:srgbClr val="FF0000"/>
          </a:solidFill>
          <a:ln w="25400">
            <a:noFill/>
          </a:ln>
        </p:spPr>
        <p:txBody>
          <a:bodyPr lIns="0" tIns="0" rIns="0" bIns="0" anchor="ctr"/>
          <a:p>
            <a:pPr algn="ctr"/>
            <a:r>
              <a:rPr lang="en-US" altLang="zh-CN" sz="1600" b="1" dirty="0">
                <a:solidFill>
                  <a:srgbClr val="FFFFFF"/>
                </a:solidFill>
                <a:latin typeface="华文细黑" pitchFamily="2" charset="-122"/>
                <a:ea typeface="华文细黑" pitchFamily="2" charset="-122"/>
                <a:sym typeface="华文细黑" pitchFamily="2" charset="-122"/>
              </a:rPr>
              <a:t>240</a:t>
            </a:r>
            <a:endParaRPr lang="zh-CN" altLang="en-US" sz="1600" b="1" dirty="0">
              <a:solidFill>
                <a:srgbClr val="FFFFFF"/>
              </a:solidFill>
              <a:latin typeface="华文细黑" pitchFamily="2" charset="-122"/>
              <a:ea typeface="华文细黑" pitchFamily="2" charset="-122"/>
              <a:sym typeface="华文细黑" pitchFamily="2" charset="-122"/>
            </a:endParaRPr>
          </a:p>
        </p:txBody>
      </p:sp>
      <p:grpSp>
        <p:nvGrpSpPr>
          <p:cNvPr id="5" name="组合 24"/>
          <p:cNvGrpSpPr/>
          <p:nvPr/>
        </p:nvGrpSpPr>
        <p:grpSpPr>
          <a:xfrm>
            <a:off x="1022350" y="1666875"/>
            <a:ext cx="7685088" cy="2725738"/>
            <a:chOff x="0" y="0"/>
            <a:chExt cx="7684541" cy="2725941"/>
          </a:xfrm>
        </p:grpSpPr>
        <p:sp>
          <p:nvSpPr>
            <p:cNvPr id="25636" name="矩形 25"/>
            <p:cNvSpPr/>
            <p:nvPr/>
          </p:nvSpPr>
          <p:spPr>
            <a:xfrm>
              <a:off x="0" y="1121492"/>
              <a:ext cx="364705" cy="1556731"/>
            </a:xfrm>
            <a:prstGeom prst="rect">
              <a:avLst/>
            </a:prstGeom>
            <a:solidFill>
              <a:srgbClr val="D8D8D8"/>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37" name="矩形 26"/>
            <p:cNvSpPr/>
            <p:nvPr/>
          </p:nvSpPr>
          <p:spPr>
            <a:xfrm>
              <a:off x="665440" y="1452639"/>
              <a:ext cx="364705" cy="1225584"/>
            </a:xfrm>
            <a:prstGeom prst="rect">
              <a:avLst/>
            </a:prstGeom>
            <a:solidFill>
              <a:srgbClr val="3F3F3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38" name="矩形 27"/>
            <p:cNvSpPr/>
            <p:nvPr/>
          </p:nvSpPr>
          <p:spPr>
            <a:xfrm>
              <a:off x="1330880" y="663838"/>
              <a:ext cx="364705" cy="2014385"/>
            </a:xfrm>
            <a:prstGeom prst="rect">
              <a:avLst/>
            </a:prstGeom>
            <a:solidFill>
              <a:srgbClr val="FF000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39" name="矩形 28"/>
            <p:cNvSpPr/>
            <p:nvPr/>
          </p:nvSpPr>
          <p:spPr>
            <a:xfrm>
              <a:off x="1996320" y="1294401"/>
              <a:ext cx="364705" cy="1431540"/>
            </a:xfrm>
            <a:prstGeom prst="rect">
              <a:avLst/>
            </a:prstGeom>
            <a:solidFill>
              <a:srgbClr val="59595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40" name="矩形 29"/>
            <p:cNvSpPr/>
            <p:nvPr/>
          </p:nvSpPr>
          <p:spPr>
            <a:xfrm>
              <a:off x="2661760" y="349676"/>
              <a:ext cx="364705" cy="2328547"/>
            </a:xfrm>
            <a:prstGeom prst="rect">
              <a:avLst/>
            </a:prstGeom>
            <a:solidFill>
              <a:srgbClr val="FF000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41" name="矩形 30"/>
            <p:cNvSpPr/>
            <p:nvPr/>
          </p:nvSpPr>
          <p:spPr>
            <a:xfrm>
              <a:off x="3327200" y="966028"/>
              <a:ext cx="364705" cy="1712195"/>
            </a:xfrm>
            <a:prstGeom prst="rect">
              <a:avLst/>
            </a:prstGeom>
            <a:solidFill>
              <a:srgbClr val="D8D8D8"/>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42" name="矩形 31"/>
            <p:cNvSpPr/>
            <p:nvPr/>
          </p:nvSpPr>
          <p:spPr>
            <a:xfrm>
              <a:off x="3992640" y="0"/>
              <a:ext cx="364705" cy="2678223"/>
            </a:xfrm>
            <a:prstGeom prst="rect">
              <a:avLst/>
            </a:prstGeom>
            <a:solidFill>
              <a:srgbClr val="FF000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43" name="矩形 32"/>
            <p:cNvSpPr/>
            <p:nvPr/>
          </p:nvSpPr>
          <p:spPr>
            <a:xfrm>
              <a:off x="4658080" y="866320"/>
              <a:ext cx="364705" cy="1811903"/>
            </a:xfrm>
            <a:prstGeom prst="rect">
              <a:avLst/>
            </a:prstGeom>
            <a:solidFill>
              <a:srgbClr val="D8D8D8"/>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44" name="矩形 33"/>
            <p:cNvSpPr/>
            <p:nvPr/>
          </p:nvSpPr>
          <p:spPr>
            <a:xfrm>
              <a:off x="5323520" y="521622"/>
              <a:ext cx="364705" cy="2156602"/>
            </a:xfrm>
            <a:prstGeom prst="rect">
              <a:avLst/>
            </a:prstGeom>
            <a:solidFill>
              <a:srgbClr val="FF000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45" name="矩形 34"/>
            <p:cNvSpPr/>
            <p:nvPr/>
          </p:nvSpPr>
          <p:spPr>
            <a:xfrm>
              <a:off x="5988960" y="1903525"/>
              <a:ext cx="364705" cy="774698"/>
            </a:xfrm>
            <a:prstGeom prst="rect">
              <a:avLst/>
            </a:prstGeom>
            <a:solidFill>
              <a:srgbClr val="0C0C0C"/>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46" name="矩形 35"/>
            <p:cNvSpPr/>
            <p:nvPr/>
          </p:nvSpPr>
          <p:spPr>
            <a:xfrm>
              <a:off x="6654400" y="1040346"/>
              <a:ext cx="364705" cy="1637878"/>
            </a:xfrm>
            <a:prstGeom prst="rect">
              <a:avLst/>
            </a:prstGeom>
            <a:solidFill>
              <a:srgbClr val="D8D8D8"/>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47" name="矩形 36"/>
            <p:cNvSpPr/>
            <p:nvPr/>
          </p:nvSpPr>
          <p:spPr>
            <a:xfrm>
              <a:off x="7319836" y="640434"/>
              <a:ext cx="364705" cy="2037789"/>
            </a:xfrm>
            <a:prstGeom prst="rect">
              <a:avLst/>
            </a:prstGeom>
            <a:solidFill>
              <a:srgbClr val="FF000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grpSp>
      <p:sp>
        <p:nvSpPr>
          <p:cNvPr id="14396" name="直接连接符 44"/>
          <p:cNvSpPr/>
          <p:nvPr/>
        </p:nvSpPr>
        <p:spPr>
          <a:xfrm flipV="1">
            <a:off x="9426575" y="5241925"/>
            <a:ext cx="1296988" cy="1588"/>
          </a:xfrm>
          <a:prstGeom prst="line">
            <a:avLst/>
          </a:prstGeom>
          <a:ln w="38100" cap="flat" cmpd="sng">
            <a:solidFill>
              <a:srgbClr val="4BACC6"/>
            </a:solidFill>
            <a:prstDash val="solid"/>
            <a:bevel/>
            <a:headEnd type="none" w="med" len="med"/>
            <a:tailEnd type="none" w="med" len="med"/>
          </a:ln>
        </p:spPr>
      </p:sp>
      <p:sp>
        <p:nvSpPr>
          <p:cNvPr id="14397" name="直接连接符 49"/>
          <p:cNvSpPr/>
          <p:nvPr/>
        </p:nvSpPr>
        <p:spPr>
          <a:xfrm flipV="1">
            <a:off x="10707688" y="4430713"/>
            <a:ext cx="0" cy="812800"/>
          </a:xfrm>
          <a:prstGeom prst="line">
            <a:avLst/>
          </a:prstGeom>
          <a:ln w="38100" cap="flat" cmpd="sng">
            <a:solidFill>
              <a:srgbClr val="4BACC6"/>
            </a:solidFill>
            <a:prstDash val="solid"/>
            <a:bevel/>
            <a:headEnd type="none" w="med" len="med"/>
            <a:tailEnd type="none" w="med" len="med"/>
          </a:ln>
        </p:spPr>
      </p:sp>
      <p:sp>
        <p:nvSpPr>
          <p:cNvPr id="14398" name="文本框 323"/>
          <p:cNvSpPr/>
          <p:nvPr/>
        </p:nvSpPr>
        <p:spPr>
          <a:xfrm>
            <a:off x="9383713" y="2047875"/>
            <a:ext cx="2547937" cy="2297113"/>
          </a:xfrm>
          <a:prstGeom prst="rect">
            <a:avLst/>
          </a:prstGeom>
          <a:noFill/>
          <a:ln w="9525">
            <a:noFill/>
          </a:ln>
        </p:spPr>
        <p:txBody>
          <a:bodyPr lIns="0" tIns="0" rIns="0" bIns="0"/>
          <a:p>
            <a:pPr algn="just">
              <a:lnSpc>
                <a:spcPct val="120000"/>
              </a:lnSpc>
            </a:pPr>
            <a:r>
              <a:rPr lang="zh-CN" altLang="en-US" sz="1800" dirty="0">
                <a:solidFill>
                  <a:srgbClr val="000000"/>
                </a:solidFill>
                <a:latin typeface="Adobe 黑体 Std R" pitchFamily="2" charset="-122"/>
                <a:ea typeface="Adobe 黑体 Std R" pitchFamily="2" charset="-122"/>
                <a:sym typeface="Adobe 黑体 Std R" pitchFamily="2" charset="-122"/>
              </a:rPr>
              <a:t>此处输入您的文本，或者复制您的文本粘贴到此处</a:t>
            </a:r>
            <a:r>
              <a:rPr lang="en-US" altLang="zh-CN" sz="1800" dirty="0">
                <a:solidFill>
                  <a:srgbClr val="000000"/>
                </a:solidFill>
                <a:latin typeface="Adobe 黑体 Std R" pitchFamily="2" charset="-122"/>
                <a:ea typeface="Adobe 黑体 Std R" pitchFamily="2" charset="-122"/>
                <a:sym typeface="Adobe 黑体 Std R" pitchFamily="2" charset="-122"/>
              </a:rPr>
              <a:t>.</a:t>
            </a:r>
            <a:r>
              <a:rPr lang="zh-CN" altLang="en-US" sz="1800" dirty="0">
                <a:solidFill>
                  <a:srgbClr val="000000"/>
                </a:solidFill>
                <a:latin typeface="Adobe 黑体 Std R" pitchFamily="2" charset="-122"/>
                <a:ea typeface="Adobe 黑体 Std R" pitchFamily="2" charset="-122"/>
                <a:sym typeface="Adobe 黑体 Std R" pitchFamily="2" charset="-122"/>
              </a:rPr>
              <a:t>此处输入您的文本，或者复制您的文本粘贴到此处</a:t>
            </a:r>
            <a:r>
              <a:rPr lang="en-US" altLang="zh-CN" sz="1800" dirty="0">
                <a:solidFill>
                  <a:srgbClr val="000000"/>
                </a:solidFill>
                <a:latin typeface="Adobe 黑体 Std R" pitchFamily="2" charset="-122"/>
                <a:ea typeface="Adobe 黑体 Std R" pitchFamily="2" charset="-122"/>
                <a:sym typeface="Adobe 黑体 Std R" pitchFamily="2" charset="-122"/>
              </a:rPr>
              <a:t>.</a:t>
            </a:r>
            <a:r>
              <a:rPr lang="zh-CN" altLang="en-US" sz="1800" dirty="0">
                <a:solidFill>
                  <a:srgbClr val="000000"/>
                </a:solidFill>
                <a:latin typeface="Adobe 黑体 Std R" pitchFamily="2" charset="-122"/>
                <a:ea typeface="Adobe 黑体 Std R" pitchFamily="2" charset="-122"/>
                <a:sym typeface="Adobe 黑体 Std R" pitchFamily="2" charset="-122"/>
              </a:rPr>
              <a:t>此处输入您的文本</a:t>
            </a:r>
            <a:r>
              <a:rPr lang="en-US" altLang="zh-CN" sz="1800" dirty="0">
                <a:solidFill>
                  <a:srgbClr val="000000"/>
                </a:solidFill>
                <a:latin typeface="Adobe 黑体 Std R" pitchFamily="2" charset="-122"/>
                <a:ea typeface="Adobe 黑体 Std R" pitchFamily="2" charset="-122"/>
                <a:sym typeface="Adobe 黑体 Std R" pitchFamily="2" charset="-122"/>
              </a:rPr>
              <a:t>.</a:t>
            </a:r>
            <a:endParaRPr lang="zh-CN" altLang="en-US" sz="1800" dirty="0">
              <a:solidFill>
                <a:srgbClr val="000000"/>
              </a:solidFill>
              <a:latin typeface="Adobe 黑体 Std R" pitchFamily="2" charset="-122"/>
              <a:ea typeface="Adobe 黑体 Std R" pitchFamily="2" charset="-122"/>
              <a:sym typeface="Adobe 黑体 Std R" pitchFamily="2" charset="-122"/>
            </a:endParaRPr>
          </a:p>
        </p:txBody>
      </p:sp>
    </p:spTree>
  </p:cSld>
  <p:clrMapOvr>
    <a:masterClrMapping/>
  </p:clrMapOvr>
  <p:transition spd="slow"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61"/>
                                        </p:tgtEl>
                                        <p:attrNameLst>
                                          <p:attrName>style.visibility</p:attrName>
                                        </p:attrNameLst>
                                      </p:cBhvr>
                                      <p:to>
                                        <p:strVal val="visible"/>
                                      </p:to>
                                    </p:set>
                                    <p:anim calcmode="lin" valueType="num">
                                      <p:cBhvr>
                                        <p:cTn id="7" dur="500" fill="hold"/>
                                        <p:tgtEl>
                                          <p:spTgt spid="14361"/>
                                        </p:tgtEl>
                                        <p:attrNameLst>
                                          <p:attrName>ppt_x</p:attrName>
                                        </p:attrNameLst>
                                      </p:cBhvr>
                                      <p:tavLst>
                                        <p:tav tm="0">
                                          <p:val>
                                            <p:strVal val="0-#ppt_w/2"/>
                                          </p:val>
                                        </p:tav>
                                        <p:tav tm="100000">
                                          <p:val>
                                            <p:strVal val="#ppt_x"/>
                                          </p:val>
                                        </p:tav>
                                      </p:tavLst>
                                    </p:anim>
                                    <p:anim calcmode="lin" valueType="num">
                                      <p:cBhvr>
                                        <p:cTn id="8" dur="500" fill="hold"/>
                                        <p:tgtEl>
                                          <p:spTgt spid="1436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362"/>
                                        </p:tgtEl>
                                        <p:attrNameLst>
                                          <p:attrName>style.visibility</p:attrName>
                                        </p:attrNameLst>
                                      </p:cBhvr>
                                      <p:to>
                                        <p:strVal val="visible"/>
                                      </p:to>
                                    </p:set>
                                    <p:anim calcmode="lin" valueType="num">
                                      <p:cBhvr>
                                        <p:cTn id="11" dur="500" fill="hold"/>
                                        <p:tgtEl>
                                          <p:spTgt spid="14362"/>
                                        </p:tgtEl>
                                        <p:attrNameLst>
                                          <p:attrName>ppt_x</p:attrName>
                                        </p:attrNameLst>
                                      </p:cBhvr>
                                      <p:tavLst>
                                        <p:tav tm="0">
                                          <p:val>
                                            <p:strVal val="0-#ppt_w/2"/>
                                          </p:val>
                                        </p:tav>
                                        <p:tav tm="100000">
                                          <p:val>
                                            <p:strVal val="#ppt_x"/>
                                          </p:val>
                                        </p:tav>
                                      </p:tavLst>
                                    </p:anim>
                                    <p:anim calcmode="lin" valueType="num">
                                      <p:cBhvr>
                                        <p:cTn id="12" dur="500" fill="hold"/>
                                        <p:tgtEl>
                                          <p:spTgt spid="1436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14360"/>
                                        </p:tgtEl>
                                        <p:attrNameLst>
                                          <p:attrName>style.visibility</p:attrName>
                                        </p:attrNameLst>
                                      </p:cBhvr>
                                      <p:to>
                                        <p:strVal val="visible"/>
                                      </p:to>
                                    </p:set>
                                    <p:anim calcmode="lin" valueType="num">
                                      <p:cBhvr>
                                        <p:cTn id="17" dur="500" fill="hold"/>
                                        <p:tgtEl>
                                          <p:spTgt spid="14360"/>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4360"/>
                                        </p:tgtEl>
                                        <p:attrNameLst>
                                          <p:attrName>ppt_y</p:attrName>
                                        </p:attrNameLst>
                                      </p:cBhvr>
                                      <p:tavLst>
                                        <p:tav tm="0">
                                          <p:val>
                                            <p:strVal val="#ppt_y"/>
                                          </p:val>
                                        </p:tav>
                                        <p:tav tm="100000">
                                          <p:val>
                                            <p:strVal val="#ppt_y"/>
                                          </p:val>
                                        </p:tav>
                                      </p:tavLst>
                                    </p:anim>
                                    <p:anim calcmode="lin" valueType="num">
                                      <p:cBhvr>
                                        <p:cTn id="19" dur="500" fill="hold"/>
                                        <p:tgtEl>
                                          <p:spTgt spid="14360"/>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4360"/>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1436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ppt_x</p:attrName>
                                        </p:attrNameLst>
                                      </p:cBhvr>
                                      <p:tavLst>
                                        <p:tav tm="0">
                                          <p:val>
                                            <p:strVal val="0-#ppt_w/2"/>
                                          </p:val>
                                        </p:tav>
                                        <p:tav tm="100000">
                                          <p:val>
                                            <p:strVal val="#ppt_x"/>
                                          </p:val>
                                        </p:tav>
                                      </p:tavLst>
                                    </p:anim>
                                    <p:anim calcmode="lin" valueType="num">
                                      <p:cBhvr>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4363"/>
                                        </p:tgtEl>
                                        <p:attrNameLst>
                                          <p:attrName>style.visibility</p:attrName>
                                        </p:attrNameLst>
                                      </p:cBhvr>
                                      <p:to>
                                        <p:strVal val="visible"/>
                                      </p:to>
                                    </p:set>
                                    <p:anim calcmode="lin" valueType="num">
                                      <p:cBhvr>
                                        <p:cTn id="30" dur="500" fill="hold"/>
                                        <p:tgtEl>
                                          <p:spTgt spid="14363"/>
                                        </p:tgtEl>
                                        <p:attrNameLst>
                                          <p:attrName>ppt_x</p:attrName>
                                        </p:attrNameLst>
                                      </p:cBhvr>
                                      <p:tavLst>
                                        <p:tav tm="0">
                                          <p:val>
                                            <p:strVal val="1+#ppt_w/2"/>
                                          </p:val>
                                        </p:tav>
                                        <p:tav tm="100000">
                                          <p:val>
                                            <p:strVal val="#ppt_x"/>
                                          </p:val>
                                        </p:tav>
                                      </p:tavLst>
                                    </p:anim>
                                    <p:anim calcmode="lin" valueType="num">
                                      <p:cBhvr>
                                        <p:cTn id="31" dur="500" fill="hold"/>
                                        <p:tgtEl>
                                          <p:spTgt spid="1436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filter="wipe(down)">
                                      <p:cBhvr>
                                        <p:cTn id="36" dur="1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382"/>
                                        </p:tgtEl>
                                        <p:attrNameLst>
                                          <p:attrName>style.visibility</p:attrName>
                                        </p:attrNameLst>
                                      </p:cBhvr>
                                      <p:to>
                                        <p:strVal val="visible"/>
                                      </p:to>
                                    </p:set>
                                    <p:animEffect filter="fade">
                                      <p:cBhvr>
                                        <p:cTn id="41" dur="500"/>
                                        <p:tgtEl>
                                          <p:spTgt spid="1438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381"/>
                                        </p:tgtEl>
                                        <p:attrNameLst>
                                          <p:attrName>style.visibility</p:attrName>
                                        </p:attrNameLst>
                                      </p:cBhvr>
                                      <p:to>
                                        <p:strVal val="visible"/>
                                      </p:to>
                                    </p:set>
                                    <p:animEffect filter="fade">
                                      <p:cBhvr>
                                        <p:cTn id="46" dur="500"/>
                                        <p:tgtEl>
                                          <p:spTgt spid="14381"/>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4377"/>
                                        </p:tgtEl>
                                        <p:attrNameLst>
                                          <p:attrName>style.visibility</p:attrName>
                                        </p:attrNameLst>
                                      </p:cBhvr>
                                      <p:to>
                                        <p:strVal val="visible"/>
                                      </p:to>
                                    </p:set>
                                    <p:animEffect filter="fade">
                                      <p:cBhvr>
                                        <p:cTn id="51" dur="1000"/>
                                        <p:tgtEl>
                                          <p:spTgt spid="14377"/>
                                        </p:tgtEl>
                                      </p:cBhvr>
                                    </p:animEffect>
                                    <p:anim calcmode="lin" valueType="num">
                                      <p:cBhvr>
                                        <p:cTn id="52" dur="1000" fill="hold"/>
                                        <p:tgtEl>
                                          <p:spTgt spid="14377"/>
                                        </p:tgtEl>
                                        <p:attrNameLst>
                                          <p:attrName>ppt_x</p:attrName>
                                        </p:attrNameLst>
                                      </p:cBhvr>
                                      <p:tavLst>
                                        <p:tav tm="0">
                                          <p:val>
                                            <p:strVal val="#ppt_x"/>
                                          </p:val>
                                        </p:tav>
                                        <p:tav tm="100000">
                                          <p:val>
                                            <p:strVal val="#ppt_x"/>
                                          </p:val>
                                        </p:tav>
                                      </p:tavLst>
                                    </p:anim>
                                    <p:anim calcmode="lin" valueType="num">
                                      <p:cBhvr>
                                        <p:cTn id="53" dur="1000" fill="hold"/>
                                        <p:tgtEl>
                                          <p:spTgt spid="1437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type="lt">
                                    <p:tmAbs val="200"/>
                                  </p:iterate>
                                  <p:childTnLst>
                                    <p:set>
                                      <p:cBhvr>
                                        <p:cTn id="57" dur="1" fill="hold">
                                          <p:stCondLst>
                                            <p:cond delay="0"/>
                                          </p:stCondLst>
                                        </p:cTn>
                                        <p:tgtEl>
                                          <p:spTgt spid="1437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4380"/>
                                        </p:tgtEl>
                                        <p:attrNameLst>
                                          <p:attrName>style.visibility</p:attrName>
                                        </p:attrNameLst>
                                      </p:cBhvr>
                                      <p:to>
                                        <p:strVal val="visible"/>
                                      </p:to>
                                    </p:set>
                                    <p:animEffect filter="fade">
                                      <p:cBhvr>
                                        <p:cTn id="62" dur="1000"/>
                                        <p:tgtEl>
                                          <p:spTgt spid="14380"/>
                                        </p:tgtEl>
                                      </p:cBhvr>
                                    </p:animEffect>
                                    <p:anim calcmode="lin" valueType="num">
                                      <p:cBhvr>
                                        <p:cTn id="63" dur="1000" fill="hold"/>
                                        <p:tgtEl>
                                          <p:spTgt spid="14380"/>
                                        </p:tgtEl>
                                        <p:attrNameLst>
                                          <p:attrName>ppt_x</p:attrName>
                                        </p:attrNameLst>
                                      </p:cBhvr>
                                      <p:tavLst>
                                        <p:tav tm="0">
                                          <p:val>
                                            <p:strVal val="#ppt_x"/>
                                          </p:val>
                                        </p:tav>
                                        <p:tav tm="100000">
                                          <p:val>
                                            <p:strVal val="#ppt_x"/>
                                          </p:val>
                                        </p:tav>
                                      </p:tavLst>
                                    </p:anim>
                                    <p:anim calcmode="lin" valueType="num">
                                      <p:cBhvr>
                                        <p:cTn id="64" dur="1000" fill="hold"/>
                                        <p:tgtEl>
                                          <p:spTgt spid="1438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379"/>
                                        </p:tgtEl>
                                        <p:attrNameLst>
                                          <p:attrName>style.visibility</p:attrName>
                                        </p:attrNameLst>
                                      </p:cBhvr>
                                      <p:to>
                                        <p:strVal val="visible"/>
                                      </p:to>
                                    </p:set>
                                    <p:animEffect filter="fade">
                                      <p:cBhvr>
                                        <p:cTn id="67" dur="1000"/>
                                        <p:tgtEl>
                                          <p:spTgt spid="14379"/>
                                        </p:tgtEl>
                                      </p:cBhvr>
                                    </p:animEffect>
                                    <p:anim calcmode="lin" valueType="num">
                                      <p:cBhvr>
                                        <p:cTn id="68" dur="1000" fill="hold"/>
                                        <p:tgtEl>
                                          <p:spTgt spid="14379"/>
                                        </p:tgtEl>
                                        <p:attrNameLst>
                                          <p:attrName>ppt_x</p:attrName>
                                        </p:attrNameLst>
                                      </p:cBhvr>
                                      <p:tavLst>
                                        <p:tav tm="0">
                                          <p:val>
                                            <p:strVal val="#ppt_x"/>
                                          </p:val>
                                        </p:tav>
                                        <p:tav tm="100000">
                                          <p:val>
                                            <p:strVal val="#ppt_x"/>
                                          </p:val>
                                        </p:tav>
                                      </p:tavLst>
                                    </p:anim>
                                    <p:anim calcmode="lin" valueType="num">
                                      <p:cBhvr>
                                        <p:cTn id="69" dur="1000" fill="hold"/>
                                        <p:tgtEl>
                                          <p:spTgt spid="1437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1" nodeType="clickEffect">
                                  <p:stCondLst>
                                    <p:cond delay="0"/>
                                  </p:stCondLst>
                                  <p:childTnLst>
                                    <p:set>
                                      <p:cBhvr>
                                        <p:cTn id="73" dur="1" fill="hold">
                                          <p:stCondLst>
                                            <p:cond delay="0"/>
                                          </p:stCondLst>
                                        </p:cTn>
                                        <p:tgtEl>
                                          <p:spTgt spid="1437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4396"/>
                                        </p:tgtEl>
                                        <p:attrNameLst>
                                          <p:attrName>style.visibility</p:attrName>
                                        </p:attrNameLst>
                                      </p:cBhvr>
                                      <p:to>
                                        <p:strVal val="visible"/>
                                      </p:to>
                                    </p:set>
                                    <p:animEffect filter="wipe(left)">
                                      <p:cBhvr>
                                        <p:cTn id="78" dur="500"/>
                                        <p:tgtEl>
                                          <p:spTgt spid="1439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4397"/>
                                        </p:tgtEl>
                                        <p:attrNameLst>
                                          <p:attrName>style.visibility</p:attrName>
                                        </p:attrNameLst>
                                      </p:cBhvr>
                                      <p:to>
                                        <p:strVal val="visible"/>
                                      </p:to>
                                    </p:set>
                                    <p:animEffect filter="wipe(down)">
                                      <p:cBhvr>
                                        <p:cTn id="83" dur="500"/>
                                        <p:tgtEl>
                                          <p:spTgt spid="14397"/>
                                        </p:tgtEl>
                                      </p:cBhvr>
                                    </p:animEffect>
                                  </p:childTnLst>
                                </p:cTn>
                              </p:par>
                              <p:par>
                                <p:cTn id="84" presetID="42" presetClass="entr" presetSubtype="0" fill="hold" grpId="0" nodeType="withEffect">
                                  <p:stCondLst>
                                    <p:cond delay="0"/>
                                  </p:stCondLst>
                                  <p:childTnLst>
                                    <p:set>
                                      <p:cBhvr>
                                        <p:cTn id="85" dur="1" fill="hold">
                                          <p:stCondLst>
                                            <p:cond delay="0"/>
                                          </p:stCondLst>
                                        </p:cTn>
                                        <p:tgtEl>
                                          <p:spTgt spid="14398"/>
                                        </p:tgtEl>
                                        <p:attrNameLst>
                                          <p:attrName>style.visibility</p:attrName>
                                        </p:attrNameLst>
                                      </p:cBhvr>
                                      <p:to>
                                        <p:strVal val="visible"/>
                                      </p:to>
                                    </p:set>
                                    <p:animEffect filter="fade">
                                      <p:cBhvr>
                                        <p:cTn id="86" dur="1000"/>
                                        <p:tgtEl>
                                          <p:spTgt spid="14398"/>
                                        </p:tgtEl>
                                      </p:cBhvr>
                                    </p:animEffect>
                                    <p:anim calcmode="lin" valueType="num">
                                      <p:cBhvr>
                                        <p:cTn id="87" dur="1000" fill="hold"/>
                                        <p:tgtEl>
                                          <p:spTgt spid="14398"/>
                                        </p:tgtEl>
                                        <p:attrNameLst>
                                          <p:attrName>ppt_x</p:attrName>
                                        </p:attrNameLst>
                                      </p:cBhvr>
                                      <p:tavLst>
                                        <p:tav tm="0">
                                          <p:val>
                                            <p:strVal val="#ppt_x"/>
                                          </p:val>
                                        </p:tav>
                                        <p:tav tm="100000">
                                          <p:val>
                                            <p:strVal val="#ppt_x"/>
                                          </p:val>
                                        </p:tav>
                                      </p:tavLst>
                                    </p:anim>
                                    <p:anim calcmode="lin" valueType="num">
                                      <p:cBhvr>
                                        <p:cTn id="88" dur="1000" fill="hold"/>
                                        <p:tgtEl>
                                          <p:spTgt spid="1439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1" nodeType="clickEffect">
                                  <p:stCondLst>
                                    <p:cond delay="0"/>
                                  </p:stCondLst>
                                  <p:childTnLst>
                                    <p:set>
                                      <p:cBhvr>
                                        <p:cTn id="92" dur="1" fill="hold">
                                          <p:stCondLst>
                                            <p:cond delay="0"/>
                                          </p:stCondLst>
                                        </p:cTn>
                                        <p:tgtEl>
                                          <p:spTgt spid="14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0" grpId="0" bldLvl="0"/>
      <p:bldP spid="14361" grpId="0" bldLvl="0" animBg="1"/>
      <p:bldP spid="14363" grpId="0" bldLvl="0" animBg="1"/>
      <p:bldP spid="14377" grpId="0" bldLvl="0"/>
      <p:bldP spid="14378" grpId="0" bldLvl="0"/>
      <p:bldP spid="14379" grpId="0" bldLvl="0"/>
      <p:bldP spid="14379" grpId="1" bldLvl="0"/>
      <p:bldP spid="14381" grpId="0" bldLvl="0" animBg="1"/>
      <p:bldP spid="14382" grpId="0" bldLvl="0" animBg="1"/>
      <p:bldP spid="14398" grpId="0" bldLvl="0"/>
      <p:bldP spid="14398" grpId="1"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26627"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6628"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26629" name="矩形 27"/>
          <p:cNvSpPr/>
          <p:nvPr/>
        </p:nvSpPr>
        <p:spPr>
          <a:xfrm>
            <a:off x="749141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0" name="矩形 28"/>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1" name="矩形 29"/>
          <p:cNvSpPr/>
          <p:nvPr/>
        </p:nvSpPr>
        <p:spPr>
          <a:xfrm>
            <a:off x="99869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2"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6633"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4"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6635"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26636" name="矩形 16"/>
          <p:cNvSpPr/>
          <p:nvPr/>
        </p:nvSpPr>
        <p:spPr>
          <a:xfrm>
            <a:off x="677068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7" name="矩形 17"/>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8" name="矩形 18"/>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9"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6640"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6641" name="组合 5"/>
          <p:cNvGrpSpPr/>
          <p:nvPr/>
        </p:nvGrpSpPr>
        <p:grpSpPr>
          <a:xfrm>
            <a:off x="10944225" y="368300"/>
            <a:ext cx="360363" cy="361950"/>
            <a:chOff x="0" y="0"/>
            <a:chExt cx="360000" cy="360000"/>
          </a:xfrm>
        </p:grpSpPr>
        <p:sp>
          <p:nvSpPr>
            <p:cNvPr id="26702"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6703"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26642" name="组合 4"/>
          <p:cNvGrpSpPr/>
          <p:nvPr/>
        </p:nvGrpSpPr>
        <p:grpSpPr>
          <a:xfrm>
            <a:off x="11449050" y="368300"/>
            <a:ext cx="360363" cy="361950"/>
            <a:chOff x="0" y="0"/>
            <a:chExt cx="360000" cy="360000"/>
          </a:xfrm>
        </p:grpSpPr>
        <p:sp>
          <p:nvSpPr>
            <p:cNvPr id="26700"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6701"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26643"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6644"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5384"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15385"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5386"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grpSp>
        <p:nvGrpSpPr>
          <p:cNvPr id="4" name="组合 4"/>
          <p:cNvGrpSpPr/>
          <p:nvPr/>
        </p:nvGrpSpPr>
        <p:grpSpPr>
          <a:xfrm>
            <a:off x="1706563" y="1341438"/>
            <a:ext cx="4738687" cy="3916362"/>
            <a:chOff x="0" y="0"/>
            <a:chExt cx="4738212" cy="3916921"/>
          </a:xfrm>
        </p:grpSpPr>
        <p:sp>
          <p:nvSpPr>
            <p:cNvPr id="26668" name="内蒙古"/>
            <p:cNvSpPr/>
            <p:nvPr/>
          </p:nvSpPr>
          <p:spPr>
            <a:xfrm>
              <a:off x="1989526" y="43651"/>
              <a:ext cx="2076785" cy="1772216"/>
            </a:xfrm>
            <a:custGeom>
              <a:avLst/>
              <a:gdLst>
                <a:gd name="txL" fmla="*/ 0 w 1428"/>
                <a:gd name="txT" fmla="*/ 0 h 1218"/>
                <a:gd name="txR" fmla="*/ 1428 w 1428"/>
                <a:gd name="txB" fmla="*/ 1218 h 121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rgbClr val="A5A5A5">
                <a:alpha val="100000"/>
              </a:srgbClr>
            </a:solidFill>
            <a:ln w="9525">
              <a:noFill/>
            </a:ln>
          </p:spPr>
          <p:txBody>
            <a:bodyPr/>
            <a:p>
              <a:endParaRPr lang="zh-CN" altLang="en-US"/>
            </a:p>
          </p:txBody>
        </p:sp>
        <p:sp>
          <p:nvSpPr>
            <p:cNvPr id="26669" name="甘肃"/>
            <p:cNvSpPr/>
            <p:nvPr/>
          </p:nvSpPr>
          <p:spPr>
            <a:xfrm>
              <a:off x="1591039" y="1242589"/>
              <a:ext cx="1326349" cy="1123276"/>
            </a:xfrm>
            <a:custGeom>
              <a:avLst/>
              <a:gdLst>
                <a:gd name="txL" fmla="*/ 0 w 912"/>
                <a:gd name="txT" fmla="*/ 0 h 772"/>
                <a:gd name="txR" fmla="*/ 912 w 912"/>
                <a:gd name="txB" fmla="*/ 772 h 77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rgbClr val="A5A5A5">
                <a:alpha val="100000"/>
              </a:srgbClr>
            </a:solidFill>
            <a:ln w="9525">
              <a:noFill/>
            </a:ln>
          </p:spPr>
          <p:txBody>
            <a:bodyPr/>
            <a:p>
              <a:endParaRPr lang="zh-CN" altLang="en-US"/>
            </a:p>
          </p:txBody>
        </p:sp>
        <p:sp>
          <p:nvSpPr>
            <p:cNvPr id="26670" name="宁夏"/>
            <p:cNvSpPr/>
            <p:nvPr/>
          </p:nvSpPr>
          <p:spPr>
            <a:xfrm>
              <a:off x="2533447" y="1632536"/>
              <a:ext cx="267597" cy="442327"/>
            </a:xfrm>
            <a:custGeom>
              <a:avLst/>
              <a:gdLst>
                <a:gd name="txL" fmla="*/ 0 w 184"/>
                <a:gd name="txT" fmla="*/ 0 h 304"/>
                <a:gd name="txR" fmla="*/ 184 w 184"/>
                <a:gd name="txB" fmla="*/ 304 h 30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rgbClr val="A5A5A5">
                <a:alpha val="100000"/>
              </a:srgbClr>
            </a:solidFill>
            <a:ln w="9525">
              <a:noFill/>
            </a:ln>
          </p:spPr>
          <p:txBody>
            <a:bodyPr/>
            <a:p>
              <a:endParaRPr lang="zh-CN" altLang="en-US"/>
            </a:p>
          </p:txBody>
        </p:sp>
        <p:sp>
          <p:nvSpPr>
            <p:cNvPr id="26671" name="新疆"/>
            <p:cNvSpPr/>
            <p:nvPr/>
          </p:nvSpPr>
          <p:spPr>
            <a:xfrm>
              <a:off x="0" y="468518"/>
              <a:ext cx="1896449" cy="1434652"/>
            </a:xfrm>
            <a:custGeom>
              <a:avLst/>
              <a:gdLst>
                <a:gd name="txL" fmla="*/ 0 w 1304"/>
                <a:gd name="txT" fmla="*/ 0 h 986"/>
                <a:gd name="txR" fmla="*/ 1304 w 1304"/>
                <a:gd name="txB" fmla="*/ 986 h 98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rgbClr val="A5A5A5">
                <a:alpha val="100000"/>
              </a:srgbClr>
            </a:solidFill>
            <a:ln w="9525">
              <a:noFill/>
            </a:ln>
          </p:spPr>
          <p:txBody>
            <a:bodyPr/>
            <a:p>
              <a:endParaRPr lang="zh-CN" altLang="en-US"/>
            </a:p>
          </p:txBody>
        </p:sp>
        <p:sp>
          <p:nvSpPr>
            <p:cNvPr id="26672" name="青海"/>
            <p:cNvSpPr/>
            <p:nvPr/>
          </p:nvSpPr>
          <p:spPr>
            <a:xfrm>
              <a:off x="1230366" y="1594704"/>
              <a:ext cx="1180917" cy="846823"/>
            </a:xfrm>
            <a:custGeom>
              <a:avLst/>
              <a:gdLst>
                <a:gd name="txL" fmla="*/ 0 w 812"/>
                <a:gd name="txT" fmla="*/ 0 h 582"/>
                <a:gd name="txR" fmla="*/ 812 w 812"/>
                <a:gd name="txB" fmla="*/ 582 h 5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rgbClr val="A5A5A5">
                <a:alpha val="100000"/>
              </a:srgbClr>
            </a:solidFill>
            <a:ln w="9525">
              <a:noFill/>
            </a:ln>
          </p:spPr>
          <p:txBody>
            <a:bodyPr/>
            <a:p>
              <a:endParaRPr lang="zh-CN" altLang="en-US"/>
            </a:p>
          </p:txBody>
        </p:sp>
        <p:sp>
          <p:nvSpPr>
            <p:cNvPr id="26673" name="四川"/>
            <p:cNvSpPr/>
            <p:nvPr/>
          </p:nvSpPr>
          <p:spPr>
            <a:xfrm>
              <a:off x="1908082" y="2188352"/>
              <a:ext cx="1020943" cy="896292"/>
            </a:xfrm>
            <a:custGeom>
              <a:avLst/>
              <a:gdLst>
                <a:gd name="txL" fmla="*/ 0 w 702"/>
                <a:gd name="txT" fmla="*/ 0 h 616"/>
                <a:gd name="txR" fmla="*/ 702 w 702"/>
                <a:gd name="txB" fmla="*/ 616 h 61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A5A5A5">
                <a:alpha val="100000"/>
              </a:srgbClr>
            </a:solidFill>
            <a:ln w="9525">
              <a:noFill/>
            </a:ln>
          </p:spPr>
          <p:txBody>
            <a:bodyPr/>
            <a:p>
              <a:endParaRPr lang="zh-CN" altLang="en-US"/>
            </a:p>
          </p:txBody>
        </p:sp>
        <p:sp>
          <p:nvSpPr>
            <p:cNvPr id="26674" name="西藏"/>
            <p:cNvSpPr/>
            <p:nvPr/>
          </p:nvSpPr>
          <p:spPr>
            <a:xfrm>
              <a:off x="212332" y="1824597"/>
              <a:ext cx="1826641" cy="1111638"/>
            </a:xfrm>
            <a:custGeom>
              <a:avLst/>
              <a:gdLst>
                <a:gd name="txL" fmla="*/ 0 w 1256"/>
                <a:gd name="txT" fmla="*/ 0 h 764"/>
                <a:gd name="txR" fmla="*/ 1256 w 1256"/>
                <a:gd name="txB" fmla="*/ 764 h 76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rgbClr val="A5A5A5">
                <a:alpha val="100000"/>
              </a:srgbClr>
            </a:solidFill>
            <a:ln w="9525">
              <a:noFill/>
            </a:ln>
          </p:spPr>
          <p:txBody>
            <a:bodyPr/>
            <a:p>
              <a:endParaRPr lang="zh-CN" altLang="en-US"/>
            </a:p>
          </p:txBody>
        </p:sp>
        <p:sp>
          <p:nvSpPr>
            <p:cNvPr id="26675" name="云南"/>
            <p:cNvSpPr/>
            <p:nvPr/>
          </p:nvSpPr>
          <p:spPr>
            <a:xfrm>
              <a:off x="1876087" y="2749991"/>
              <a:ext cx="826060" cy="861373"/>
            </a:xfrm>
            <a:custGeom>
              <a:avLst/>
              <a:gdLst>
                <a:gd name="txL" fmla="*/ 0 w 568"/>
                <a:gd name="txT" fmla="*/ 0 h 592"/>
                <a:gd name="txR" fmla="*/ 568 w 568"/>
                <a:gd name="txB" fmla="*/ 592 h 59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rgbClr val="A5A5A5">
                <a:alpha val="100000"/>
              </a:srgbClr>
            </a:solidFill>
            <a:ln w="9525">
              <a:noFill/>
            </a:ln>
          </p:spPr>
          <p:txBody>
            <a:bodyPr/>
            <a:p>
              <a:endParaRPr lang="zh-CN" altLang="en-US"/>
            </a:p>
          </p:txBody>
        </p:sp>
        <p:sp>
          <p:nvSpPr>
            <p:cNvPr id="26676" name="贵州"/>
            <p:cNvSpPr/>
            <p:nvPr/>
          </p:nvSpPr>
          <p:spPr>
            <a:xfrm>
              <a:off x="2469454" y="2738350"/>
              <a:ext cx="558462" cy="483067"/>
            </a:xfrm>
            <a:custGeom>
              <a:avLst/>
              <a:gdLst>
                <a:gd name="txL" fmla="*/ 0 w 384"/>
                <a:gd name="txT" fmla="*/ 0 h 332"/>
                <a:gd name="txR" fmla="*/ 384 w 384"/>
                <a:gd name="txB" fmla="*/ 332 h 33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rgbClr val="A5A5A5">
                <a:alpha val="100000"/>
              </a:srgbClr>
            </a:solidFill>
            <a:ln w="9525">
              <a:noFill/>
            </a:ln>
          </p:spPr>
          <p:txBody>
            <a:bodyPr/>
            <a:p>
              <a:endParaRPr lang="zh-CN" altLang="en-US"/>
            </a:p>
          </p:txBody>
        </p:sp>
        <p:sp>
          <p:nvSpPr>
            <p:cNvPr id="26677" name="广西"/>
            <p:cNvSpPr/>
            <p:nvPr/>
          </p:nvSpPr>
          <p:spPr>
            <a:xfrm>
              <a:off x="2559624" y="3035174"/>
              <a:ext cx="730073" cy="555818"/>
            </a:xfrm>
            <a:custGeom>
              <a:avLst/>
              <a:gdLst>
                <a:gd name="txL" fmla="*/ 0 w 502"/>
                <a:gd name="txT" fmla="*/ 0 h 382"/>
                <a:gd name="txR" fmla="*/ 502 w 502"/>
                <a:gd name="txB" fmla="*/ 382 h 38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rgbClr val="A5A5A5">
                <a:alpha val="100000"/>
              </a:srgbClr>
            </a:solidFill>
            <a:ln w="9525">
              <a:noFill/>
            </a:ln>
          </p:spPr>
          <p:txBody>
            <a:bodyPr/>
            <a:p>
              <a:endParaRPr lang="zh-CN" altLang="en-US"/>
            </a:p>
          </p:txBody>
        </p:sp>
        <p:sp>
          <p:nvSpPr>
            <p:cNvPr id="26678" name="重庆"/>
            <p:cNvSpPr/>
            <p:nvPr/>
          </p:nvSpPr>
          <p:spPr>
            <a:xfrm>
              <a:off x="2661427" y="2424067"/>
              <a:ext cx="413029" cy="419046"/>
            </a:xfrm>
            <a:custGeom>
              <a:avLst/>
              <a:gdLst>
                <a:gd name="txL" fmla="*/ 0 w 284"/>
                <a:gd name="txT" fmla="*/ 0 h 288"/>
                <a:gd name="txR" fmla="*/ 284 w 284"/>
                <a:gd name="txB" fmla="*/ 288 h 28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rgbClr val="A5A5A5">
                <a:alpha val="100000"/>
              </a:srgbClr>
            </a:solidFill>
            <a:ln w="9525">
              <a:noFill/>
            </a:ln>
          </p:spPr>
          <p:txBody>
            <a:bodyPr/>
            <a:p>
              <a:endParaRPr lang="zh-CN" altLang="en-US"/>
            </a:p>
          </p:txBody>
        </p:sp>
        <p:sp>
          <p:nvSpPr>
            <p:cNvPr id="26679" name="陕西"/>
            <p:cNvSpPr/>
            <p:nvPr/>
          </p:nvSpPr>
          <p:spPr>
            <a:xfrm>
              <a:off x="2661426" y="1609254"/>
              <a:ext cx="471203" cy="841003"/>
            </a:xfrm>
            <a:custGeom>
              <a:avLst/>
              <a:gdLst>
                <a:gd name="txL" fmla="*/ 0 w 324"/>
                <a:gd name="txT" fmla="*/ 0 h 578"/>
                <a:gd name="txR" fmla="*/ 324 w 324"/>
                <a:gd name="txB" fmla="*/ 578 h 57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rgbClr val="A5A5A5">
                <a:alpha val="100000"/>
              </a:srgbClr>
            </a:solidFill>
            <a:ln w="9525">
              <a:noFill/>
            </a:ln>
          </p:spPr>
          <p:txBody>
            <a:bodyPr/>
            <a:p>
              <a:endParaRPr lang="zh-CN" altLang="en-US"/>
            </a:p>
          </p:txBody>
        </p:sp>
        <p:sp>
          <p:nvSpPr>
            <p:cNvPr id="26680" name="山西"/>
            <p:cNvSpPr/>
            <p:nvPr/>
          </p:nvSpPr>
          <p:spPr>
            <a:xfrm>
              <a:off x="3068641" y="1452112"/>
              <a:ext cx="314137" cy="689680"/>
            </a:xfrm>
            <a:custGeom>
              <a:avLst/>
              <a:gdLst>
                <a:gd name="txL" fmla="*/ 0 w 216"/>
                <a:gd name="txT" fmla="*/ 0 h 474"/>
                <a:gd name="txR" fmla="*/ 216 w 216"/>
                <a:gd name="txB" fmla="*/ 474 h 47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rgbClr val="A5A5A5">
                <a:alpha val="100000"/>
              </a:srgbClr>
            </a:solidFill>
            <a:ln w="9525">
              <a:noFill/>
            </a:ln>
          </p:spPr>
          <p:txBody>
            <a:bodyPr/>
            <a:p>
              <a:endParaRPr lang="zh-CN" altLang="en-US"/>
            </a:p>
          </p:txBody>
        </p:sp>
        <p:sp>
          <p:nvSpPr>
            <p:cNvPr id="26681" name="湖南"/>
            <p:cNvSpPr/>
            <p:nvPr/>
          </p:nvSpPr>
          <p:spPr>
            <a:xfrm>
              <a:off x="2987196" y="2627768"/>
              <a:ext cx="500290" cy="582008"/>
            </a:xfrm>
            <a:custGeom>
              <a:avLst/>
              <a:gdLst>
                <a:gd name="txL" fmla="*/ 0 w 344"/>
                <a:gd name="txT" fmla="*/ 0 h 400"/>
                <a:gd name="txR" fmla="*/ 344 w 344"/>
                <a:gd name="txB" fmla="*/ 400 h 40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rgbClr val="A5A5A5">
                <a:alpha val="100000"/>
              </a:srgbClr>
            </a:solidFill>
            <a:ln w="9525">
              <a:noFill/>
            </a:ln>
          </p:spPr>
          <p:txBody>
            <a:bodyPr/>
            <a:p>
              <a:endParaRPr lang="zh-CN" altLang="en-US"/>
            </a:p>
          </p:txBody>
        </p:sp>
        <p:sp>
          <p:nvSpPr>
            <p:cNvPr id="26682" name="湖北"/>
            <p:cNvSpPr/>
            <p:nvPr/>
          </p:nvSpPr>
          <p:spPr>
            <a:xfrm>
              <a:off x="2929024" y="2293113"/>
              <a:ext cx="709713" cy="445238"/>
            </a:xfrm>
            <a:custGeom>
              <a:avLst/>
              <a:gdLst>
                <a:gd name="txL" fmla="*/ 0 w 488"/>
                <a:gd name="txT" fmla="*/ 0 h 306"/>
                <a:gd name="txR" fmla="*/ 488 w 488"/>
                <a:gd name="txB" fmla="*/ 306 h 30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rgbClr val="A5A5A5">
                <a:alpha val="100000"/>
              </a:srgbClr>
            </a:solidFill>
            <a:ln w="9525">
              <a:noFill/>
            </a:ln>
          </p:spPr>
          <p:txBody>
            <a:bodyPr/>
            <a:p>
              <a:endParaRPr lang="zh-CN" altLang="en-US"/>
            </a:p>
          </p:txBody>
        </p:sp>
        <p:sp>
          <p:nvSpPr>
            <p:cNvPr id="26683" name="广东"/>
            <p:cNvSpPr/>
            <p:nvPr/>
          </p:nvSpPr>
          <p:spPr>
            <a:xfrm>
              <a:off x="3086091" y="3110835"/>
              <a:ext cx="738800" cy="584919"/>
            </a:xfrm>
            <a:custGeom>
              <a:avLst/>
              <a:gdLst>
                <a:gd name="txL" fmla="*/ 0 w 508"/>
                <a:gd name="txT" fmla="*/ 0 h 402"/>
                <a:gd name="txR" fmla="*/ 508 w 508"/>
                <a:gd name="txB" fmla="*/ 402 h 40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rgbClr val="A5A5A5">
                <a:alpha val="100000"/>
              </a:srgbClr>
            </a:solidFill>
            <a:ln w="9525">
              <a:noFill/>
            </a:ln>
          </p:spPr>
          <p:txBody>
            <a:bodyPr/>
            <a:p>
              <a:endParaRPr lang="zh-CN" altLang="en-US"/>
            </a:p>
          </p:txBody>
        </p:sp>
        <p:sp>
          <p:nvSpPr>
            <p:cNvPr id="26684" name="江西"/>
            <p:cNvSpPr/>
            <p:nvPr/>
          </p:nvSpPr>
          <p:spPr>
            <a:xfrm>
              <a:off x="3435132" y="2604487"/>
              <a:ext cx="442116" cy="602379"/>
            </a:xfrm>
            <a:custGeom>
              <a:avLst/>
              <a:gdLst>
                <a:gd name="txL" fmla="*/ 0 w 304"/>
                <a:gd name="txT" fmla="*/ 0 h 414"/>
                <a:gd name="txR" fmla="*/ 304 w 304"/>
                <a:gd name="txB" fmla="*/ 414 h 414"/>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rgbClr val="A5A5A5">
                <a:alpha val="100000"/>
              </a:srgbClr>
            </a:solidFill>
            <a:ln w="9525">
              <a:noFill/>
            </a:ln>
          </p:spPr>
          <p:txBody>
            <a:bodyPr/>
            <a:p>
              <a:endParaRPr lang="zh-CN" altLang="en-US"/>
            </a:p>
          </p:txBody>
        </p:sp>
        <p:sp>
          <p:nvSpPr>
            <p:cNvPr id="26685" name="福建"/>
            <p:cNvSpPr/>
            <p:nvPr/>
          </p:nvSpPr>
          <p:spPr>
            <a:xfrm>
              <a:off x="3664915" y="2764539"/>
              <a:ext cx="410121" cy="500527"/>
            </a:xfrm>
            <a:custGeom>
              <a:avLst/>
              <a:gdLst>
                <a:gd name="txL" fmla="*/ 0 w 282"/>
                <a:gd name="txT" fmla="*/ 0 h 344"/>
                <a:gd name="txR" fmla="*/ 282 w 282"/>
                <a:gd name="txB" fmla="*/ 344 h 34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rgbClr val="A5A5A5">
                <a:alpha val="100000"/>
              </a:srgbClr>
            </a:solidFill>
            <a:ln w="9525">
              <a:noFill/>
            </a:ln>
          </p:spPr>
          <p:txBody>
            <a:bodyPr/>
            <a:p>
              <a:endParaRPr lang="zh-CN" altLang="en-US"/>
            </a:p>
          </p:txBody>
        </p:sp>
        <p:sp>
          <p:nvSpPr>
            <p:cNvPr id="26686" name="浙江"/>
            <p:cNvSpPr/>
            <p:nvPr/>
          </p:nvSpPr>
          <p:spPr>
            <a:xfrm>
              <a:off x="3848160" y="2447346"/>
              <a:ext cx="351946" cy="407406"/>
            </a:xfrm>
            <a:custGeom>
              <a:avLst/>
              <a:gdLst>
                <a:gd name="txL" fmla="*/ 0 w 242"/>
                <a:gd name="txT" fmla="*/ 0 h 280"/>
                <a:gd name="txR" fmla="*/ 242 w 242"/>
                <a:gd name="txB" fmla="*/ 280 h 28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rgbClr val="A5A5A5">
                <a:alpha val="100000"/>
              </a:srgbClr>
            </a:solidFill>
            <a:ln w="9525">
              <a:noFill/>
            </a:ln>
          </p:spPr>
          <p:txBody>
            <a:bodyPr/>
            <a:p>
              <a:endParaRPr lang="zh-CN" altLang="en-US"/>
            </a:p>
          </p:txBody>
        </p:sp>
        <p:sp>
          <p:nvSpPr>
            <p:cNvPr id="26687" name="安徽"/>
            <p:cNvSpPr/>
            <p:nvPr/>
          </p:nvSpPr>
          <p:spPr>
            <a:xfrm>
              <a:off x="3504938" y="2095231"/>
              <a:ext cx="445025" cy="544178"/>
            </a:xfrm>
            <a:custGeom>
              <a:avLst/>
              <a:gdLst>
                <a:gd name="txL" fmla="*/ 0 w 306"/>
                <a:gd name="txT" fmla="*/ 0 h 374"/>
                <a:gd name="txR" fmla="*/ 306 w 306"/>
                <a:gd name="txB" fmla="*/ 374 h 37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rgbClr val="A5A5A5">
                <a:alpha val="100000"/>
              </a:srgbClr>
            </a:solidFill>
            <a:ln w="9525">
              <a:noFill/>
            </a:ln>
          </p:spPr>
          <p:txBody>
            <a:bodyPr/>
            <a:p>
              <a:endParaRPr lang="zh-CN" altLang="en-US"/>
            </a:p>
          </p:txBody>
        </p:sp>
        <p:sp>
          <p:nvSpPr>
            <p:cNvPr id="26688" name="天津"/>
            <p:cNvSpPr/>
            <p:nvPr/>
          </p:nvSpPr>
          <p:spPr>
            <a:xfrm>
              <a:off x="3592197" y="1466662"/>
              <a:ext cx="116347" cy="168781"/>
            </a:xfrm>
            <a:custGeom>
              <a:avLst/>
              <a:gdLst>
                <a:gd name="txL" fmla="*/ 0 w 80"/>
                <a:gd name="txT" fmla="*/ 0 h 116"/>
                <a:gd name="txR" fmla="*/ 80 w 80"/>
                <a:gd name="txB" fmla="*/ 116 h 116"/>
              </a:gdLst>
              <a:ahLst/>
              <a:cxnLst>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solidFill>
              <a:srgbClr val="A5A5A5">
                <a:alpha val="100000"/>
              </a:srgbClr>
            </a:solidFill>
            <a:ln w="9525">
              <a:noFill/>
            </a:ln>
          </p:spPr>
          <p:txBody>
            <a:bodyPr/>
            <a:p>
              <a:endParaRPr lang="zh-CN" altLang="en-US"/>
            </a:p>
          </p:txBody>
        </p:sp>
        <p:sp>
          <p:nvSpPr>
            <p:cNvPr id="26689" name="北京"/>
            <p:cNvSpPr/>
            <p:nvPr/>
          </p:nvSpPr>
          <p:spPr>
            <a:xfrm>
              <a:off x="3475852" y="1391001"/>
              <a:ext cx="154159" cy="165873"/>
            </a:xfrm>
            <a:custGeom>
              <a:avLst/>
              <a:gdLst>
                <a:gd name="txL" fmla="*/ 0 w 106"/>
                <a:gd name="txT" fmla="*/ 0 h 114"/>
                <a:gd name="txR" fmla="*/ 106 w 106"/>
                <a:gd name="txB" fmla="*/ 114 h 11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rgbClr val="A5A5A5">
                <a:alpha val="100000"/>
              </a:srgbClr>
            </a:solidFill>
            <a:ln w="9525">
              <a:noFill/>
            </a:ln>
          </p:spPr>
          <p:txBody>
            <a:bodyPr/>
            <a:p>
              <a:endParaRPr lang="zh-CN" altLang="en-US"/>
            </a:p>
          </p:txBody>
        </p:sp>
        <p:sp>
          <p:nvSpPr>
            <p:cNvPr id="26690" name="辽宁"/>
            <p:cNvSpPr/>
            <p:nvPr/>
          </p:nvSpPr>
          <p:spPr>
            <a:xfrm>
              <a:off x="3737629" y="1062166"/>
              <a:ext cx="546829" cy="520898"/>
            </a:xfrm>
            <a:custGeom>
              <a:avLst/>
              <a:gdLst>
                <a:gd name="txL" fmla="*/ 0 w 376"/>
                <a:gd name="txT" fmla="*/ 0 h 358"/>
                <a:gd name="txR" fmla="*/ 376 w 376"/>
                <a:gd name="txB" fmla="*/ 358 h 358"/>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Lst>
              <a:rect l="txL" t="txT" r="txR" b="tx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rgbClr val="A5A5A5">
                <a:alpha val="100000"/>
              </a:srgbClr>
            </a:solidFill>
            <a:ln w="9525">
              <a:noFill/>
            </a:ln>
          </p:spPr>
          <p:txBody>
            <a:bodyPr/>
            <a:p>
              <a:endParaRPr lang="zh-CN" altLang="en-US"/>
            </a:p>
          </p:txBody>
        </p:sp>
        <p:sp>
          <p:nvSpPr>
            <p:cNvPr id="26691" name="吉林"/>
            <p:cNvSpPr/>
            <p:nvPr/>
          </p:nvSpPr>
          <p:spPr>
            <a:xfrm>
              <a:off x="3859795" y="747881"/>
              <a:ext cx="779522" cy="529628"/>
            </a:xfrm>
            <a:custGeom>
              <a:avLst/>
              <a:gdLst>
                <a:gd name="txL" fmla="*/ 0 w 536"/>
                <a:gd name="txT" fmla="*/ 0 h 364"/>
                <a:gd name="txR" fmla="*/ 536 w 536"/>
                <a:gd name="txB" fmla="*/ 364 h 364"/>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rgbClr val="A5A5A5">
                <a:alpha val="100000"/>
              </a:srgbClr>
            </a:solidFill>
            <a:ln w="9525">
              <a:noFill/>
            </a:ln>
          </p:spPr>
          <p:txBody>
            <a:bodyPr/>
            <a:p>
              <a:endParaRPr lang="zh-CN" altLang="en-US"/>
            </a:p>
          </p:txBody>
        </p:sp>
        <p:sp>
          <p:nvSpPr>
            <p:cNvPr id="26692" name="黑龙江"/>
            <p:cNvSpPr/>
            <p:nvPr/>
          </p:nvSpPr>
          <p:spPr>
            <a:xfrm>
              <a:off x="3694002" y="0"/>
              <a:ext cx="1044210" cy="948674"/>
            </a:xfrm>
            <a:custGeom>
              <a:avLst/>
              <a:gdLst>
                <a:gd name="txL" fmla="*/ 0 w 718"/>
                <a:gd name="txT" fmla="*/ 0 h 652"/>
                <a:gd name="txR" fmla="*/ 718 w 718"/>
                <a:gd name="txB" fmla="*/ 652 h 65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rgbClr val="A5A5A5">
                <a:alpha val="100000"/>
              </a:srgbClr>
            </a:solidFill>
            <a:ln w="9525">
              <a:noFill/>
            </a:ln>
          </p:spPr>
          <p:txBody>
            <a:bodyPr/>
            <a:p>
              <a:endParaRPr lang="zh-CN" altLang="en-US"/>
            </a:p>
          </p:txBody>
        </p:sp>
        <p:sp>
          <p:nvSpPr>
            <p:cNvPr id="26693" name="山东"/>
            <p:cNvSpPr/>
            <p:nvPr/>
          </p:nvSpPr>
          <p:spPr>
            <a:xfrm>
              <a:off x="3487486" y="1702377"/>
              <a:ext cx="631179" cy="395766"/>
            </a:xfrm>
            <a:custGeom>
              <a:avLst/>
              <a:gdLst>
                <a:gd name="txL" fmla="*/ 0 w 434"/>
                <a:gd name="txT" fmla="*/ 0 h 272"/>
                <a:gd name="txR" fmla="*/ 434 w 434"/>
                <a:gd name="txB" fmla="*/ 272 h 272"/>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rgbClr val="A5A5A5">
                <a:alpha val="100000"/>
              </a:srgbClr>
            </a:solidFill>
            <a:ln w="9525">
              <a:noFill/>
            </a:ln>
          </p:spPr>
          <p:txBody>
            <a:bodyPr/>
            <a:p>
              <a:endParaRPr lang="zh-CN" altLang="en-US"/>
            </a:p>
          </p:txBody>
        </p:sp>
        <p:sp>
          <p:nvSpPr>
            <p:cNvPr id="26694" name="上海"/>
            <p:cNvSpPr/>
            <p:nvPr/>
          </p:nvSpPr>
          <p:spPr>
            <a:xfrm>
              <a:off x="4077947" y="2360044"/>
              <a:ext cx="98894" cy="87300"/>
            </a:xfrm>
            <a:custGeom>
              <a:avLst/>
              <a:gdLst>
                <a:gd name="txL" fmla="*/ 0 w 68"/>
                <a:gd name="txT" fmla="*/ 0 h 60"/>
                <a:gd name="txR" fmla="*/ 68 w 68"/>
                <a:gd name="txB" fmla="*/ 60 h 6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rgbClr val="A5A5A5">
                <a:alpha val="100000"/>
              </a:srgbClr>
            </a:solidFill>
            <a:ln w="9525">
              <a:noFill/>
            </a:ln>
          </p:spPr>
          <p:txBody>
            <a:bodyPr/>
            <a:p>
              <a:endParaRPr lang="zh-CN" altLang="en-US"/>
            </a:p>
          </p:txBody>
        </p:sp>
        <p:sp>
          <p:nvSpPr>
            <p:cNvPr id="26695" name="江苏"/>
            <p:cNvSpPr/>
            <p:nvPr/>
          </p:nvSpPr>
          <p:spPr>
            <a:xfrm>
              <a:off x="3615468" y="2025389"/>
              <a:ext cx="549737" cy="424867"/>
            </a:xfrm>
            <a:custGeom>
              <a:avLst/>
              <a:gdLst>
                <a:gd name="txL" fmla="*/ 0 w 378"/>
                <a:gd name="txT" fmla="*/ 0 h 292"/>
                <a:gd name="txR" fmla="*/ 378 w 378"/>
                <a:gd name="txB" fmla="*/ 292 h 292"/>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rgbClr val="A5A5A5">
                <a:alpha val="100000"/>
              </a:srgbClr>
            </a:solidFill>
            <a:ln w="9525">
              <a:noFill/>
            </a:ln>
          </p:spPr>
          <p:txBody>
            <a:bodyPr/>
            <a:p>
              <a:endParaRPr lang="zh-CN" altLang="en-US"/>
            </a:p>
          </p:txBody>
        </p:sp>
        <p:sp>
          <p:nvSpPr>
            <p:cNvPr id="26696" name="河北"/>
            <p:cNvSpPr/>
            <p:nvPr/>
          </p:nvSpPr>
          <p:spPr>
            <a:xfrm>
              <a:off x="3327511" y="1213488"/>
              <a:ext cx="511924" cy="730421"/>
            </a:xfrm>
            <a:custGeom>
              <a:avLst/>
              <a:gdLst>
                <a:gd name="txL" fmla="*/ 0 w 352"/>
                <a:gd name="txT" fmla="*/ 0 h 502"/>
                <a:gd name="txR" fmla="*/ 352 w 352"/>
                <a:gd name="txB" fmla="*/ 502 h 50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rgbClr val="A5A5A5">
                <a:alpha val="100000"/>
              </a:srgbClr>
            </a:solidFill>
            <a:ln w="9525">
              <a:noFill/>
            </a:ln>
          </p:spPr>
          <p:txBody>
            <a:bodyPr/>
            <a:p>
              <a:endParaRPr lang="zh-CN" altLang="en-US"/>
            </a:p>
          </p:txBody>
        </p:sp>
        <p:sp>
          <p:nvSpPr>
            <p:cNvPr id="26697" name="河南"/>
            <p:cNvSpPr/>
            <p:nvPr/>
          </p:nvSpPr>
          <p:spPr>
            <a:xfrm>
              <a:off x="3094818" y="1914809"/>
              <a:ext cx="538103" cy="532539"/>
            </a:xfrm>
            <a:custGeom>
              <a:avLst/>
              <a:gdLst>
                <a:gd name="txL" fmla="*/ 0 w 370"/>
                <a:gd name="txT" fmla="*/ 0 h 366"/>
                <a:gd name="txR" fmla="*/ 370 w 370"/>
                <a:gd name="txB" fmla="*/ 366 h 366"/>
              </a:gdLst>
              <a:ahLst/>
              <a:cxnLst>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rgbClr val="A5A5A5">
                <a:alpha val="100000"/>
              </a:srgbClr>
            </a:solidFill>
            <a:ln w="9525">
              <a:noFill/>
            </a:ln>
          </p:spPr>
          <p:txBody>
            <a:bodyPr/>
            <a:p>
              <a:endParaRPr lang="zh-CN" altLang="en-US"/>
            </a:p>
          </p:txBody>
        </p:sp>
        <p:sp>
          <p:nvSpPr>
            <p:cNvPr id="26698" name="台湾"/>
            <p:cNvSpPr/>
            <p:nvPr/>
          </p:nvSpPr>
          <p:spPr>
            <a:xfrm>
              <a:off x="4107033" y="3052632"/>
              <a:ext cx="154159" cy="372487"/>
            </a:xfrm>
            <a:custGeom>
              <a:avLst/>
              <a:gdLst>
                <a:gd name="txL" fmla="*/ 0 w 106"/>
                <a:gd name="txT" fmla="*/ 0 h 256"/>
                <a:gd name="txR" fmla="*/ 106 w 106"/>
                <a:gd name="txB" fmla="*/ 256 h 256"/>
              </a:gdLst>
              <a:ahLst/>
              <a:cxnLst>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rgbClr val="A5A5A5">
                <a:alpha val="100000"/>
              </a:srgbClr>
            </a:solidFill>
            <a:ln w="9525">
              <a:noFill/>
            </a:ln>
          </p:spPr>
          <p:txBody>
            <a:bodyPr/>
            <a:p>
              <a:endParaRPr lang="zh-CN" altLang="en-US"/>
            </a:p>
          </p:txBody>
        </p:sp>
        <p:sp>
          <p:nvSpPr>
            <p:cNvPr id="26699" name="海南"/>
            <p:cNvSpPr/>
            <p:nvPr/>
          </p:nvSpPr>
          <p:spPr>
            <a:xfrm>
              <a:off x="2972658" y="3713218"/>
              <a:ext cx="232693" cy="203703"/>
            </a:xfrm>
            <a:custGeom>
              <a:avLst/>
              <a:gdLst>
                <a:gd name="txL" fmla="*/ 0 w 160"/>
                <a:gd name="txT" fmla="*/ 0 h 140"/>
                <a:gd name="txR" fmla="*/ 160 w 160"/>
                <a:gd name="txB" fmla="*/ 140 h 14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rgbClr val="A5A5A5">
                <a:alpha val="100000"/>
              </a:srgbClr>
            </a:solidFill>
            <a:ln w="9525">
              <a:noFill/>
            </a:ln>
          </p:spPr>
          <p:txBody>
            <a:bodyPr/>
            <a:p>
              <a:endParaRPr lang="zh-CN" altLang="en-US"/>
            </a:p>
          </p:txBody>
        </p:sp>
      </p:grpSp>
      <p:sp>
        <p:nvSpPr>
          <p:cNvPr id="26649" name="直接连接符 37"/>
          <p:cNvSpPr/>
          <p:nvPr/>
        </p:nvSpPr>
        <p:spPr>
          <a:xfrm>
            <a:off x="6767513" y="4445000"/>
            <a:ext cx="3455987" cy="0"/>
          </a:xfrm>
          <a:prstGeom prst="line">
            <a:avLst/>
          </a:prstGeom>
          <a:ln w="9525" cap="flat" cmpd="sng">
            <a:solidFill>
              <a:srgbClr val="EAEAEA"/>
            </a:solidFill>
            <a:prstDash val="sysDash"/>
            <a:bevel/>
            <a:headEnd type="none" w="med" len="med"/>
            <a:tailEnd type="none" w="med" len="med"/>
          </a:ln>
        </p:spPr>
      </p:sp>
      <p:sp>
        <p:nvSpPr>
          <p:cNvPr id="15421" name="矩形 38"/>
          <p:cNvSpPr/>
          <p:nvPr/>
        </p:nvSpPr>
        <p:spPr>
          <a:xfrm>
            <a:off x="6772275" y="4448175"/>
            <a:ext cx="5426075" cy="149225"/>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5422" name="立方体 39"/>
          <p:cNvSpPr/>
          <p:nvPr/>
        </p:nvSpPr>
        <p:spPr>
          <a:xfrm>
            <a:off x="6946900" y="2413000"/>
            <a:ext cx="481013" cy="2184400"/>
          </a:xfrm>
          <a:prstGeom prst="cube">
            <a:avLst>
              <a:gd name="adj" fmla="val 25000"/>
            </a:avLst>
          </a:prstGeom>
          <a:solidFill>
            <a:srgbClr val="0070C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5423" name="立方体 40"/>
          <p:cNvSpPr/>
          <p:nvPr/>
        </p:nvSpPr>
        <p:spPr>
          <a:xfrm>
            <a:off x="7820025" y="2647950"/>
            <a:ext cx="481013" cy="1949450"/>
          </a:xfrm>
          <a:prstGeom prst="cube">
            <a:avLst>
              <a:gd name="adj" fmla="val 25000"/>
            </a:avLst>
          </a:prstGeom>
          <a:solidFill>
            <a:srgbClr val="FF000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5424" name="立方体 41"/>
          <p:cNvSpPr/>
          <p:nvPr/>
        </p:nvSpPr>
        <p:spPr>
          <a:xfrm>
            <a:off x="8691563" y="3063875"/>
            <a:ext cx="481012" cy="1533525"/>
          </a:xfrm>
          <a:prstGeom prst="cube">
            <a:avLst>
              <a:gd name="adj" fmla="val 25000"/>
            </a:avLst>
          </a:prstGeom>
          <a:solidFill>
            <a:srgbClr val="7030A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5425" name="立方体 42"/>
          <p:cNvSpPr/>
          <p:nvPr/>
        </p:nvSpPr>
        <p:spPr>
          <a:xfrm>
            <a:off x="9564688" y="2082800"/>
            <a:ext cx="479425" cy="2514600"/>
          </a:xfrm>
          <a:prstGeom prst="cube">
            <a:avLst>
              <a:gd name="adj" fmla="val 25000"/>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5426" name="文本框 15"/>
          <p:cNvSpPr/>
          <p:nvPr/>
        </p:nvSpPr>
        <p:spPr>
          <a:xfrm>
            <a:off x="7002463" y="2032000"/>
            <a:ext cx="550862" cy="434975"/>
          </a:xfrm>
          <a:prstGeom prst="rect">
            <a:avLst/>
          </a:prstGeom>
          <a:noFill/>
          <a:ln w="9525">
            <a:noFill/>
          </a:ln>
        </p:spPr>
        <p:txBody>
          <a:bodyPr lIns="0" tIns="0" rIns="0" bIns="0" anchor="ctr"/>
          <a:p>
            <a:pPr algn="ctr"/>
            <a:r>
              <a:rPr lang="en-US" altLang="zh-CN" dirty="0">
                <a:latin typeface="Calibri" panose="020F0502020204030204" pitchFamily="34" charset="0"/>
                <a:cs typeface="Verdana" panose="020B0604030504040204" pitchFamily="34" charset="0"/>
                <a:sym typeface="Arial" panose="020B0604020202020204" pitchFamily="34" charset="0"/>
              </a:rPr>
              <a:t>80</a:t>
            </a:r>
            <a:r>
              <a:rPr lang="en-US" altLang="zh-CN" sz="1200" dirty="0">
                <a:latin typeface="Calibri" panose="020F0502020204030204" pitchFamily="34" charset="0"/>
                <a:cs typeface="Verdana" panose="020B0604030504040204" pitchFamily="34" charset="0"/>
                <a:sym typeface="Arial" panose="020B0604020202020204" pitchFamily="34" charset="0"/>
              </a:rPr>
              <a:t>%</a:t>
            </a:r>
            <a:endParaRPr lang="zh-CN" altLang="en-US" dirty="0">
              <a:latin typeface="Calibri" panose="020F0502020204030204" pitchFamily="34" charset="0"/>
              <a:ea typeface="微软雅黑" panose="020B0503020204020204" pitchFamily="34" charset="-122"/>
              <a:sym typeface="Arial" panose="020B0604020202020204" pitchFamily="34" charset="0"/>
            </a:endParaRPr>
          </a:p>
        </p:txBody>
      </p:sp>
      <p:sp>
        <p:nvSpPr>
          <p:cNvPr id="15427" name="文本框 84"/>
          <p:cNvSpPr/>
          <p:nvPr/>
        </p:nvSpPr>
        <p:spPr>
          <a:xfrm>
            <a:off x="7877175" y="2238375"/>
            <a:ext cx="549275" cy="434975"/>
          </a:xfrm>
          <a:prstGeom prst="rect">
            <a:avLst/>
          </a:prstGeom>
          <a:noFill/>
          <a:ln w="9525">
            <a:noFill/>
          </a:ln>
        </p:spPr>
        <p:txBody>
          <a:bodyPr lIns="0" tIns="0" rIns="0" bIns="0" anchor="ctr"/>
          <a:p>
            <a:pPr algn="ctr"/>
            <a:r>
              <a:rPr lang="en-US" altLang="zh-CN" dirty="0">
                <a:latin typeface="Calibri" panose="020F0502020204030204" pitchFamily="34" charset="0"/>
                <a:cs typeface="Verdana" panose="020B0604030504040204" pitchFamily="34" charset="0"/>
                <a:sym typeface="Arial" panose="020B0604020202020204" pitchFamily="34" charset="0"/>
              </a:rPr>
              <a:t>70</a:t>
            </a:r>
            <a:r>
              <a:rPr lang="en-US" altLang="zh-CN" sz="1200" dirty="0">
                <a:latin typeface="Calibri" panose="020F0502020204030204" pitchFamily="34" charset="0"/>
                <a:cs typeface="Verdana" panose="020B0604030504040204" pitchFamily="34" charset="0"/>
                <a:sym typeface="Arial" panose="020B0604020202020204" pitchFamily="34" charset="0"/>
              </a:rPr>
              <a:t>%</a:t>
            </a:r>
            <a:endParaRPr lang="zh-CN" altLang="en-US" dirty="0">
              <a:latin typeface="Calibri" panose="020F0502020204030204" pitchFamily="34" charset="0"/>
              <a:ea typeface="微软雅黑" panose="020B0503020204020204" pitchFamily="34" charset="-122"/>
              <a:sym typeface="Arial" panose="020B0604020202020204" pitchFamily="34" charset="0"/>
            </a:endParaRPr>
          </a:p>
        </p:txBody>
      </p:sp>
      <p:sp>
        <p:nvSpPr>
          <p:cNvPr id="15428" name="文本框 85"/>
          <p:cNvSpPr/>
          <p:nvPr/>
        </p:nvSpPr>
        <p:spPr>
          <a:xfrm>
            <a:off x="8745538" y="2657475"/>
            <a:ext cx="550862" cy="434975"/>
          </a:xfrm>
          <a:prstGeom prst="rect">
            <a:avLst/>
          </a:prstGeom>
          <a:noFill/>
          <a:ln w="9525">
            <a:noFill/>
          </a:ln>
        </p:spPr>
        <p:txBody>
          <a:bodyPr lIns="0" tIns="0" rIns="0" bIns="0" anchor="ctr"/>
          <a:p>
            <a:pPr algn="ctr"/>
            <a:r>
              <a:rPr lang="en-US" altLang="zh-CN" dirty="0">
                <a:latin typeface="Calibri" panose="020F0502020204030204" pitchFamily="34" charset="0"/>
                <a:cs typeface="Verdana" panose="020B0604030504040204" pitchFamily="34" charset="0"/>
                <a:sym typeface="Arial" panose="020B0604020202020204" pitchFamily="34" charset="0"/>
              </a:rPr>
              <a:t>55</a:t>
            </a:r>
            <a:r>
              <a:rPr lang="en-US" altLang="zh-CN" sz="1200" dirty="0">
                <a:latin typeface="Calibri" panose="020F0502020204030204" pitchFamily="34" charset="0"/>
                <a:cs typeface="Verdana" panose="020B0604030504040204" pitchFamily="34" charset="0"/>
                <a:sym typeface="Arial" panose="020B0604020202020204" pitchFamily="34" charset="0"/>
              </a:rPr>
              <a:t>%</a:t>
            </a:r>
            <a:endParaRPr lang="zh-CN" altLang="en-US" dirty="0">
              <a:latin typeface="Calibri" panose="020F0502020204030204" pitchFamily="34" charset="0"/>
              <a:ea typeface="微软雅黑" panose="020B0503020204020204" pitchFamily="34" charset="-122"/>
              <a:sym typeface="Arial" panose="020B0604020202020204" pitchFamily="34" charset="0"/>
            </a:endParaRPr>
          </a:p>
        </p:txBody>
      </p:sp>
      <p:sp>
        <p:nvSpPr>
          <p:cNvPr id="15429" name="文本框 86"/>
          <p:cNvSpPr/>
          <p:nvPr/>
        </p:nvSpPr>
        <p:spPr>
          <a:xfrm>
            <a:off x="9596438" y="1676400"/>
            <a:ext cx="549275" cy="434975"/>
          </a:xfrm>
          <a:prstGeom prst="rect">
            <a:avLst/>
          </a:prstGeom>
          <a:noFill/>
          <a:ln w="9525">
            <a:noFill/>
          </a:ln>
        </p:spPr>
        <p:txBody>
          <a:bodyPr lIns="0" tIns="0" rIns="0" bIns="0" anchor="ctr"/>
          <a:p>
            <a:pPr algn="ctr"/>
            <a:r>
              <a:rPr lang="en-US" altLang="zh-CN" dirty="0">
                <a:latin typeface="Calibri" panose="020F0502020204030204" pitchFamily="34" charset="0"/>
                <a:cs typeface="Verdana" panose="020B0604030504040204" pitchFamily="34" charset="0"/>
                <a:sym typeface="Arial" panose="020B0604020202020204" pitchFamily="34" charset="0"/>
              </a:rPr>
              <a:t>92</a:t>
            </a:r>
            <a:r>
              <a:rPr lang="en-US" altLang="zh-CN" sz="1200" dirty="0">
                <a:latin typeface="Calibri" panose="020F0502020204030204" pitchFamily="34" charset="0"/>
                <a:cs typeface="Verdana" panose="020B0604030504040204" pitchFamily="34" charset="0"/>
                <a:sym typeface="Arial" panose="020B0604020202020204" pitchFamily="34" charset="0"/>
              </a:rPr>
              <a:t>%</a:t>
            </a:r>
            <a:endParaRPr lang="zh-CN" altLang="en-US" dirty="0">
              <a:latin typeface="Calibri" panose="020F0502020204030204" pitchFamily="34" charset="0"/>
              <a:ea typeface="微软雅黑" panose="020B0503020204020204" pitchFamily="34" charset="-122"/>
              <a:sym typeface="Arial" panose="020B0604020202020204" pitchFamily="34" charset="0"/>
            </a:endParaRPr>
          </a:p>
        </p:txBody>
      </p:sp>
      <p:sp>
        <p:nvSpPr>
          <p:cNvPr id="15430" name="文本框 61"/>
          <p:cNvSpPr/>
          <p:nvPr/>
        </p:nvSpPr>
        <p:spPr>
          <a:xfrm>
            <a:off x="6946900" y="4762500"/>
            <a:ext cx="481013" cy="250825"/>
          </a:xfrm>
          <a:prstGeom prst="rect">
            <a:avLst/>
          </a:prstGeom>
          <a:noFill/>
          <a:ln w="9525">
            <a:noFill/>
          </a:ln>
        </p:spPr>
        <p:txBody>
          <a:bodyPr lIns="0" tIns="0" rIns="0" bIns="0" anchor="ctr"/>
          <a:p>
            <a:pPr algn="ctr"/>
            <a:r>
              <a:rPr lang="zh-CN" altLang="en-US" dirty="0">
                <a:solidFill>
                  <a:srgbClr val="000000"/>
                </a:solidFill>
                <a:latin typeface="宋体" panose="02010600030101010101" pitchFamily="2" charset="-122"/>
                <a:sym typeface="Arial" panose="020B0604020202020204" pitchFamily="34" charset="0"/>
              </a:rPr>
              <a:t>四川</a:t>
            </a:r>
            <a:endParaRPr lang="zh-CN" altLang="en-US" dirty="0">
              <a:solidFill>
                <a:srgbClr val="000000"/>
              </a:solidFill>
              <a:latin typeface="宋体" panose="02010600030101010101" pitchFamily="2" charset="-122"/>
              <a:sym typeface="Arial" panose="020B0604020202020204" pitchFamily="34" charset="0"/>
            </a:endParaRPr>
          </a:p>
        </p:txBody>
      </p:sp>
      <p:sp>
        <p:nvSpPr>
          <p:cNvPr id="15431" name="文本框 62"/>
          <p:cNvSpPr/>
          <p:nvPr/>
        </p:nvSpPr>
        <p:spPr>
          <a:xfrm>
            <a:off x="7820025" y="4762500"/>
            <a:ext cx="481013" cy="250825"/>
          </a:xfrm>
          <a:prstGeom prst="rect">
            <a:avLst/>
          </a:prstGeom>
          <a:noFill/>
          <a:ln w="9525">
            <a:noFill/>
          </a:ln>
        </p:spPr>
        <p:txBody>
          <a:bodyPr lIns="0" tIns="0" rIns="0" bIns="0" anchor="ctr"/>
          <a:p>
            <a:pPr algn="ctr"/>
            <a:r>
              <a:rPr lang="zh-CN" altLang="en-US" dirty="0">
                <a:solidFill>
                  <a:srgbClr val="000000"/>
                </a:solidFill>
                <a:latin typeface="宋体" panose="02010600030101010101" pitchFamily="2" charset="-122"/>
                <a:sym typeface="Arial" panose="020B0604020202020204" pitchFamily="34" charset="0"/>
              </a:rPr>
              <a:t>广东</a:t>
            </a:r>
            <a:endParaRPr lang="zh-CN" altLang="en-US" dirty="0">
              <a:solidFill>
                <a:srgbClr val="000000"/>
              </a:solidFill>
              <a:latin typeface="宋体" panose="02010600030101010101" pitchFamily="2" charset="-122"/>
              <a:sym typeface="Arial" panose="020B0604020202020204" pitchFamily="34" charset="0"/>
            </a:endParaRPr>
          </a:p>
        </p:txBody>
      </p:sp>
      <p:sp>
        <p:nvSpPr>
          <p:cNvPr id="15432" name="文本框 63"/>
          <p:cNvSpPr/>
          <p:nvPr/>
        </p:nvSpPr>
        <p:spPr>
          <a:xfrm>
            <a:off x="8691563" y="4762500"/>
            <a:ext cx="481012" cy="250825"/>
          </a:xfrm>
          <a:prstGeom prst="rect">
            <a:avLst/>
          </a:prstGeom>
          <a:noFill/>
          <a:ln w="9525">
            <a:noFill/>
          </a:ln>
        </p:spPr>
        <p:txBody>
          <a:bodyPr lIns="0" tIns="0" rIns="0" bIns="0" anchor="ctr"/>
          <a:p>
            <a:pPr algn="ctr"/>
            <a:r>
              <a:rPr lang="zh-CN" altLang="en-US" dirty="0">
                <a:solidFill>
                  <a:srgbClr val="000000"/>
                </a:solidFill>
                <a:latin typeface="宋体" panose="02010600030101010101" pitchFamily="2" charset="-122"/>
                <a:sym typeface="Arial" panose="020B0604020202020204" pitchFamily="34" charset="0"/>
              </a:rPr>
              <a:t>山东</a:t>
            </a:r>
            <a:endParaRPr lang="zh-CN" altLang="en-US" dirty="0">
              <a:solidFill>
                <a:srgbClr val="000000"/>
              </a:solidFill>
              <a:latin typeface="宋体" panose="02010600030101010101" pitchFamily="2" charset="-122"/>
              <a:sym typeface="Arial" panose="020B0604020202020204" pitchFamily="34" charset="0"/>
            </a:endParaRPr>
          </a:p>
        </p:txBody>
      </p:sp>
      <p:sp>
        <p:nvSpPr>
          <p:cNvPr id="15433" name="文本框 64"/>
          <p:cNvSpPr/>
          <p:nvPr/>
        </p:nvSpPr>
        <p:spPr>
          <a:xfrm>
            <a:off x="9564688" y="4762500"/>
            <a:ext cx="479425" cy="250825"/>
          </a:xfrm>
          <a:prstGeom prst="rect">
            <a:avLst/>
          </a:prstGeom>
          <a:noFill/>
          <a:ln w="9525">
            <a:noFill/>
          </a:ln>
        </p:spPr>
        <p:txBody>
          <a:bodyPr lIns="0" tIns="0" rIns="0" bIns="0" anchor="ctr"/>
          <a:p>
            <a:pPr algn="ctr"/>
            <a:r>
              <a:rPr lang="zh-CN" altLang="en-US" dirty="0">
                <a:solidFill>
                  <a:srgbClr val="000000"/>
                </a:solidFill>
                <a:latin typeface="宋体" panose="02010600030101010101" pitchFamily="2" charset="-122"/>
                <a:sym typeface="Arial" panose="020B0604020202020204" pitchFamily="34" charset="0"/>
              </a:rPr>
              <a:t>浙江</a:t>
            </a:r>
            <a:endParaRPr lang="zh-CN" altLang="en-US" dirty="0">
              <a:solidFill>
                <a:srgbClr val="000000"/>
              </a:solidFill>
              <a:latin typeface="宋体" panose="02010600030101010101" pitchFamily="2" charset="-122"/>
              <a:sym typeface="Arial" panose="020B0604020202020204" pitchFamily="34" charset="0"/>
            </a:endParaRPr>
          </a:p>
        </p:txBody>
      </p:sp>
      <p:sp>
        <p:nvSpPr>
          <p:cNvPr id="15434" name="四川"/>
          <p:cNvSpPr/>
          <p:nvPr/>
        </p:nvSpPr>
        <p:spPr>
          <a:xfrm>
            <a:off x="3609975" y="3530600"/>
            <a:ext cx="1022350" cy="895350"/>
          </a:xfrm>
          <a:custGeom>
            <a:avLst/>
            <a:gdLst>
              <a:gd name="txL" fmla="*/ 0 w 702"/>
              <a:gd name="txT" fmla="*/ 0 h 616"/>
              <a:gd name="txR" fmla="*/ 702 w 702"/>
              <a:gd name="txB" fmla="*/ 616 h 616"/>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0070C0">
              <a:alpha val="100000"/>
            </a:srgbClr>
          </a:solidFill>
          <a:ln w="9525">
            <a:noFill/>
          </a:ln>
        </p:spPr>
        <p:txBody>
          <a:bodyPr/>
          <a:p>
            <a:endParaRPr lang="zh-CN" altLang="en-US"/>
          </a:p>
        </p:txBody>
      </p:sp>
      <p:sp>
        <p:nvSpPr>
          <p:cNvPr id="15435" name="广东"/>
          <p:cNvSpPr/>
          <p:nvPr/>
        </p:nvSpPr>
        <p:spPr>
          <a:xfrm>
            <a:off x="4789488" y="4452938"/>
            <a:ext cx="738187" cy="584200"/>
          </a:xfrm>
          <a:custGeom>
            <a:avLst/>
            <a:gdLst>
              <a:gd name="txL" fmla="*/ 0 w 508"/>
              <a:gd name="txT" fmla="*/ 0 h 402"/>
              <a:gd name="txR" fmla="*/ 508 w 508"/>
              <a:gd name="txB" fmla="*/ 402 h 40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rgbClr val="FF0000">
              <a:alpha val="100000"/>
            </a:srgbClr>
          </a:solidFill>
          <a:ln w="9525">
            <a:noFill/>
          </a:ln>
        </p:spPr>
        <p:txBody>
          <a:bodyPr/>
          <a:p>
            <a:endParaRPr lang="zh-CN" altLang="en-US"/>
          </a:p>
        </p:txBody>
      </p:sp>
      <p:sp>
        <p:nvSpPr>
          <p:cNvPr id="15436" name="浙江"/>
          <p:cNvSpPr/>
          <p:nvPr/>
        </p:nvSpPr>
        <p:spPr>
          <a:xfrm>
            <a:off x="5557838" y="3789363"/>
            <a:ext cx="352425" cy="407987"/>
          </a:xfrm>
          <a:custGeom>
            <a:avLst/>
            <a:gdLst>
              <a:gd name="txL" fmla="*/ 0 w 242"/>
              <a:gd name="txT" fmla="*/ 0 h 280"/>
              <a:gd name="txR" fmla="*/ 242 w 242"/>
              <a:gd name="txB" fmla="*/ 280 h 280"/>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rgbClr val="00B0F0">
              <a:alpha val="100000"/>
            </a:srgbClr>
          </a:solidFill>
          <a:ln w="9525">
            <a:noFill/>
          </a:ln>
        </p:spPr>
        <p:txBody>
          <a:bodyPr/>
          <a:p>
            <a:endParaRPr lang="zh-CN" altLang="en-US"/>
          </a:p>
        </p:txBody>
      </p:sp>
      <p:sp>
        <p:nvSpPr>
          <p:cNvPr id="15437" name="山东"/>
          <p:cNvSpPr/>
          <p:nvPr/>
        </p:nvSpPr>
        <p:spPr>
          <a:xfrm>
            <a:off x="5191125" y="3044825"/>
            <a:ext cx="630238" cy="395288"/>
          </a:xfrm>
          <a:custGeom>
            <a:avLst/>
            <a:gdLst>
              <a:gd name="txL" fmla="*/ 0 w 434"/>
              <a:gd name="txT" fmla="*/ 0 h 272"/>
              <a:gd name="txR" fmla="*/ 434 w 434"/>
              <a:gd name="txB" fmla="*/ 272 h 272"/>
            </a:gdLst>
            <a:ahLst/>
            <a:cxnLst>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rgbClr val="7030A0">
              <a:alpha val="100000"/>
            </a:srgbClr>
          </a:solidFill>
          <a:ln w="9525">
            <a:noFill/>
          </a:ln>
        </p:spPr>
        <p:txBody>
          <a:bodyPr/>
          <a:p>
            <a:endParaRPr lang="zh-CN" altLang="en-US"/>
          </a:p>
        </p:txBody>
      </p:sp>
      <p:sp>
        <p:nvSpPr>
          <p:cNvPr id="15438" name="矩形 55"/>
          <p:cNvSpPr/>
          <p:nvPr/>
        </p:nvSpPr>
        <p:spPr>
          <a:xfrm>
            <a:off x="842963" y="5402263"/>
            <a:ext cx="10512425" cy="908050"/>
          </a:xfrm>
          <a:prstGeom prst="rect">
            <a:avLst/>
          </a:prstGeom>
          <a:noFill/>
          <a:ln w="9525">
            <a:noFill/>
          </a:ln>
        </p:spPr>
        <p:txBody>
          <a:bodyPr/>
          <a:p>
            <a:pPr algn="just">
              <a:lnSpc>
                <a:spcPct val="150000"/>
              </a:lnSpc>
              <a:spcBef>
                <a:spcPts val="600"/>
              </a:spcBef>
              <a:spcAft>
                <a:spcPts val="600"/>
              </a:spcAft>
              <a:buClr>
                <a:srgbClr val="00B050"/>
              </a:buClr>
              <a:buSzPct val="80000"/>
              <a:buFont typeface="Arial" panose="020B0604020202020204" pitchFamily="34" charset="0"/>
            </a:pPr>
            <a:r>
              <a:rPr lang="zh-CN" altLang="en-US" sz="1600" dirty="0">
                <a:solidFill>
                  <a:srgbClr val="000000"/>
                </a:solidFill>
                <a:latin typeface="Adobe 黑体 Std R" pitchFamily="2" charset="-122"/>
                <a:ea typeface="Adobe 黑体 Std R" pitchFamily="2" charset="-122"/>
                <a:sym typeface="Adobe 黑体 Std R" pitchFamily="2"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zh-CN" altLang="en-US" dirty="0">
              <a:latin typeface="Arial" panose="020B0604020202020204" pitchFamily="34" charset="0"/>
            </a:endParaRPr>
          </a:p>
        </p:txBody>
      </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385"/>
                                        </p:tgtEl>
                                        <p:attrNameLst>
                                          <p:attrName>style.visibility</p:attrName>
                                        </p:attrNameLst>
                                      </p:cBhvr>
                                      <p:to>
                                        <p:strVal val="visible"/>
                                      </p:to>
                                    </p:set>
                                    <p:anim calcmode="lin" valueType="num">
                                      <p:cBhvr>
                                        <p:cTn id="7" dur="500" fill="hold"/>
                                        <p:tgtEl>
                                          <p:spTgt spid="15385"/>
                                        </p:tgtEl>
                                        <p:attrNameLst>
                                          <p:attrName>ppt_x</p:attrName>
                                        </p:attrNameLst>
                                      </p:cBhvr>
                                      <p:tavLst>
                                        <p:tav tm="0">
                                          <p:val>
                                            <p:strVal val="0-#ppt_w/2"/>
                                          </p:val>
                                        </p:tav>
                                        <p:tav tm="100000">
                                          <p:val>
                                            <p:strVal val="#ppt_x"/>
                                          </p:val>
                                        </p:tav>
                                      </p:tavLst>
                                    </p:anim>
                                    <p:anim calcmode="lin" valueType="num">
                                      <p:cBhvr>
                                        <p:cTn id="8" dur="500" fill="hold"/>
                                        <p:tgtEl>
                                          <p:spTgt spid="1538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5386"/>
                                        </p:tgtEl>
                                        <p:attrNameLst>
                                          <p:attrName>style.visibility</p:attrName>
                                        </p:attrNameLst>
                                      </p:cBhvr>
                                      <p:to>
                                        <p:strVal val="visible"/>
                                      </p:to>
                                    </p:set>
                                    <p:anim calcmode="lin" valueType="num">
                                      <p:cBhvr>
                                        <p:cTn id="11" dur="500" fill="hold"/>
                                        <p:tgtEl>
                                          <p:spTgt spid="15386"/>
                                        </p:tgtEl>
                                        <p:attrNameLst>
                                          <p:attrName>ppt_x</p:attrName>
                                        </p:attrNameLst>
                                      </p:cBhvr>
                                      <p:tavLst>
                                        <p:tav tm="0">
                                          <p:val>
                                            <p:strVal val="0-#ppt_w/2"/>
                                          </p:val>
                                        </p:tav>
                                        <p:tav tm="100000">
                                          <p:val>
                                            <p:strVal val="#ppt_x"/>
                                          </p:val>
                                        </p:tav>
                                      </p:tavLst>
                                    </p:anim>
                                    <p:anim calcmode="lin" valueType="num">
                                      <p:cBhvr>
                                        <p:cTn id="12" dur="500" fill="hold"/>
                                        <p:tgtEl>
                                          <p:spTgt spid="153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15384"/>
                                        </p:tgtEl>
                                        <p:attrNameLst>
                                          <p:attrName>style.visibility</p:attrName>
                                        </p:attrNameLst>
                                      </p:cBhvr>
                                      <p:to>
                                        <p:strVal val="visible"/>
                                      </p:to>
                                    </p:set>
                                    <p:anim calcmode="lin" valueType="num">
                                      <p:cBhvr>
                                        <p:cTn id="17" dur="500" fill="hold"/>
                                        <p:tgtEl>
                                          <p:spTgt spid="1538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5384"/>
                                        </p:tgtEl>
                                        <p:attrNameLst>
                                          <p:attrName>ppt_y</p:attrName>
                                        </p:attrNameLst>
                                      </p:cBhvr>
                                      <p:tavLst>
                                        <p:tav tm="0">
                                          <p:val>
                                            <p:strVal val="#ppt_y"/>
                                          </p:val>
                                        </p:tav>
                                        <p:tav tm="100000">
                                          <p:val>
                                            <p:strVal val="#ppt_y"/>
                                          </p:val>
                                        </p:tav>
                                      </p:tavLst>
                                    </p:anim>
                                    <p:anim calcmode="lin" valueType="num">
                                      <p:cBhvr>
                                        <p:cTn id="19" dur="500" fill="hold"/>
                                        <p:tgtEl>
                                          <p:spTgt spid="1538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5384"/>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1538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000000"/>
                                          </p:val>
                                        </p:tav>
                                        <p:tav tm="100000">
                                          <p:val>
                                            <p:strVal val="#ppt_w"/>
                                          </p:val>
                                        </p:tav>
                                      </p:tavLst>
                                    </p:anim>
                                    <p:anim calcmode="lin" valueType="num">
                                      <p:cBhvr>
                                        <p:cTn id="27" dur="500" fill="hold"/>
                                        <p:tgtEl>
                                          <p:spTgt spid="4"/>
                                        </p:tgtEl>
                                        <p:attrNameLst>
                                          <p:attrName>ppt_h</p:attrName>
                                        </p:attrNameLst>
                                      </p:cBhvr>
                                      <p:tavLst>
                                        <p:tav tm="0">
                                          <p:val>
                                            <p:fltVal val="0.000000"/>
                                          </p:val>
                                        </p:tav>
                                        <p:tav tm="100000">
                                          <p:val>
                                            <p:strVal val="#ppt_h"/>
                                          </p:val>
                                        </p:tav>
                                      </p:tavLst>
                                    </p:anim>
                                    <p:animEffect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434"/>
                                        </p:tgtEl>
                                        <p:attrNameLst>
                                          <p:attrName>style.visibility</p:attrName>
                                        </p:attrNameLst>
                                      </p:cBhvr>
                                      <p:to>
                                        <p:strVal val="visible"/>
                                      </p:to>
                                    </p:set>
                                    <p:anim calcmode="lin" valueType="num">
                                      <p:cBhvr>
                                        <p:cTn id="33" dur="1000" fill="hold"/>
                                        <p:tgtEl>
                                          <p:spTgt spid="15434"/>
                                        </p:tgtEl>
                                        <p:attrNameLst>
                                          <p:attrName>ppt_w</p:attrName>
                                        </p:attrNameLst>
                                      </p:cBhvr>
                                      <p:tavLst>
                                        <p:tav tm="0">
                                          <p:val>
                                            <p:fltVal val="0.000000"/>
                                          </p:val>
                                        </p:tav>
                                        <p:tav tm="100000">
                                          <p:val>
                                            <p:strVal val="#ppt_w"/>
                                          </p:val>
                                        </p:tav>
                                      </p:tavLst>
                                    </p:anim>
                                    <p:anim calcmode="lin" valueType="num">
                                      <p:cBhvr>
                                        <p:cTn id="34" dur="1000" fill="hold"/>
                                        <p:tgtEl>
                                          <p:spTgt spid="15434"/>
                                        </p:tgtEl>
                                        <p:attrNameLst>
                                          <p:attrName>ppt_h</p:attrName>
                                        </p:attrNameLst>
                                      </p:cBhvr>
                                      <p:tavLst>
                                        <p:tav tm="0">
                                          <p:val>
                                            <p:fltVal val="0.000000"/>
                                          </p:val>
                                        </p:tav>
                                        <p:tav tm="100000">
                                          <p:val>
                                            <p:strVal val="#ppt_h"/>
                                          </p:val>
                                        </p:tav>
                                      </p:tavLst>
                                    </p:anim>
                                    <p:animEffect filter="fade">
                                      <p:cBhvr>
                                        <p:cTn id="35" dur="1000"/>
                                        <p:tgtEl>
                                          <p:spTgt spid="15434"/>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filter="fade">
                                      <p:cBhvr>
                                        <p:cTn id="39" dur="1000" tmFilter="0, 0; .2, .5; .8, .5; 1, 0"/>
                                        <p:tgtEl>
                                          <p:spTgt spid="15434"/>
                                        </p:tgtEl>
                                      </p:cBhvr>
                                    </p:animEffect>
                                    <p:animScale>
                                      <p:cBhvr>
                                        <p:cTn id="40" dur="500" autoRev="1" fill="hold"/>
                                        <p:tgtEl>
                                          <p:spTgt spid="15434"/>
                                        </p:tgtEl>
                                      </p:cBhvr>
                                      <p:by x="105000" y="105000"/>
                                    </p:animScale>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5435"/>
                                        </p:tgtEl>
                                        <p:attrNameLst>
                                          <p:attrName>style.visibility</p:attrName>
                                        </p:attrNameLst>
                                      </p:cBhvr>
                                      <p:to>
                                        <p:strVal val="visible"/>
                                      </p:to>
                                    </p:set>
                                    <p:anim calcmode="lin" valueType="num">
                                      <p:cBhvr>
                                        <p:cTn id="44" dur="1000" fill="hold"/>
                                        <p:tgtEl>
                                          <p:spTgt spid="15435"/>
                                        </p:tgtEl>
                                        <p:attrNameLst>
                                          <p:attrName>ppt_w</p:attrName>
                                        </p:attrNameLst>
                                      </p:cBhvr>
                                      <p:tavLst>
                                        <p:tav tm="0">
                                          <p:val>
                                            <p:fltVal val="0.000000"/>
                                          </p:val>
                                        </p:tav>
                                        <p:tav tm="100000">
                                          <p:val>
                                            <p:strVal val="#ppt_w"/>
                                          </p:val>
                                        </p:tav>
                                      </p:tavLst>
                                    </p:anim>
                                    <p:anim calcmode="lin" valueType="num">
                                      <p:cBhvr>
                                        <p:cTn id="45" dur="1000" fill="hold"/>
                                        <p:tgtEl>
                                          <p:spTgt spid="15435"/>
                                        </p:tgtEl>
                                        <p:attrNameLst>
                                          <p:attrName>ppt_h</p:attrName>
                                        </p:attrNameLst>
                                      </p:cBhvr>
                                      <p:tavLst>
                                        <p:tav tm="0">
                                          <p:val>
                                            <p:fltVal val="0.000000"/>
                                          </p:val>
                                        </p:tav>
                                        <p:tav tm="100000">
                                          <p:val>
                                            <p:strVal val="#ppt_h"/>
                                          </p:val>
                                        </p:tav>
                                      </p:tavLst>
                                    </p:anim>
                                    <p:animEffect filter="fade">
                                      <p:cBhvr>
                                        <p:cTn id="46" dur="1000"/>
                                        <p:tgtEl>
                                          <p:spTgt spid="15435"/>
                                        </p:tgtEl>
                                      </p:cBhvr>
                                    </p:animEffect>
                                  </p:childTnLst>
                                </p:cTn>
                              </p:par>
                            </p:childTnLst>
                          </p:cTn>
                        </p:par>
                        <p:par>
                          <p:cTn id="47" fill="hold">
                            <p:stCondLst>
                              <p:cond delay="2000"/>
                            </p:stCondLst>
                            <p:childTnLst>
                              <p:par>
                                <p:cTn id="48" presetID="26" presetClass="emph" presetSubtype="0" fill="hold" nodeType="afterEffect">
                                  <p:stCondLst>
                                    <p:cond delay="0"/>
                                  </p:stCondLst>
                                  <p:childTnLst>
                                    <p:animEffect filter="fade">
                                      <p:cBhvr>
                                        <p:cTn id="49" dur="1000" tmFilter="0, 0; .2, .5; .8, .5; 1, 0"/>
                                        <p:tgtEl>
                                          <p:spTgt spid="15435"/>
                                        </p:tgtEl>
                                      </p:cBhvr>
                                    </p:animEffect>
                                    <p:animScale>
                                      <p:cBhvr>
                                        <p:cTn id="50" dur="500" autoRev="1" fill="hold"/>
                                        <p:tgtEl>
                                          <p:spTgt spid="15435"/>
                                        </p:tgtEl>
                                      </p:cBhvr>
                                      <p:by x="105000" y="105000"/>
                                    </p:animScale>
                                  </p:childTnLst>
                                </p:cTn>
                              </p:par>
                            </p:childTnLst>
                          </p:cTn>
                        </p:par>
                        <p:par>
                          <p:cTn id="51" fill="hold">
                            <p:stCondLst>
                              <p:cond delay="3000"/>
                            </p:stCondLst>
                            <p:childTnLst>
                              <p:par>
                                <p:cTn id="52" presetID="10" presetClass="entr" presetSubtype="0" fill="hold" nodeType="afterEffect">
                                  <p:stCondLst>
                                    <p:cond delay="0"/>
                                  </p:stCondLst>
                                  <p:childTnLst>
                                    <p:set>
                                      <p:cBhvr>
                                        <p:cTn id="53" dur="1" fill="hold">
                                          <p:stCondLst>
                                            <p:cond delay="0"/>
                                          </p:stCondLst>
                                        </p:cTn>
                                        <p:tgtEl>
                                          <p:spTgt spid="15437"/>
                                        </p:tgtEl>
                                        <p:attrNameLst>
                                          <p:attrName>style.visibility</p:attrName>
                                        </p:attrNameLst>
                                      </p:cBhvr>
                                      <p:to>
                                        <p:strVal val="visible"/>
                                      </p:to>
                                    </p:set>
                                    <p:anim calcmode="lin" valueType="num">
                                      <p:cBhvr>
                                        <p:cTn id="54" dur="1000" fill="hold"/>
                                        <p:tgtEl>
                                          <p:spTgt spid="15437"/>
                                        </p:tgtEl>
                                        <p:attrNameLst>
                                          <p:attrName>ppt_w</p:attrName>
                                        </p:attrNameLst>
                                      </p:cBhvr>
                                      <p:tavLst>
                                        <p:tav tm="0">
                                          <p:val>
                                            <p:fltVal val="0.000000"/>
                                          </p:val>
                                        </p:tav>
                                        <p:tav tm="100000">
                                          <p:val>
                                            <p:strVal val="#ppt_w"/>
                                          </p:val>
                                        </p:tav>
                                      </p:tavLst>
                                    </p:anim>
                                    <p:anim calcmode="lin" valueType="num">
                                      <p:cBhvr>
                                        <p:cTn id="55" dur="1000" fill="hold"/>
                                        <p:tgtEl>
                                          <p:spTgt spid="15437"/>
                                        </p:tgtEl>
                                        <p:attrNameLst>
                                          <p:attrName>ppt_h</p:attrName>
                                        </p:attrNameLst>
                                      </p:cBhvr>
                                      <p:tavLst>
                                        <p:tav tm="0">
                                          <p:val>
                                            <p:fltVal val="0.000000"/>
                                          </p:val>
                                        </p:tav>
                                        <p:tav tm="100000">
                                          <p:val>
                                            <p:strVal val="#ppt_h"/>
                                          </p:val>
                                        </p:tav>
                                      </p:tavLst>
                                    </p:anim>
                                    <p:animEffect filter="fade">
                                      <p:cBhvr>
                                        <p:cTn id="56" dur="1000"/>
                                        <p:tgtEl>
                                          <p:spTgt spid="15437"/>
                                        </p:tgtEl>
                                      </p:cBhvr>
                                    </p:animEffect>
                                  </p:childTnLst>
                                </p:cTn>
                              </p:par>
                            </p:childTnLst>
                          </p:cTn>
                        </p:par>
                        <p:par>
                          <p:cTn id="57" fill="hold">
                            <p:stCondLst>
                              <p:cond delay="4000"/>
                            </p:stCondLst>
                            <p:childTnLst>
                              <p:par>
                                <p:cTn id="58" presetID="26" presetClass="emph" presetSubtype="0" fill="hold" nodeType="afterEffect">
                                  <p:stCondLst>
                                    <p:cond delay="0"/>
                                  </p:stCondLst>
                                  <p:childTnLst>
                                    <p:animEffect filter="fade">
                                      <p:cBhvr>
                                        <p:cTn id="59" dur="1000" tmFilter="0, 0; .2, .5; .8, .5; 1, 0"/>
                                        <p:tgtEl>
                                          <p:spTgt spid="15437"/>
                                        </p:tgtEl>
                                      </p:cBhvr>
                                    </p:animEffect>
                                    <p:animScale>
                                      <p:cBhvr>
                                        <p:cTn id="60" dur="500" autoRev="1" fill="hold"/>
                                        <p:tgtEl>
                                          <p:spTgt spid="15437"/>
                                        </p:tgtEl>
                                      </p:cBhvr>
                                      <p:by x="105000" y="105000"/>
                                    </p:animScale>
                                  </p:childTnLst>
                                </p:cTn>
                              </p:par>
                            </p:childTnLst>
                          </p:cTn>
                        </p:par>
                        <p:par>
                          <p:cTn id="61" fill="hold">
                            <p:stCondLst>
                              <p:cond delay="5000"/>
                            </p:stCondLst>
                            <p:childTnLst>
                              <p:par>
                                <p:cTn id="62" presetID="10" presetClass="entr" presetSubtype="0" fill="hold" nodeType="afterEffect">
                                  <p:stCondLst>
                                    <p:cond delay="0"/>
                                  </p:stCondLst>
                                  <p:childTnLst>
                                    <p:set>
                                      <p:cBhvr>
                                        <p:cTn id="63" dur="1" fill="hold">
                                          <p:stCondLst>
                                            <p:cond delay="0"/>
                                          </p:stCondLst>
                                        </p:cTn>
                                        <p:tgtEl>
                                          <p:spTgt spid="15436"/>
                                        </p:tgtEl>
                                        <p:attrNameLst>
                                          <p:attrName>style.visibility</p:attrName>
                                        </p:attrNameLst>
                                      </p:cBhvr>
                                      <p:to>
                                        <p:strVal val="visible"/>
                                      </p:to>
                                    </p:set>
                                    <p:anim calcmode="lin" valueType="num">
                                      <p:cBhvr>
                                        <p:cTn id="64" dur="1000" fill="hold"/>
                                        <p:tgtEl>
                                          <p:spTgt spid="15436"/>
                                        </p:tgtEl>
                                        <p:attrNameLst>
                                          <p:attrName>ppt_w</p:attrName>
                                        </p:attrNameLst>
                                      </p:cBhvr>
                                      <p:tavLst>
                                        <p:tav tm="0">
                                          <p:val>
                                            <p:fltVal val="0.000000"/>
                                          </p:val>
                                        </p:tav>
                                        <p:tav tm="100000">
                                          <p:val>
                                            <p:strVal val="#ppt_w"/>
                                          </p:val>
                                        </p:tav>
                                      </p:tavLst>
                                    </p:anim>
                                    <p:anim calcmode="lin" valueType="num">
                                      <p:cBhvr>
                                        <p:cTn id="65" dur="1000" fill="hold"/>
                                        <p:tgtEl>
                                          <p:spTgt spid="15436"/>
                                        </p:tgtEl>
                                        <p:attrNameLst>
                                          <p:attrName>ppt_h</p:attrName>
                                        </p:attrNameLst>
                                      </p:cBhvr>
                                      <p:tavLst>
                                        <p:tav tm="0">
                                          <p:val>
                                            <p:fltVal val="0.000000"/>
                                          </p:val>
                                        </p:tav>
                                        <p:tav tm="100000">
                                          <p:val>
                                            <p:strVal val="#ppt_h"/>
                                          </p:val>
                                        </p:tav>
                                      </p:tavLst>
                                    </p:anim>
                                    <p:animEffect filter="fade">
                                      <p:cBhvr>
                                        <p:cTn id="66" dur="1000"/>
                                        <p:tgtEl>
                                          <p:spTgt spid="15436"/>
                                        </p:tgtEl>
                                      </p:cBhvr>
                                    </p:animEffect>
                                  </p:childTnLst>
                                </p:cTn>
                              </p:par>
                            </p:childTnLst>
                          </p:cTn>
                        </p:par>
                        <p:par>
                          <p:cTn id="67" fill="hold">
                            <p:stCondLst>
                              <p:cond delay="6000"/>
                            </p:stCondLst>
                            <p:childTnLst>
                              <p:par>
                                <p:cTn id="68" presetID="26" presetClass="emph" presetSubtype="0" fill="hold" nodeType="afterEffect">
                                  <p:stCondLst>
                                    <p:cond delay="0"/>
                                  </p:stCondLst>
                                  <p:childTnLst>
                                    <p:animEffect filter="fade">
                                      <p:cBhvr>
                                        <p:cTn id="69" dur="1000" tmFilter="0, 0; .2, .5; .8, .5; 1, 0"/>
                                        <p:tgtEl>
                                          <p:spTgt spid="15436"/>
                                        </p:tgtEl>
                                      </p:cBhvr>
                                    </p:animEffect>
                                    <p:animScale>
                                      <p:cBhvr>
                                        <p:cTn id="70" dur="500" autoRev="1" fill="hold"/>
                                        <p:tgtEl>
                                          <p:spTgt spid="15436"/>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15421"/>
                                        </p:tgtEl>
                                        <p:attrNameLst>
                                          <p:attrName>style.visibility</p:attrName>
                                        </p:attrNameLst>
                                      </p:cBhvr>
                                      <p:to>
                                        <p:strVal val="visible"/>
                                      </p:to>
                                    </p:set>
                                    <p:anim calcmode="lin" valueType="num">
                                      <p:cBhvr>
                                        <p:cTn id="75" dur="500" fill="hold"/>
                                        <p:tgtEl>
                                          <p:spTgt spid="15421"/>
                                        </p:tgtEl>
                                        <p:attrNameLst>
                                          <p:attrName>ppt_x</p:attrName>
                                        </p:attrNameLst>
                                      </p:cBhvr>
                                      <p:tavLst>
                                        <p:tav tm="0">
                                          <p:val>
                                            <p:strVal val="1+#ppt_w/2"/>
                                          </p:val>
                                        </p:tav>
                                        <p:tav tm="100000">
                                          <p:val>
                                            <p:strVal val="#ppt_x"/>
                                          </p:val>
                                        </p:tav>
                                      </p:tavLst>
                                    </p:anim>
                                    <p:anim calcmode="lin" valueType="num">
                                      <p:cBhvr>
                                        <p:cTn id="76" dur="500" fill="hold"/>
                                        <p:tgtEl>
                                          <p:spTgt spid="15421"/>
                                        </p:tgtEl>
                                        <p:attrNameLst>
                                          <p:attrName>ppt_y</p:attrName>
                                        </p:attrNameLst>
                                      </p:cBhvr>
                                      <p:tavLst>
                                        <p:tav tm="0">
                                          <p:val>
                                            <p:strVal val="#ppt_y"/>
                                          </p:val>
                                        </p:tav>
                                        <p:tav tm="100000">
                                          <p:val>
                                            <p:strVal val="#ppt_y"/>
                                          </p:val>
                                        </p:tav>
                                      </p:tavLst>
                                    </p:anim>
                                  </p:childTnLst>
                                </p:cTn>
                              </p:par>
                              <p:par>
                                <p:cTn id="77" presetID="22" presetClass="entr" presetSubtype="4" fill="hold" grpId="0" nodeType="withEffect">
                                  <p:stCondLst>
                                    <p:cond delay="0"/>
                                  </p:stCondLst>
                                  <p:childTnLst>
                                    <p:set>
                                      <p:cBhvr>
                                        <p:cTn id="78" dur="1" fill="hold">
                                          <p:stCondLst>
                                            <p:cond delay="0"/>
                                          </p:stCondLst>
                                        </p:cTn>
                                        <p:tgtEl>
                                          <p:spTgt spid="15422"/>
                                        </p:tgtEl>
                                        <p:attrNameLst>
                                          <p:attrName>style.visibility</p:attrName>
                                        </p:attrNameLst>
                                      </p:cBhvr>
                                      <p:to>
                                        <p:strVal val="visible"/>
                                      </p:to>
                                    </p:set>
                                    <p:animEffect filter="wipe(down)">
                                      <p:cBhvr>
                                        <p:cTn id="79" dur="2000"/>
                                        <p:tgtEl>
                                          <p:spTgt spid="1542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5423"/>
                                        </p:tgtEl>
                                        <p:attrNameLst>
                                          <p:attrName>style.visibility</p:attrName>
                                        </p:attrNameLst>
                                      </p:cBhvr>
                                      <p:to>
                                        <p:strVal val="visible"/>
                                      </p:to>
                                    </p:set>
                                    <p:animEffect filter="wipe(down)">
                                      <p:cBhvr>
                                        <p:cTn id="82" dur="2000"/>
                                        <p:tgtEl>
                                          <p:spTgt spid="1542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5424"/>
                                        </p:tgtEl>
                                        <p:attrNameLst>
                                          <p:attrName>style.visibility</p:attrName>
                                        </p:attrNameLst>
                                      </p:cBhvr>
                                      <p:to>
                                        <p:strVal val="visible"/>
                                      </p:to>
                                    </p:set>
                                    <p:animEffect filter="wipe(down)">
                                      <p:cBhvr>
                                        <p:cTn id="85" dur="2000"/>
                                        <p:tgtEl>
                                          <p:spTgt spid="15424"/>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5425"/>
                                        </p:tgtEl>
                                        <p:attrNameLst>
                                          <p:attrName>style.visibility</p:attrName>
                                        </p:attrNameLst>
                                      </p:cBhvr>
                                      <p:to>
                                        <p:strVal val="visible"/>
                                      </p:to>
                                    </p:set>
                                    <p:animEffect filter="wipe(down)">
                                      <p:cBhvr>
                                        <p:cTn id="88" dur="2000"/>
                                        <p:tgtEl>
                                          <p:spTgt spid="1542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5430"/>
                                        </p:tgtEl>
                                        <p:attrNameLst>
                                          <p:attrName>style.visibility</p:attrName>
                                        </p:attrNameLst>
                                      </p:cBhvr>
                                      <p:to>
                                        <p:strVal val="visible"/>
                                      </p:to>
                                    </p:set>
                                    <p:animEffect filter="fade">
                                      <p:cBhvr>
                                        <p:cTn id="93" dur="500"/>
                                        <p:tgtEl>
                                          <p:spTgt spid="15430"/>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iterate type="lt">
                                    <p:tmPct val="10000"/>
                                  </p:iterate>
                                  <p:childTnLst>
                                    <p:set>
                                      <p:cBhvr>
                                        <p:cTn id="97" dur="1" fill="hold">
                                          <p:stCondLst>
                                            <p:cond delay="0"/>
                                          </p:stCondLst>
                                        </p:cTn>
                                        <p:tgtEl>
                                          <p:spTgt spid="15426"/>
                                        </p:tgtEl>
                                        <p:attrNameLst>
                                          <p:attrName>style.visibility</p:attrName>
                                        </p:attrNameLst>
                                      </p:cBhvr>
                                      <p:to>
                                        <p:strVal val="visible"/>
                                      </p:to>
                                    </p:set>
                                    <p:animEffect filter="fade">
                                      <p:cBhvr>
                                        <p:cTn id="98" dur="500"/>
                                        <p:tgtEl>
                                          <p:spTgt spid="15426"/>
                                        </p:tgtEl>
                                      </p:cBhvr>
                                    </p:animEffect>
                                    <p:anim calcmode="lin" valueType="num">
                                      <p:cBhvr>
                                        <p:cTn id="99" dur="500" fill="hold"/>
                                        <p:tgtEl>
                                          <p:spTgt spid="15426"/>
                                        </p:tgtEl>
                                        <p:attrNameLst>
                                          <p:attrName>ppt_x</p:attrName>
                                        </p:attrNameLst>
                                      </p:cBhvr>
                                      <p:tavLst>
                                        <p:tav tm="0">
                                          <p:val>
                                            <p:strVal val="#ppt_x"/>
                                          </p:val>
                                        </p:tav>
                                        <p:tav tm="100000">
                                          <p:val>
                                            <p:strVal val="#ppt_x"/>
                                          </p:val>
                                        </p:tav>
                                      </p:tavLst>
                                    </p:anim>
                                    <p:anim calcmode="lin" valueType="num">
                                      <p:cBhvr>
                                        <p:cTn id="100" dur="500" fill="hold"/>
                                        <p:tgtEl>
                                          <p:spTgt spid="15426"/>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5431"/>
                                        </p:tgtEl>
                                        <p:attrNameLst>
                                          <p:attrName>style.visibility</p:attrName>
                                        </p:attrNameLst>
                                      </p:cBhvr>
                                      <p:to>
                                        <p:strVal val="visible"/>
                                      </p:to>
                                    </p:set>
                                    <p:animEffect filter="fade">
                                      <p:cBhvr>
                                        <p:cTn id="105" dur="500"/>
                                        <p:tgtEl>
                                          <p:spTgt spid="15431"/>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iterate type="lt">
                                    <p:tmPct val="10000"/>
                                  </p:iterate>
                                  <p:childTnLst>
                                    <p:set>
                                      <p:cBhvr>
                                        <p:cTn id="109" dur="1" fill="hold">
                                          <p:stCondLst>
                                            <p:cond delay="0"/>
                                          </p:stCondLst>
                                        </p:cTn>
                                        <p:tgtEl>
                                          <p:spTgt spid="15427"/>
                                        </p:tgtEl>
                                        <p:attrNameLst>
                                          <p:attrName>style.visibility</p:attrName>
                                        </p:attrNameLst>
                                      </p:cBhvr>
                                      <p:to>
                                        <p:strVal val="visible"/>
                                      </p:to>
                                    </p:set>
                                    <p:animEffect filter="fade">
                                      <p:cBhvr>
                                        <p:cTn id="110" dur="250"/>
                                        <p:tgtEl>
                                          <p:spTgt spid="15427"/>
                                        </p:tgtEl>
                                      </p:cBhvr>
                                    </p:animEffect>
                                    <p:anim calcmode="lin" valueType="num">
                                      <p:cBhvr>
                                        <p:cTn id="111" dur="250" fill="hold"/>
                                        <p:tgtEl>
                                          <p:spTgt spid="15427"/>
                                        </p:tgtEl>
                                        <p:attrNameLst>
                                          <p:attrName>ppt_x</p:attrName>
                                        </p:attrNameLst>
                                      </p:cBhvr>
                                      <p:tavLst>
                                        <p:tav tm="0">
                                          <p:val>
                                            <p:strVal val="#ppt_x"/>
                                          </p:val>
                                        </p:tav>
                                        <p:tav tm="100000">
                                          <p:val>
                                            <p:strVal val="#ppt_x"/>
                                          </p:val>
                                        </p:tav>
                                      </p:tavLst>
                                    </p:anim>
                                    <p:anim calcmode="lin" valueType="num">
                                      <p:cBhvr>
                                        <p:cTn id="112" dur="250" fill="hold"/>
                                        <p:tgtEl>
                                          <p:spTgt spid="15427"/>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5432"/>
                                        </p:tgtEl>
                                        <p:attrNameLst>
                                          <p:attrName>style.visibility</p:attrName>
                                        </p:attrNameLst>
                                      </p:cBhvr>
                                      <p:to>
                                        <p:strVal val="visible"/>
                                      </p:to>
                                    </p:set>
                                    <p:animEffect filter="fade">
                                      <p:cBhvr>
                                        <p:cTn id="117" dur="500"/>
                                        <p:tgtEl>
                                          <p:spTgt spid="15432"/>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iterate type="lt">
                                    <p:tmPct val="10000"/>
                                  </p:iterate>
                                  <p:childTnLst>
                                    <p:set>
                                      <p:cBhvr>
                                        <p:cTn id="121" dur="1" fill="hold">
                                          <p:stCondLst>
                                            <p:cond delay="0"/>
                                          </p:stCondLst>
                                        </p:cTn>
                                        <p:tgtEl>
                                          <p:spTgt spid="15428"/>
                                        </p:tgtEl>
                                        <p:attrNameLst>
                                          <p:attrName>style.visibility</p:attrName>
                                        </p:attrNameLst>
                                      </p:cBhvr>
                                      <p:to>
                                        <p:strVal val="visible"/>
                                      </p:to>
                                    </p:set>
                                    <p:animEffect filter="fade">
                                      <p:cBhvr>
                                        <p:cTn id="122" dur="250"/>
                                        <p:tgtEl>
                                          <p:spTgt spid="15428"/>
                                        </p:tgtEl>
                                      </p:cBhvr>
                                    </p:animEffect>
                                    <p:anim calcmode="lin" valueType="num">
                                      <p:cBhvr>
                                        <p:cTn id="123" dur="250" fill="hold"/>
                                        <p:tgtEl>
                                          <p:spTgt spid="15428"/>
                                        </p:tgtEl>
                                        <p:attrNameLst>
                                          <p:attrName>ppt_x</p:attrName>
                                        </p:attrNameLst>
                                      </p:cBhvr>
                                      <p:tavLst>
                                        <p:tav tm="0">
                                          <p:val>
                                            <p:strVal val="#ppt_x"/>
                                          </p:val>
                                        </p:tav>
                                        <p:tav tm="100000">
                                          <p:val>
                                            <p:strVal val="#ppt_x"/>
                                          </p:val>
                                        </p:tav>
                                      </p:tavLst>
                                    </p:anim>
                                    <p:anim calcmode="lin" valueType="num">
                                      <p:cBhvr>
                                        <p:cTn id="124" dur="250" fill="hold"/>
                                        <p:tgtEl>
                                          <p:spTgt spid="15428"/>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5433"/>
                                        </p:tgtEl>
                                        <p:attrNameLst>
                                          <p:attrName>style.visibility</p:attrName>
                                        </p:attrNameLst>
                                      </p:cBhvr>
                                      <p:to>
                                        <p:strVal val="visible"/>
                                      </p:to>
                                    </p:set>
                                    <p:animEffect filter="fade">
                                      <p:cBhvr>
                                        <p:cTn id="129" dur="500"/>
                                        <p:tgtEl>
                                          <p:spTgt spid="15433"/>
                                        </p:tgtEl>
                                      </p:cBhvr>
                                    </p:animEffect>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iterate type="wd">
                                    <p:tmPct val="10000"/>
                                  </p:iterate>
                                  <p:childTnLst>
                                    <p:set>
                                      <p:cBhvr>
                                        <p:cTn id="133" dur="1" fill="hold">
                                          <p:stCondLst>
                                            <p:cond delay="0"/>
                                          </p:stCondLst>
                                        </p:cTn>
                                        <p:tgtEl>
                                          <p:spTgt spid="15429"/>
                                        </p:tgtEl>
                                        <p:attrNameLst>
                                          <p:attrName>style.visibility</p:attrName>
                                        </p:attrNameLst>
                                      </p:cBhvr>
                                      <p:to>
                                        <p:strVal val="visible"/>
                                      </p:to>
                                    </p:set>
                                    <p:animEffect filter="fade">
                                      <p:cBhvr>
                                        <p:cTn id="134" dur="250"/>
                                        <p:tgtEl>
                                          <p:spTgt spid="15429"/>
                                        </p:tgtEl>
                                      </p:cBhvr>
                                    </p:animEffect>
                                    <p:anim calcmode="lin" valueType="num">
                                      <p:cBhvr>
                                        <p:cTn id="135" dur="250" fill="hold"/>
                                        <p:tgtEl>
                                          <p:spTgt spid="15429"/>
                                        </p:tgtEl>
                                        <p:attrNameLst>
                                          <p:attrName>ppt_x</p:attrName>
                                        </p:attrNameLst>
                                      </p:cBhvr>
                                      <p:tavLst>
                                        <p:tav tm="0">
                                          <p:val>
                                            <p:strVal val="#ppt_x"/>
                                          </p:val>
                                        </p:tav>
                                        <p:tav tm="100000">
                                          <p:val>
                                            <p:strVal val="#ppt_x"/>
                                          </p:val>
                                        </p:tav>
                                      </p:tavLst>
                                    </p:anim>
                                    <p:anim calcmode="lin" valueType="num">
                                      <p:cBhvr>
                                        <p:cTn id="136" dur="250" fill="hold"/>
                                        <p:tgtEl>
                                          <p:spTgt spid="15429"/>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iterate type="wd">
                                    <p:tmPct val="10000"/>
                                  </p:iterate>
                                  <p:childTnLst>
                                    <p:set>
                                      <p:cBhvr>
                                        <p:cTn id="140" dur="1" fill="hold">
                                          <p:stCondLst>
                                            <p:cond delay="0"/>
                                          </p:stCondLst>
                                        </p:cTn>
                                        <p:tgtEl>
                                          <p:spTgt spid="15438"/>
                                        </p:tgtEl>
                                        <p:attrNameLst>
                                          <p:attrName>style.visibility</p:attrName>
                                        </p:attrNameLst>
                                      </p:cBhvr>
                                      <p:to>
                                        <p:strVal val="visible"/>
                                      </p:to>
                                    </p:set>
                                    <p:animEffect filter="fade">
                                      <p:cBhvr>
                                        <p:cTn id="141" dur="250"/>
                                        <p:tgtEl>
                                          <p:spTgt spid="15438"/>
                                        </p:tgtEl>
                                      </p:cBhvr>
                                    </p:animEffect>
                                    <p:anim calcmode="lin" valueType="num">
                                      <p:cBhvr>
                                        <p:cTn id="142" dur="250" fill="hold"/>
                                        <p:tgtEl>
                                          <p:spTgt spid="15438"/>
                                        </p:tgtEl>
                                        <p:attrNameLst>
                                          <p:attrName>ppt_x</p:attrName>
                                        </p:attrNameLst>
                                      </p:cBhvr>
                                      <p:tavLst>
                                        <p:tav tm="0">
                                          <p:val>
                                            <p:strVal val="#ppt_x"/>
                                          </p:val>
                                        </p:tav>
                                        <p:tav tm="100000">
                                          <p:val>
                                            <p:strVal val="#ppt_x"/>
                                          </p:val>
                                        </p:tav>
                                      </p:tavLst>
                                    </p:anim>
                                    <p:anim calcmode="lin" valueType="num">
                                      <p:cBhvr>
                                        <p:cTn id="143" dur="250" fill="hold"/>
                                        <p:tgtEl>
                                          <p:spTgt spid="15438"/>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1" nodeType="clickEffect">
                                  <p:stCondLst>
                                    <p:cond delay="0"/>
                                  </p:stCondLst>
                                  <p:iterate type="wd">
                                    <p:tmAbs val="0"/>
                                  </p:iterate>
                                  <p:childTnLst>
                                    <p:set>
                                      <p:cBhvr>
                                        <p:cTn id="147" dur="1" fill="hold">
                                          <p:stCondLst>
                                            <p:cond delay="999"/>
                                          </p:stCondLst>
                                        </p:cTn>
                                        <p:tgtEl>
                                          <p:spTgt spid="15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4" grpId="0" bldLvl="0"/>
      <p:bldP spid="15385" grpId="0" bldLvl="0" animBg="1"/>
      <p:bldP spid="15421" grpId="0" bldLvl="0" animBg="1"/>
      <p:bldP spid="15422" grpId="0" bldLvl="0" animBg="1"/>
      <p:bldP spid="15423" grpId="0" bldLvl="0" animBg="1"/>
      <p:bldP spid="15424" grpId="0" bldLvl="0" animBg="1"/>
      <p:bldP spid="15425" grpId="0" bldLvl="0" animBg="1"/>
      <p:bldP spid="15426" grpId="0" bldLvl="0"/>
      <p:bldP spid="15427" grpId="0" bldLvl="0"/>
      <p:bldP spid="15428" grpId="0" bldLvl="0"/>
      <p:bldP spid="15429" grpId="0" bldLvl="0"/>
      <p:bldP spid="15430" grpId="0" bldLvl="0"/>
      <p:bldP spid="15431" grpId="0" bldLvl="0"/>
      <p:bldP spid="15432" grpId="0" bldLvl="0"/>
      <p:bldP spid="15433" grpId="0" bldLvl="0"/>
      <p:bldP spid="15438" grpId="0" bldLvl="0"/>
      <p:bldP spid="15438" grpId="1" bldLvl="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27651"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7652"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绘制</a:t>
            </a:r>
            <a:endParaRPr lang="zh-CN" altLang="en-US" dirty="0">
              <a:latin typeface="Arial" panose="020B0604020202020204" pitchFamily="34" charset="0"/>
            </a:endParaRPr>
          </a:p>
        </p:txBody>
      </p:sp>
      <p:sp>
        <p:nvSpPr>
          <p:cNvPr id="27653" name="矩形 27"/>
          <p:cNvSpPr/>
          <p:nvPr/>
        </p:nvSpPr>
        <p:spPr>
          <a:xfrm>
            <a:off x="749141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54" name="矩形 28"/>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55" name="矩形 29"/>
          <p:cNvSpPr/>
          <p:nvPr/>
        </p:nvSpPr>
        <p:spPr>
          <a:xfrm>
            <a:off x="99869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56"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7657"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58"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7659"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27660" name="矩形 16"/>
          <p:cNvSpPr/>
          <p:nvPr/>
        </p:nvSpPr>
        <p:spPr>
          <a:xfrm>
            <a:off x="677068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1" name="矩形 17"/>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2" name="矩形 18"/>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3"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7664"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7665" name="组合 5"/>
          <p:cNvGrpSpPr/>
          <p:nvPr/>
        </p:nvGrpSpPr>
        <p:grpSpPr>
          <a:xfrm>
            <a:off x="10944225" y="368300"/>
            <a:ext cx="360363" cy="361950"/>
            <a:chOff x="0" y="0"/>
            <a:chExt cx="360000" cy="360000"/>
          </a:xfrm>
        </p:grpSpPr>
        <p:sp>
          <p:nvSpPr>
            <p:cNvPr id="27690"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7691"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27666" name="组合 4"/>
          <p:cNvGrpSpPr/>
          <p:nvPr/>
        </p:nvGrpSpPr>
        <p:grpSpPr>
          <a:xfrm>
            <a:off x="11449050" y="368300"/>
            <a:ext cx="360363" cy="361950"/>
            <a:chOff x="0" y="0"/>
            <a:chExt cx="360000" cy="360000"/>
          </a:xfrm>
        </p:grpSpPr>
        <p:sp>
          <p:nvSpPr>
            <p:cNvPr id="27688"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7689"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27667"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7668"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6408"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16409"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6410"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16411" name="椭圆 3"/>
          <p:cNvSpPr/>
          <p:nvPr/>
        </p:nvSpPr>
        <p:spPr>
          <a:xfrm>
            <a:off x="1274763" y="1439863"/>
            <a:ext cx="4443412" cy="4441825"/>
          </a:xfrm>
          <a:prstGeom prst="ellipse">
            <a:avLst/>
          </a:prstGeom>
          <a:noFill/>
          <a:ln w="9525" cap="flat" cmpd="sng">
            <a:solidFill>
              <a:schemeClr val="accent1"/>
            </a:solidFill>
            <a:prstDash val="dash"/>
            <a:bevel/>
            <a:headEnd type="none" w="med" len="med"/>
            <a:tailEnd type="none" w="med" len="med"/>
          </a:ln>
        </p:spPr>
        <p:txBody>
          <a:bodyPr/>
          <a:p>
            <a:endParaRPr lang="zh-CN" altLang="zh-CN" sz="1800" dirty="0">
              <a:latin typeface="Arial" panose="020B0604020202020204" pitchFamily="34" charset="0"/>
            </a:endParaRPr>
          </a:p>
        </p:txBody>
      </p:sp>
      <p:sp>
        <p:nvSpPr>
          <p:cNvPr id="16412" name="Oval 13"/>
          <p:cNvSpPr/>
          <p:nvPr/>
        </p:nvSpPr>
        <p:spPr>
          <a:xfrm>
            <a:off x="1916113" y="3509963"/>
            <a:ext cx="1685925" cy="1684337"/>
          </a:xfrm>
          <a:prstGeom prst="ellipse">
            <a:avLst/>
          </a:prstGeom>
          <a:solidFill>
            <a:srgbClr val="DCDADA"/>
          </a:solidFill>
          <a:ln w="9525">
            <a:noFill/>
          </a:ln>
        </p:spPr>
        <p:txBody>
          <a:bodyPr/>
          <a:p>
            <a:endParaRPr lang="zh-CN" altLang="zh-CN" sz="1800" dirty="0">
              <a:latin typeface="Arial" panose="020B0604020202020204" pitchFamily="34" charset="0"/>
            </a:endParaRPr>
          </a:p>
        </p:txBody>
      </p:sp>
      <p:sp>
        <p:nvSpPr>
          <p:cNvPr id="16413" name="Oval 14"/>
          <p:cNvSpPr/>
          <p:nvPr/>
        </p:nvSpPr>
        <p:spPr>
          <a:xfrm>
            <a:off x="2057400" y="3651250"/>
            <a:ext cx="1387475" cy="1387475"/>
          </a:xfrm>
          <a:prstGeom prst="ellipse">
            <a:avLst/>
          </a:prstGeom>
          <a:solidFill>
            <a:srgbClr val="009999"/>
          </a:solidFill>
          <a:ln w="9525">
            <a:noFill/>
          </a:ln>
        </p:spPr>
        <p:txBody>
          <a:bodyPr/>
          <a:p>
            <a:endParaRPr lang="zh-CN" altLang="zh-CN" sz="1800" dirty="0">
              <a:latin typeface="Arial" panose="020B0604020202020204" pitchFamily="34" charset="0"/>
            </a:endParaRPr>
          </a:p>
        </p:txBody>
      </p:sp>
      <p:sp>
        <p:nvSpPr>
          <p:cNvPr id="16414" name="Oval 18"/>
          <p:cNvSpPr/>
          <p:nvPr/>
        </p:nvSpPr>
        <p:spPr>
          <a:xfrm>
            <a:off x="3590925" y="3233738"/>
            <a:ext cx="1685925" cy="1685925"/>
          </a:xfrm>
          <a:prstGeom prst="ellipse">
            <a:avLst/>
          </a:prstGeom>
          <a:solidFill>
            <a:srgbClr val="DCDADA"/>
          </a:solidFill>
          <a:ln w="9525">
            <a:noFill/>
          </a:ln>
        </p:spPr>
        <p:txBody>
          <a:bodyPr/>
          <a:p>
            <a:endParaRPr lang="zh-CN" altLang="zh-CN" sz="1800" dirty="0">
              <a:latin typeface="Arial" panose="020B0604020202020204" pitchFamily="34" charset="0"/>
            </a:endParaRPr>
          </a:p>
        </p:txBody>
      </p:sp>
      <p:sp>
        <p:nvSpPr>
          <p:cNvPr id="16415" name="Oval 19"/>
          <p:cNvSpPr/>
          <p:nvPr/>
        </p:nvSpPr>
        <p:spPr>
          <a:xfrm>
            <a:off x="3732213" y="3375025"/>
            <a:ext cx="1387475" cy="1387475"/>
          </a:xfrm>
          <a:prstGeom prst="ellipse">
            <a:avLst/>
          </a:prstGeom>
          <a:solidFill>
            <a:srgbClr val="009999"/>
          </a:solidFill>
          <a:ln w="9525">
            <a:noFill/>
          </a:ln>
        </p:spPr>
        <p:txBody>
          <a:bodyPr/>
          <a:p>
            <a:endParaRPr lang="zh-CN" altLang="zh-CN" sz="1800" dirty="0">
              <a:latin typeface="Arial" panose="020B0604020202020204" pitchFamily="34" charset="0"/>
            </a:endParaRPr>
          </a:p>
        </p:txBody>
      </p:sp>
      <p:sp>
        <p:nvSpPr>
          <p:cNvPr id="16416" name="Oval 23"/>
          <p:cNvSpPr/>
          <p:nvPr/>
        </p:nvSpPr>
        <p:spPr>
          <a:xfrm>
            <a:off x="2470150" y="1955800"/>
            <a:ext cx="1684338" cy="1685925"/>
          </a:xfrm>
          <a:prstGeom prst="ellipse">
            <a:avLst/>
          </a:prstGeom>
          <a:solidFill>
            <a:srgbClr val="DCDADA"/>
          </a:solidFill>
          <a:ln w="9525">
            <a:noFill/>
          </a:ln>
        </p:spPr>
        <p:txBody>
          <a:bodyPr/>
          <a:p>
            <a:endParaRPr lang="zh-CN" altLang="zh-CN" sz="1800" dirty="0">
              <a:latin typeface="Arial" panose="020B0604020202020204" pitchFamily="34" charset="0"/>
            </a:endParaRPr>
          </a:p>
        </p:txBody>
      </p:sp>
      <p:sp>
        <p:nvSpPr>
          <p:cNvPr id="16417" name="Oval 24"/>
          <p:cNvSpPr/>
          <p:nvPr/>
        </p:nvSpPr>
        <p:spPr>
          <a:xfrm>
            <a:off x="2611438" y="2097088"/>
            <a:ext cx="1387475" cy="1387475"/>
          </a:xfrm>
          <a:prstGeom prst="ellipse">
            <a:avLst/>
          </a:prstGeom>
          <a:solidFill>
            <a:srgbClr val="009999"/>
          </a:solidFill>
          <a:ln w="9525">
            <a:noFill/>
          </a:ln>
        </p:spPr>
        <p:txBody>
          <a:bodyPr/>
          <a:p>
            <a:endParaRPr lang="zh-CN" altLang="zh-CN" sz="1800" dirty="0">
              <a:latin typeface="Arial" panose="020B0604020202020204" pitchFamily="34" charset="0"/>
            </a:endParaRPr>
          </a:p>
        </p:txBody>
      </p:sp>
      <p:sp>
        <p:nvSpPr>
          <p:cNvPr id="16418" name="TextBox 10"/>
          <p:cNvSpPr/>
          <p:nvPr/>
        </p:nvSpPr>
        <p:spPr>
          <a:xfrm>
            <a:off x="6210300" y="1474788"/>
            <a:ext cx="1466850" cy="400050"/>
          </a:xfrm>
          <a:prstGeom prst="rect">
            <a:avLst/>
          </a:prstGeom>
          <a:noFill/>
          <a:ln w="9525">
            <a:noFill/>
          </a:ln>
        </p:spPr>
        <p:txBody>
          <a:bodyPr wrap="none">
            <a:spAutoFit/>
          </a:bodyPr>
          <a:p>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标题文本一</a:t>
            </a:r>
            <a:endParaRPr lang="zh-CN" altLang="en-US" dirty="0">
              <a:latin typeface="Arial" panose="020B0604020202020204" pitchFamily="34" charset="0"/>
            </a:endParaRPr>
          </a:p>
        </p:txBody>
      </p:sp>
      <p:sp>
        <p:nvSpPr>
          <p:cNvPr id="16419" name="TextBox 11"/>
          <p:cNvSpPr/>
          <p:nvPr/>
        </p:nvSpPr>
        <p:spPr>
          <a:xfrm>
            <a:off x="6210300" y="1841500"/>
            <a:ext cx="4897438" cy="923925"/>
          </a:xfrm>
          <a:prstGeom prst="rect">
            <a:avLst/>
          </a:prstGeom>
          <a:noFill/>
          <a:ln w="9525">
            <a:noFill/>
          </a:ln>
        </p:spPr>
        <p:txBody>
          <a:bodyPr>
            <a:spAutoFit/>
          </a:bodyPr>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点击输入你的文字内容或复制你的文本内容</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点击输入你的文字内容或复制你的文本内容</a:t>
            </a: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点击输入你的文字内容或复制你的文本内容</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20" name="TextBox 12"/>
          <p:cNvSpPr/>
          <p:nvPr/>
        </p:nvSpPr>
        <p:spPr>
          <a:xfrm>
            <a:off x="2855913" y="2436813"/>
            <a:ext cx="919162" cy="646112"/>
          </a:xfrm>
          <a:prstGeom prst="rect">
            <a:avLst/>
          </a:prstGeom>
          <a:noFill/>
          <a:ln w="9525">
            <a:noFill/>
          </a:ln>
        </p:spPr>
        <p:txBody>
          <a:bodyPr>
            <a:spAutoFit/>
          </a:bodyPr>
          <a:p>
            <a:pPr algn="ctr"/>
            <a:r>
              <a:rPr lang="zh-CN" altLang="en-US" sz="1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en-US" altLang="zh-CN" sz="1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文本一</a:t>
            </a:r>
            <a:endParaRPr lang="zh-CN" altLang="en-US" dirty="0">
              <a:latin typeface="Arial" panose="020B0604020202020204" pitchFamily="34" charset="0"/>
            </a:endParaRPr>
          </a:p>
        </p:txBody>
      </p:sp>
      <p:sp>
        <p:nvSpPr>
          <p:cNvPr id="16421" name="TextBox 14"/>
          <p:cNvSpPr/>
          <p:nvPr/>
        </p:nvSpPr>
        <p:spPr>
          <a:xfrm>
            <a:off x="2268538" y="4033838"/>
            <a:ext cx="919162" cy="646112"/>
          </a:xfrm>
          <a:prstGeom prst="rect">
            <a:avLst/>
          </a:prstGeom>
          <a:noFill/>
          <a:ln w="9525">
            <a:noFill/>
          </a:ln>
        </p:spPr>
        <p:txBody>
          <a:bodyPr>
            <a:spAutoFit/>
          </a:bodyPr>
          <a:p>
            <a:pPr algn="ctr"/>
            <a:r>
              <a:rPr lang="zh-CN" altLang="en-US" sz="1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en-US" altLang="zh-CN" sz="1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文本二</a:t>
            </a:r>
            <a:endParaRPr lang="zh-CN" altLang="en-US" dirty="0">
              <a:latin typeface="Arial" panose="020B0604020202020204" pitchFamily="34" charset="0"/>
            </a:endParaRPr>
          </a:p>
        </p:txBody>
      </p:sp>
      <p:sp>
        <p:nvSpPr>
          <p:cNvPr id="16422" name="TextBox 15"/>
          <p:cNvSpPr/>
          <p:nvPr/>
        </p:nvSpPr>
        <p:spPr>
          <a:xfrm>
            <a:off x="4002088" y="3692525"/>
            <a:ext cx="919162" cy="646113"/>
          </a:xfrm>
          <a:prstGeom prst="rect">
            <a:avLst/>
          </a:prstGeom>
          <a:noFill/>
          <a:ln w="9525">
            <a:noFill/>
          </a:ln>
        </p:spPr>
        <p:txBody>
          <a:bodyPr>
            <a:spAutoFit/>
          </a:bodyPr>
          <a:p>
            <a:pPr algn="ctr"/>
            <a:r>
              <a:rPr lang="zh-CN" altLang="en-US" sz="1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en-US" altLang="zh-CN" sz="1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8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文本三</a:t>
            </a:r>
            <a:endParaRPr lang="zh-CN" altLang="en-US" dirty="0">
              <a:latin typeface="Arial" panose="020B0604020202020204" pitchFamily="34" charset="0"/>
            </a:endParaRPr>
          </a:p>
        </p:txBody>
      </p:sp>
      <p:sp>
        <p:nvSpPr>
          <p:cNvPr id="16423" name="TextBox 16"/>
          <p:cNvSpPr/>
          <p:nvPr/>
        </p:nvSpPr>
        <p:spPr>
          <a:xfrm>
            <a:off x="6210300" y="3043238"/>
            <a:ext cx="1466850" cy="400050"/>
          </a:xfrm>
          <a:prstGeom prst="rect">
            <a:avLst/>
          </a:prstGeom>
          <a:noFill/>
          <a:ln w="9525">
            <a:noFill/>
          </a:ln>
        </p:spPr>
        <p:txBody>
          <a:bodyPr wrap="none">
            <a:spAutoFit/>
          </a:bodyPr>
          <a:p>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标题文本二</a:t>
            </a:r>
            <a:endParaRPr lang="zh-CN" altLang="en-US" dirty="0">
              <a:latin typeface="Arial" panose="020B0604020202020204" pitchFamily="34" charset="0"/>
            </a:endParaRPr>
          </a:p>
        </p:txBody>
      </p:sp>
      <p:sp>
        <p:nvSpPr>
          <p:cNvPr id="16424" name="TextBox 17"/>
          <p:cNvSpPr/>
          <p:nvPr/>
        </p:nvSpPr>
        <p:spPr>
          <a:xfrm>
            <a:off x="6210300" y="3409950"/>
            <a:ext cx="4897438" cy="923925"/>
          </a:xfrm>
          <a:prstGeom prst="rect">
            <a:avLst/>
          </a:prstGeom>
          <a:noFill/>
          <a:ln w="9525">
            <a:noFill/>
          </a:ln>
        </p:spPr>
        <p:txBody>
          <a:bodyPr>
            <a:spAutoFit/>
          </a:bodyPr>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点击输入你的文字内容或复制你的文本内容</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点击输入你的文字内容或复制你的文本内容</a:t>
            </a: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点击输入你的文字内容或复制你的文本内容</a:t>
            </a: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25" name="TextBox 18"/>
          <p:cNvSpPr/>
          <p:nvPr/>
        </p:nvSpPr>
        <p:spPr>
          <a:xfrm>
            <a:off x="6210300" y="4598988"/>
            <a:ext cx="1466850" cy="400050"/>
          </a:xfrm>
          <a:prstGeom prst="rect">
            <a:avLst/>
          </a:prstGeom>
          <a:noFill/>
          <a:ln w="9525">
            <a:noFill/>
          </a:ln>
        </p:spPr>
        <p:txBody>
          <a:bodyPr wrap="none">
            <a:spAutoFit/>
          </a:bodyPr>
          <a:p>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标题文本三</a:t>
            </a:r>
            <a:endParaRPr lang="zh-CN" altLang="en-US" dirty="0">
              <a:latin typeface="Arial" panose="020B0604020202020204" pitchFamily="34" charset="0"/>
            </a:endParaRPr>
          </a:p>
        </p:txBody>
      </p:sp>
      <p:sp>
        <p:nvSpPr>
          <p:cNvPr id="16426" name="TextBox 19"/>
          <p:cNvSpPr/>
          <p:nvPr/>
        </p:nvSpPr>
        <p:spPr>
          <a:xfrm>
            <a:off x="6210300" y="4965700"/>
            <a:ext cx="4897438" cy="923925"/>
          </a:xfrm>
          <a:prstGeom prst="rect">
            <a:avLst/>
          </a:prstGeom>
          <a:noFill/>
          <a:ln w="9525">
            <a:noFill/>
          </a:ln>
        </p:spPr>
        <p:txBody>
          <a:bodyPr>
            <a:spAutoFit/>
          </a:bodyPr>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点击输入你的文字内容或复制你的文本内容</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点击输入你的文字内容或复制你的文本内容</a:t>
            </a: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点击输入你的文字内容或复制你的文本内容</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409"/>
                                        </p:tgtEl>
                                        <p:attrNameLst>
                                          <p:attrName>style.visibility</p:attrName>
                                        </p:attrNameLst>
                                      </p:cBhvr>
                                      <p:to>
                                        <p:strVal val="visible"/>
                                      </p:to>
                                    </p:set>
                                    <p:anim calcmode="lin" valueType="num">
                                      <p:cBhvr>
                                        <p:cTn id="7" dur="500" fill="hold"/>
                                        <p:tgtEl>
                                          <p:spTgt spid="16409"/>
                                        </p:tgtEl>
                                        <p:attrNameLst>
                                          <p:attrName>ppt_x</p:attrName>
                                        </p:attrNameLst>
                                      </p:cBhvr>
                                      <p:tavLst>
                                        <p:tav tm="0">
                                          <p:val>
                                            <p:strVal val="0-#ppt_w/2"/>
                                          </p:val>
                                        </p:tav>
                                        <p:tav tm="100000">
                                          <p:val>
                                            <p:strVal val="#ppt_x"/>
                                          </p:val>
                                        </p:tav>
                                      </p:tavLst>
                                    </p:anim>
                                    <p:anim calcmode="lin" valueType="num">
                                      <p:cBhvr>
                                        <p:cTn id="8" dur="500" fill="hold"/>
                                        <p:tgtEl>
                                          <p:spTgt spid="1640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6410"/>
                                        </p:tgtEl>
                                        <p:attrNameLst>
                                          <p:attrName>style.visibility</p:attrName>
                                        </p:attrNameLst>
                                      </p:cBhvr>
                                      <p:to>
                                        <p:strVal val="visible"/>
                                      </p:to>
                                    </p:set>
                                    <p:anim calcmode="lin" valueType="num">
                                      <p:cBhvr>
                                        <p:cTn id="11" dur="500" fill="hold"/>
                                        <p:tgtEl>
                                          <p:spTgt spid="16410"/>
                                        </p:tgtEl>
                                        <p:attrNameLst>
                                          <p:attrName>ppt_x</p:attrName>
                                        </p:attrNameLst>
                                      </p:cBhvr>
                                      <p:tavLst>
                                        <p:tav tm="0">
                                          <p:val>
                                            <p:strVal val="0-#ppt_w/2"/>
                                          </p:val>
                                        </p:tav>
                                        <p:tav tm="100000">
                                          <p:val>
                                            <p:strVal val="#ppt_x"/>
                                          </p:val>
                                        </p:tav>
                                      </p:tavLst>
                                    </p:anim>
                                    <p:anim calcmode="lin" valueType="num">
                                      <p:cBhvr>
                                        <p:cTn id="12" dur="500" fill="hold"/>
                                        <p:tgtEl>
                                          <p:spTgt spid="164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16408"/>
                                        </p:tgtEl>
                                        <p:attrNameLst>
                                          <p:attrName>style.visibility</p:attrName>
                                        </p:attrNameLst>
                                      </p:cBhvr>
                                      <p:to>
                                        <p:strVal val="visible"/>
                                      </p:to>
                                    </p:set>
                                    <p:anim calcmode="lin" valueType="num">
                                      <p:cBhvr>
                                        <p:cTn id="17" dur="500" fill="hold"/>
                                        <p:tgtEl>
                                          <p:spTgt spid="1640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6408"/>
                                        </p:tgtEl>
                                        <p:attrNameLst>
                                          <p:attrName>ppt_y</p:attrName>
                                        </p:attrNameLst>
                                      </p:cBhvr>
                                      <p:tavLst>
                                        <p:tav tm="0">
                                          <p:val>
                                            <p:strVal val="#ppt_y"/>
                                          </p:val>
                                        </p:tav>
                                        <p:tav tm="100000">
                                          <p:val>
                                            <p:strVal val="#ppt_y"/>
                                          </p:val>
                                        </p:tav>
                                      </p:tavLst>
                                    </p:anim>
                                    <p:anim calcmode="lin" valueType="num">
                                      <p:cBhvr>
                                        <p:cTn id="19" dur="500" fill="hold"/>
                                        <p:tgtEl>
                                          <p:spTgt spid="1640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6408"/>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16408"/>
                                        </p:tgtEl>
                                      </p:cBhvr>
                                    </p:animEffect>
                                  </p:childTnLst>
                                </p:cTn>
                              </p:par>
                            </p:childTnLst>
                          </p:cTn>
                        </p:par>
                        <p:par>
                          <p:cTn id="22" fill="hold">
                            <p:stCondLst>
                              <p:cond delay="949"/>
                            </p:stCondLst>
                            <p:childTnLst>
                              <p:par>
                                <p:cTn id="23" presetID="21" presetClass="entr" presetSubtype="1" fill="hold" grpId="0" nodeType="afterEffect">
                                  <p:stCondLst>
                                    <p:cond delay="0"/>
                                  </p:stCondLst>
                                  <p:childTnLst>
                                    <p:set>
                                      <p:cBhvr>
                                        <p:cTn id="24" dur="1" fill="hold">
                                          <p:stCondLst>
                                            <p:cond delay="0"/>
                                          </p:stCondLst>
                                        </p:cTn>
                                        <p:tgtEl>
                                          <p:spTgt spid="16411"/>
                                        </p:tgtEl>
                                        <p:attrNameLst>
                                          <p:attrName>style.visibility</p:attrName>
                                        </p:attrNameLst>
                                      </p:cBhvr>
                                      <p:to>
                                        <p:strVal val="visible"/>
                                      </p:to>
                                    </p:set>
                                    <p:animEffect filter="wheel(1)">
                                      <p:cBhvr>
                                        <p:cTn id="25" dur="1000"/>
                                        <p:tgtEl>
                                          <p:spTgt spid="16411"/>
                                        </p:tgtEl>
                                      </p:cBhvr>
                                    </p:animEffect>
                                  </p:childTnLst>
                                </p:cTn>
                              </p:par>
                            </p:childTnLst>
                          </p:cTn>
                        </p:par>
                        <p:par>
                          <p:cTn id="26" fill="hold">
                            <p:stCondLst>
                              <p:cond delay="1949"/>
                            </p:stCondLst>
                            <p:childTnLst>
                              <p:par>
                                <p:cTn id="27" presetID="52" presetClass="entr" presetSubtype="0" fill="hold" grpId="0" nodeType="afterEffect">
                                  <p:stCondLst>
                                    <p:cond delay="0"/>
                                  </p:stCondLst>
                                  <p:childTnLst>
                                    <p:set>
                                      <p:cBhvr>
                                        <p:cTn id="28" dur="1" fill="hold">
                                          <p:stCondLst>
                                            <p:cond delay="0"/>
                                          </p:stCondLst>
                                        </p:cTn>
                                        <p:tgtEl>
                                          <p:spTgt spid="16416"/>
                                        </p:tgtEl>
                                        <p:attrNameLst>
                                          <p:attrName>style.visibility</p:attrName>
                                        </p:attrNameLst>
                                      </p:cBhvr>
                                      <p:to>
                                        <p:strVal val="visible"/>
                                      </p:to>
                                    </p:set>
                                    <p:animScale>
                                      <p:cBhvr>
                                        <p:cTn id="29" dur="1000" decel="50000" fill="hold">
                                          <p:stCondLst>
                                            <p:cond delay="0"/>
                                          </p:stCondLst>
                                        </p:cTn>
                                        <p:tgtEl>
                                          <p:spTgt spid="164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0" dur="1000" decel="50000" fill="hold">
                                          <p:stCondLst>
                                            <p:cond delay="0"/>
                                          </p:stCondLst>
                                        </p:cTn>
                                        <p:tgtEl>
                                          <p:spTgt spid="16416"/>
                                        </p:tgtEl>
                                        <p:attrNameLst>
                                          <p:attrName>ppt_x</p:attrName>
                                          <p:attrName>ppt_y</p:attrName>
                                        </p:attrNameLst>
                                      </p:cBhvr>
                                      <p:rCtr x="0" y="0"/>
                                    </p:animMotion>
                                    <p:animEffect filter="fade">
                                      <p:cBhvr>
                                        <p:cTn id="31" dur="1000"/>
                                        <p:tgtEl>
                                          <p:spTgt spid="16416"/>
                                        </p:tgtEl>
                                      </p:cBhvr>
                                    </p:animEffect>
                                  </p:childTnLst>
                                </p:cTn>
                              </p:par>
                              <p:par>
                                <p:cTn id="32" presetID="52" presetClass="entr" presetSubtype="0" fill="hold" grpId="0" nodeType="withEffect">
                                  <p:stCondLst>
                                    <p:cond delay="0"/>
                                  </p:stCondLst>
                                  <p:childTnLst>
                                    <p:set>
                                      <p:cBhvr>
                                        <p:cTn id="33" dur="1" fill="hold">
                                          <p:stCondLst>
                                            <p:cond delay="0"/>
                                          </p:stCondLst>
                                        </p:cTn>
                                        <p:tgtEl>
                                          <p:spTgt spid="16417"/>
                                        </p:tgtEl>
                                        <p:attrNameLst>
                                          <p:attrName>style.visibility</p:attrName>
                                        </p:attrNameLst>
                                      </p:cBhvr>
                                      <p:to>
                                        <p:strVal val="visible"/>
                                      </p:to>
                                    </p:set>
                                    <p:animScale>
                                      <p:cBhvr>
                                        <p:cTn id="34" dur="1000" decel="50000" fill="hold">
                                          <p:stCondLst>
                                            <p:cond delay="0"/>
                                          </p:stCondLst>
                                        </p:cTn>
                                        <p:tgtEl>
                                          <p:spTgt spid="164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5" dur="1000" decel="50000" fill="hold">
                                          <p:stCondLst>
                                            <p:cond delay="0"/>
                                          </p:stCondLst>
                                        </p:cTn>
                                        <p:tgtEl>
                                          <p:spTgt spid="16417"/>
                                        </p:tgtEl>
                                        <p:attrNameLst>
                                          <p:attrName>ppt_x</p:attrName>
                                          <p:attrName>ppt_y</p:attrName>
                                        </p:attrNameLst>
                                      </p:cBhvr>
                                      <p:rCtr x="0" y="0"/>
                                    </p:animMotion>
                                    <p:animEffect filter="fade">
                                      <p:cBhvr>
                                        <p:cTn id="36" dur="1000"/>
                                        <p:tgtEl>
                                          <p:spTgt spid="16417"/>
                                        </p:tgtEl>
                                      </p:cBhvr>
                                    </p:animEffect>
                                  </p:childTnLst>
                                </p:cTn>
                              </p:par>
                              <p:par>
                                <p:cTn id="37" presetID="52" presetClass="entr" presetSubtype="0" fill="hold" grpId="0" nodeType="withEffect">
                                  <p:stCondLst>
                                    <p:cond delay="0"/>
                                  </p:stCondLst>
                                  <p:childTnLst>
                                    <p:set>
                                      <p:cBhvr>
                                        <p:cTn id="38" dur="1" fill="hold">
                                          <p:stCondLst>
                                            <p:cond delay="0"/>
                                          </p:stCondLst>
                                        </p:cTn>
                                        <p:tgtEl>
                                          <p:spTgt spid="16420"/>
                                        </p:tgtEl>
                                        <p:attrNameLst>
                                          <p:attrName>style.visibility</p:attrName>
                                        </p:attrNameLst>
                                      </p:cBhvr>
                                      <p:to>
                                        <p:strVal val="visible"/>
                                      </p:to>
                                    </p:set>
                                    <p:animScale>
                                      <p:cBhvr>
                                        <p:cTn id="39" dur="1000" decel="50000" fill="hold">
                                          <p:stCondLst>
                                            <p:cond delay="0"/>
                                          </p:stCondLst>
                                        </p:cTn>
                                        <p:tgtEl>
                                          <p:spTgt spid="164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0" dur="1000" decel="50000" fill="hold">
                                          <p:stCondLst>
                                            <p:cond delay="0"/>
                                          </p:stCondLst>
                                        </p:cTn>
                                        <p:tgtEl>
                                          <p:spTgt spid="16420"/>
                                        </p:tgtEl>
                                        <p:attrNameLst>
                                          <p:attrName>ppt_x</p:attrName>
                                          <p:attrName>ppt_y</p:attrName>
                                        </p:attrNameLst>
                                      </p:cBhvr>
                                      <p:rCtr x="0" y="0"/>
                                    </p:animMotion>
                                    <p:animEffect filter="fade">
                                      <p:cBhvr>
                                        <p:cTn id="41" dur="1000"/>
                                        <p:tgtEl>
                                          <p:spTgt spid="16420"/>
                                        </p:tgtEl>
                                      </p:cBhvr>
                                    </p:animEffect>
                                  </p:childTnLst>
                                </p:cTn>
                              </p:par>
                            </p:childTnLst>
                          </p:cTn>
                        </p:par>
                        <p:par>
                          <p:cTn id="42" fill="hold">
                            <p:stCondLst>
                              <p:cond delay="2949"/>
                            </p:stCondLst>
                            <p:childTnLst>
                              <p:par>
                                <p:cTn id="43" presetID="52" presetClass="entr" presetSubtype="0" fill="hold" grpId="0" nodeType="afterEffect">
                                  <p:stCondLst>
                                    <p:cond delay="0"/>
                                  </p:stCondLst>
                                  <p:childTnLst>
                                    <p:set>
                                      <p:cBhvr>
                                        <p:cTn id="44" dur="1" fill="hold">
                                          <p:stCondLst>
                                            <p:cond delay="0"/>
                                          </p:stCondLst>
                                        </p:cTn>
                                        <p:tgtEl>
                                          <p:spTgt spid="16412"/>
                                        </p:tgtEl>
                                        <p:attrNameLst>
                                          <p:attrName>style.visibility</p:attrName>
                                        </p:attrNameLst>
                                      </p:cBhvr>
                                      <p:to>
                                        <p:strVal val="visible"/>
                                      </p:to>
                                    </p:set>
                                    <p:animScale>
                                      <p:cBhvr>
                                        <p:cTn id="45" dur="1000" decel="50000" fill="hold">
                                          <p:stCondLst>
                                            <p:cond delay="0"/>
                                          </p:stCondLst>
                                        </p:cTn>
                                        <p:tgtEl>
                                          <p:spTgt spid="164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6" dur="1000" decel="50000" fill="hold">
                                          <p:stCondLst>
                                            <p:cond delay="0"/>
                                          </p:stCondLst>
                                        </p:cTn>
                                        <p:tgtEl>
                                          <p:spTgt spid="16412"/>
                                        </p:tgtEl>
                                        <p:attrNameLst>
                                          <p:attrName>ppt_x</p:attrName>
                                          <p:attrName>ppt_y</p:attrName>
                                        </p:attrNameLst>
                                      </p:cBhvr>
                                      <p:rCtr x="0" y="0"/>
                                    </p:animMotion>
                                    <p:animEffect filter="fade">
                                      <p:cBhvr>
                                        <p:cTn id="47" dur="1000"/>
                                        <p:tgtEl>
                                          <p:spTgt spid="16412"/>
                                        </p:tgtEl>
                                      </p:cBhvr>
                                    </p:animEffect>
                                  </p:childTnLst>
                                </p:cTn>
                              </p:par>
                              <p:par>
                                <p:cTn id="48" presetID="52" presetClass="entr" presetSubtype="0" fill="hold" grpId="0" nodeType="withEffect">
                                  <p:stCondLst>
                                    <p:cond delay="0"/>
                                  </p:stCondLst>
                                  <p:childTnLst>
                                    <p:set>
                                      <p:cBhvr>
                                        <p:cTn id="49" dur="1" fill="hold">
                                          <p:stCondLst>
                                            <p:cond delay="0"/>
                                          </p:stCondLst>
                                        </p:cTn>
                                        <p:tgtEl>
                                          <p:spTgt spid="16413"/>
                                        </p:tgtEl>
                                        <p:attrNameLst>
                                          <p:attrName>style.visibility</p:attrName>
                                        </p:attrNameLst>
                                      </p:cBhvr>
                                      <p:to>
                                        <p:strVal val="visible"/>
                                      </p:to>
                                    </p:set>
                                    <p:animScale>
                                      <p:cBhvr>
                                        <p:cTn id="50" dur="1000" decel="50000" fill="hold">
                                          <p:stCondLst>
                                            <p:cond delay="0"/>
                                          </p:stCondLst>
                                        </p:cTn>
                                        <p:tgtEl>
                                          <p:spTgt spid="164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1" dur="1000" decel="50000" fill="hold">
                                          <p:stCondLst>
                                            <p:cond delay="0"/>
                                          </p:stCondLst>
                                        </p:cTn>
                                        <p:tgtEl>
                                          <p:spTgt spid="16413"/>
                                        </p:tgtEl>
                                        <p:attrNameLst>
                                          <p:attrName>ppt_x</p:attrName>
                                          <p:attrName>ppt_y</p:attrName>
                                        </p:attrNameLst>
                                      </p:cBhvr>
                                      <p:rCtr x="0" y="0"/>
                                    </p:animMotion>
                                    <p:animEffect filter="fade">
                                      <p:cBhvr>
                                        <p:cTn id="52" dur="1000"/>
                                        <p:tgtEl>
                                          <p:spTgt spid="16413"/>
                                        </p:tgtEl>
                                      </p:cBhvr>
                                    </p:animEffect>
                                  </p:childTnLst>
                                </p:cTn>
                              </p:par>
                              <p:par>
                                <p:cTn id="53" presetID="52" presetClass="entr" presetSubtype="0" fill="hold" grpId="0" nodeType="withEffect">
                                  <p:stCondLst>
                                    <p:cond delay="0"/>
                                  </p:stCondLst>
                                  <p:childTnLst>
                                    <p:set>
                                      <p:cBhvr>
                                        <p:cTn id="54" dur="1" fill="hold">
                                          <p:stCondLst>
                                            <p:cond delay="0"/>
                                          </p:stCondLst>
                                        </p:cTn>
                                        <p:tgtEl>
                                          <p:spTgt spid="16421"/>
                                        </p:tgtEl>
                                        <p:attrNameLst>
                                          <p:attrName>style.visibility</p:attrName>
                                        </p:attrNameLst>
                                      </p:cBhvr>
                                      <p:to>
                                        <p:strVal val="visible"/>
                                      </p:to>
                                    </p:set>
                                    <p:animScale>
                                      <p:cBhvr>
                                        <p:cTn id="55" dur="1000" decel="50000" fill="hold">
                                          <p:stCondLst>
                                            <p:cond delay="0"/>
                                          </p:stCondLst>
                                        </p:cTn>
                                        <p:tgtEl>
                                          <p:spTgt spid="164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6" dur="1000" decel="50000" fill="hold">
                                          <p:stCondLst>
                                            <p:cond delay="0"/>
                                          </p:stCondLst>
                                        </p:cTn>
                                        <p:tgtEl>
                                          <p:spTgt spid="16421"/>
                                        </p:tgtEl>
                                        <p:attrNameLst>
                                          <p:attrName>ppt_x</p:attrName>
                                          <p:attrName>ppt_y</p:attrName>
                                        </p:attrNameLst>
                                      </p:cBhvr>
                                      <p:rCtr x="0" y="0"/>
                                    </p:animMotion>
                                    <p:animEffect filter="fade">
                                      <p:cBhvr>
                                        <p:cTn id="57" dur="1000"/>
                                        <p:tgtEl>
                                          <p:spTgt spid="16421"/>
                                        </p:tgtEl>
                                      </p:cBhvr>
                                    </p:animEffect>
                                  </p:childTnLst>
                                </p:cTn>
                              </p:par>
                            </p:childTnLst>
                          </p:cTn>
                        </p:par>
                        <p:par>
                          <p:cTn id="58" fill="hold">
                            <p:stCondLst>
                              <p:cond delay="3949"/>
                            </p:stCondLst>
                            <p:childTnLst>
                              <p:par>
                                <p:cTn id="59" presetID="52" presetClass="entr" presetSubtype="0" fill="hold" grpId="0" nodeType="afterEffect">
                                  <p:stCondLst>
                                    <p:cond delay="0"/>
                                  </p:stCondLst>
                                  <p:childTnLst>
                                    <p:set>
                                      <p:cBhvr>
                                        <p:cTn id="60" dur="1" fill="hold">
                                          <p:stCondLst>
                                            <p:cond delay="0"/>
                                          </p:stCondLst>
                                        </p:cTn>
                                        <p:tgtEl>
                                          <p:spTgt spid="16414"/>
                                        </p:tgtEl>
                                        <p:attrNameLst>
                                          <p:attrName>style.visibility</p:attrName>
                                        </p:attrNameLst>
                                      </p:cBhvr>
                                      <p:to>
                                        <p:strVal val="visible"/>
                                      </p:to>
                                    </p:set>
                                    <p:animScale>
                                      <p:cBhvr>
                                        <p:cTn id="61" dur="1000" decel="50000" fill="hold">
                                          <p:stCondLst>
                                            <p:cond delay="0"/>
                                          </p:stCondLst>
                                        </p:cTn>
                                        <p:tgtEl>
                                          <p:spTgt spid="164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2" dur="1000" decel="50000" fill="hold">
                                          <p:stCondLst>
                                            <p:cond delay="0"/>
                                          </p:stCondLst>
                                        </p:cTn>
                                        <p:tgtEl>
                                          <p:spTgt spid="16414"/>
                                        </p:tgtEl>
                                        <p:attrNameLst>
                                          <p:attrName>ppt_x</p:attrName>
                                          <p:attrName>ppt_y</p:attrName>
                                        </p:attrNameLst>
                                      </p:cBhvr>
                                      <p:rCtr x="0" y="0"/>
                                    </p:animMotion>
                                    <p:animEffect filter="fade">
                                      <p:cBhvr>
                                        <p:cTn id="63" dur="1000"/>
                                        <p:tgtEl>
                                          <p:spTgt spid="16414"/>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16415"/>
                                        </p:tgtEl>
                                        <p:attrNameLst>
                                          <p:attrName>style.visibility</p:attrName>
                                        </p:attrNameLst>
                                      </p:cBhvr>
                                      <p:to>
                                        <p:strVal val="visible"/>
                                      </p:to>
                                    </p:set>
                                    <p:animScale>
                                      <p:cBhvr>
                                        <p:cTn id="66" dur="1000" decel="50000" fill="hold">
                                          <p:stCondLst>
                                            <p:cond delay="0"/>
                                          </p:stCondLst>
                                        </p:cTn>
                                        <p:tgtEl>
                                          <p:spTgt spid="164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67" dur="1000" decel="50000" fill="hold">
                                          <p:stCondLst>
                                            <p:cond delay="0"/>
                                          </p:stCondLst>
                                        </p:cTn>
                                        <p:tgtEl>
                                          <p:spTgt spid="16415"/>
                                        </p:tgtEl>
                                        <p:attrNameLst>
                                          <p:attrName>ppt_x</p:attrName>
                                          <p:attrName>ppt_y</p:attrName>
                                        </p:attrNameLst>
                                      </p:cBhvr>
                                      <p:rCtr x="0" y="0"/>
                                    </p:animMotion>
                                    <p:animEffect filter="fade">
                                      <p:cBhvr>
                                        <p:cTn id="68" dur="1000"/>
                                        <p:tgtEl>
                                          <p:spTgt spid="16415"/>
                                        </p:tgtEl>
                                      </p:cBhvr>
                                    </p:animEffect>
                                  </p:childTnLst>
                                </p:cTn>
                              </p:par>
                              <p:par>
                                <p:cTn id="69" presetID="52" presetClass="entr" presetSubtype="0" fill="hold" grpId="0" nodeType="withEffect">
                                  <p:stCondLst>
                                    <p:cond delay="0"/>
                                  </p:stCondLst>
                                  <p:childTnLst>
                                    <p:set>
                                      <p:cBhvr>
                                        <p:cTn id="70" dur="1" fill="hold">
                                          <p:stCondLst>
                                            <p:cond delay="0"/>
                                          </p:stCondLst>
                                        </p:cTn>
                                        <p:tgtEl>
                                          <p:spTgt spid="16422"/>
                                        </p:tgtEl>
                                        <p:attrNameLst>
                                          <p:attrName>style.visibility</p:attrName>
                                        </p:attrNameLst>
                                      </p:cBhvr>
                                      <p:to>
                                        <p:strVal val="visible"/>
                                      </p:to>
                                    </p:set>
                                    <p:animScale>
                                      <p:cBhvr>
                                        <p:cTn id="71" dur="1000" decel="50000" fill="hold">
                                          <p:stCondLst>
                                            <p:cond delay="0"/>
                                          </p:stCondLst>
                                        </p:cTn>
                                        <p:tgtEl>
                                          <p:spTgt spid="164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72" dur="1000" decel="50000" fill="hold">
                                          <p:stCondLst>
                                            <p:cond delay="0"/>
                                          </p:stCondLst>
                                        </p:cTn>
                                        <p:tgtEl>
                                          <p:spTgt spid="16422"/>
                                        </p:tgtEl>
                                        <p:attrNameLst>
                                          <p:attrName>ppt_x</p:attrName>
                                          <p:attrName>ppt_y</p:attrName>
                                        </p:attrNameLst>
                                      </p:cBhvr>
                                      <p:rCtr x="0" y="0"/>
                                    </p:animMotion>
                                    <p:animEffect filter="fade">
                                      <p:cBhvr>
                                        <p:cTn id="73" dur="1000"/>
                                        <p:tgtEl>
                                          <p:spTgt spid="16422"/>
                                        </p:tgtEl>
                                      </p:cBhvr>
                                    </p:animEffect>
                                  </p:childTnLst>
                                </p:cTn>
                              </p:par>
                            </p:childTnLst>
                          </p:cTn>
                        </p:par>
                        <p:par>
                          <p:cTn id="74" fill="hold">
                            <p:stCondLst>
                              <p:cond delay="4949"/>
                            </p:stCondLst>
                            <p:childTnLst>
                              <p:par>
                                <p:cTn id="75" presetID="2" presetClass="entr" presetSubtype="6" fill="hold" grpId="0" nodeType="afterEffect">
                                  <p:stCondLst>
                                    <p:cond delay="0"/>
                                  </p:stCondLst>
                                  <p:childTnLst>
                                    <p:set>
                                      <p:cBhvr>
                                        <p:cTn id="76" dur="1" fill="hold">
                                          <p:stCondLst>
                                            <p:cond delay="0"/>
                                          </p:stCondLst>
                                        </p:cTn>
                                        <p:tgtEl>
                                          <p:spTgt spid="16418"/>
                                        </p:tgtEl>
                                        <p:attrNameLst>
                                          <p:attrName>style.visibility</p:attrName>
                                        </p:attrNameLst>
                                      </p:cBhvr>
                                      <p:to>
                                        <p:strVal val="visible"/>
                                      </p:to>
                                    </p:set>
                                    <p:anim calcmode="lin" valueType="num">
                                      <p:cBhvr>
                                        <p:cTn id="77" dur="500" fill="hold"/>
                                        <p:tgtEl>
                                          <p:spTgt spid="16418"/>
                                        </p:tgtEl>
                                        <p:attrNameLst>
                                          <p:attrName>ppt_x</p:attrName>
                                        </p:attrNameLst>
                                      </p:cBhvr>
                                      <p:tavLst>
                                        <p:tav tm="0">
                                          <p:val>
                                            <p:strVal val="1+#ppt_w/2"/>
                                          </p:val>
                                        </p:tav>
                                        <p:tav tm="100000">
                                          <p:val>
                                            <p:strVal val="#ppt_x"/>
                                          </p:val>
                                        </p:tav>
                                      </p:tavLst>
                                    </p:anim>
                                    <p:anim calcmode="lin" valueType="num">
                                      <p:cBhvr>
                                        <p:cTn id="78" dur="500" fill="hold"/>
                                        <p:tgtEl>
                                          <p:spTgt spid="16418"/>
                                        </p:tgtEl>
                                        <p:attrNameLst>
                                          <p:attrName>ppt_y</p:attrName>
                                        </p:attrNameLst>
                                      </p:cBhvr>
                                      <p:tavLst>
                                        <p:tav tm="0">
                                          <p:val>
                                            <p:strVal val="1+#ppt_h/2"/>
                                          </p:val>
                                        </p:tav>
                                        <p:tav tm="100000">
                                          <p:val>
                                            <p:strVal val="#ppt_y"/>
                                          </p:val>
                                        </p:tav>
                                      </p:tavLst>
                                    </p:anim>
                                  </p:childTnLst>
                                </p:cTn>
                              </p:par>
                            </p:childTnLst>
                          </p:cTn>
                        </p:par>
                        <p:par>
                          <p:cTn id="79" fill="hold">
                            <p:stCondLst>
                              <p:cond delay="5449"/>
                            </p:stCondLst>
                            <p:childTnLst>
                              <p:par>
                                <p:cTn id="80" presetID="2" presetClass="entr" presetSubtype="6" fill="hold" grpId="0" nodeType="afterEffect">
                                  <p:stCondLst>
                                    <p:cond delay="0"/>
                                  </p:stCondLst>
                                  <p:childTnLst>
                                    <p:set>
                                      <p:cBhvr>
                                        <p:cTn id="81" dur="1" fill="hold">
                                          <p:stCondLst>
                                            <p:cond delay="0"/>
                                          </p:stCondLst>
                                        </p:cTn>
                                        <p:tgtEl>
                                          <p:spTgt spid="16423"/>
                                        </p:tgtEl>
                                        <p:attrNameLst>
                                          <p:attrName>style.visibility</p:attrName>
                                        </p:attrNameLst>
                                      </p:cBhvr>
                                      <p:to>
                                        <p:strVal val="visible"/>
                                      </p:to>
                                    </p:set>
                                    <p:anim calcmode="lin" valueType="num">
                                      <p:cBhvr>
                                        <p:cTn id="82" dur="500" fill="hold"/>
                                        <p:tgtEl>
                                          <p:spTgt spid="16423"/>
                                        </p:tgtEl>
                                        <p:attrNameLst>
                                          <p:attrName>ppt_x</p:attrName>
                                        </p:attrNameLst>
                                      </p:cBhvr>
                                      <p:tavLst>
                                        <p:tav tm="0">
                                          <p:val>
                                            <p:strVal val="1+#ppt_w/2"/>
                                          </p:val>
                                        </p:tav>
                                        <p:tav tm="100000">
                                          <p:val>
                                            <p:strVal val="#ppt_x"/>
                                          </p:val>
                                        </p:tav>
                                      </p:tavLst>
                                    </p:anim>
                                    <p:anim calcmode="lin" valueType="num">
                                      <p:cBhvr>
                                        <p:cTn id="83" dur="500" fill="hold"/>
                                        <p:tgtEl>
                                          <p:spTgt spid="16423"/>
                                        </p:tgtEl>
                                        <p:attrNameLst>
                                          <p:attrName>ppt_y</p:attrName>
                                        </p:attrNameLst>
                                      </p:cBhvr>
                                      <p:tavLst>
                                        <p:tav tm="0">
                                          <p:val>
                                            <p:strVal val="1+#ppt_h/2"/>
                                          </p:val>
                                        </p:tav>
                                        <p:tav tm="100000">
                                          <p:val>
                                            <p:strVal val="#ppt_y"/>
                                          </p:val>
                                        </p:tav>
                                      </p:tavLst>
                                    </p:anim>
                                  </p:childTnLst>
                                </p:cTn>
                              </p:par>
                            </p:childTnLst>
                          </p:cTn>
                        </p:par>
                        <p:par>
                          <p:cTn id="84" fill="hold">
                            <p:stCondLst>
                              <p:cond delay="5949"/>
                            </p:stCondLst>
                            <p:childTnLst>
                              <p:par>
                                <p:cTn id="85" presetID="2" presetClass="entr" presetSubtype="6" fill="hold" grpId="0" nodeType="afterEffect">
                                  <p:stCondLst>
                                    <p:cond delay="0"/>
                                  </p:stCondLst>
                                  <p:childTnLst>
                                    <p:set>
                                      <p:cBhvr>
                                        <p:cTn id="86" dur="1" fill="hold">
                                          <p:stCondLst>
                                            <p:cond delay="0"/>
                                          </p:stCondLst>
                                        </p:cTn>
                                        <p:tgtEl>
                                          <p:spTgt spid="16425"/>
                                        </p:tgtEl>
                                        <p:attrNameLst>
                                          <p:attrName>style.visibility</p:attrName>
                                        </p:attrNameLst>
                                      </p:cBhvr>
                                      <p:to>
                                        <p:strVal val="visible"/>
                                      </p:to>
                                    </p:set>
                                    <p:anim calcmode="lin" valueType="num">
                                      <p:cBhvr>
                                        <p:cTn id="87" dur="500" fill="hold"/>
                                        <p:tgtEl>
                                          <p:spTgt spid="16425"/>
                                        </p:tgtEl>
                                        <p:attrNameLst>
                                          <p:attrName>ppt_x</p:attrName>
                                        </p:attrNameLst>
                                      </p:cBhvr>
                                      <p:tavLst>
                                        <p:tav tm="0">
                                          <p:val>
                                            <p:strVal val="1+#ppt_w/2"/>
                                          </p:val>
                                        </p:tav>
                                        <p:tav tm="100000">
                                          <p:val>
                                            <p:strVal val="#ppt_x"/>
                                          </p:val>
                                        </p:tav>
                                      </p:tavLst>
                                    </p:anim>
                                    <p:anim calcmode="lin" valueType="num">
                                      <p:cBhvr>
                                        <p:cTn id="88" dur="500" fill="hold"/>
                                        <p:tgtEl>
                                          <p:spTgt spid="16425"/>
                                        </p:tgtEl>
                                        <p:attrNameLst>
                                          <p:attrName>ppt_y</p:attrName>
                                        </p:attrNameLst>
                                      </p:cBhvr>
                                      <p:tavLst>
                                        <p:tav tm="0">
                                          <p:val>
                                            <p:strVal val="1+#ppt_h/2"/>
                                          </p:val>
                                        </p:tav>
                                        <p:tav tm="100000">
                                          <p:val>
                                            <p:strVal val="#ppt_y"/>
                                          </p:val>
                                        </p:tav>
                                      </p:tavLst>
                                    </p:anim>
                                  </p:childTnLst>
                                </p:cTn>
                              </p:par>
                            </p:childTnLst>
                          </p:cTn>
                        </p:par>
                        <p:par>
                          <p:cTn id="89" fill="hold">
                            <p:stCondLst>
                              <p:cond delay="6449"/>
                            </p:stCondLst>
                            <p:childTnLst>
                              <p:par>
                                <p:cTn id="90" presetID="22" presetClass="entr" presetSubtype="1" fill="hold" grpId="0" nodeType="afterEffect">
                                  <p:stCondLst>
                                    <p:cond delay="0"/>
                                  </p:stCondLst>
                                  <p:childTnLst>
                                    <p:set>
                                      <p:cBhvr>
                                        <p:cTn id="91" dur="1" fill="hold">
                                          <p:stCondLst>
                                            <p:cond delay="0"/>
                                          </p:stCondLst>
                                        </p:cTn>
                                        <p:tgtEl>
                                          <p:spTgt spid="16419"/>
                                        </p:tgtEl>
                                        <p:attrNameLst>
                                          <p:attrName>style.visibility</p:attrName>
                                        </p:attrNameLst>
                                      </p:cBhvr>
                                      <p:to>
                                        <p:strVal val="visible"/>
                                      </p:to>
                                    </p:set>
                                    <p:animEffect filter="wipe(up)">
                                      <p:cBhvr>
                                        <p:cTn id="92" dur="500"/>
                                        <p:tgtEl>
                                          <p:spTgt spid="16419"/>
                                        </p:tgtEl>
                                      </p:cBhvr>
                                    </p:animEffect>
                                  </p:childTnLst>
                                </p:cTn>
                              </p:par>
                            </p:childTnLst>
                          </p:cTn>
                        </p:par>
                        <p:par>
                          <p:cTn id="93" fill="hold">
                            <p:stCondLst>
                              <p:cond delay="6949"/>
                            </p:stCondLst>
                            <p:childTnLst>
                              <p:par>
                                <p:cTn id="94" presetID="22" presetClass="entr" presetSubtype="1" fill="hold" grpId="0" nodeType="afterEffect">
                                  <p:stCondLst>
                                    <p:cond delay="0"/>
                                  </p:stCondLst>
                                  <p:childTnLst>
                                    <p:set>
                                      <p:cBhvr>
                                        <p:cTn id="95" dur="1" fill="hold">
                                          <p:stCondLst>
                                            <p:cond delay="0"/>
                                          </p:stCondLst>
                                        </p:cTn>
                                        <p:tgtEl>
                                          <p:spTgt spid="16424"/>
                                        </p:tgtEl>
                                        <p:attrNameLst>
                                          <p:attrName>style.visibility</p:attrName>
                                        </p:attrNameLst>
                                      </p:cBhvr>
                                      <p:to>
                                        <p:strVal val="visible"/>
                                      </p:to>
                                    </p:set>
                                    <p:animEffect filter="wipe(up)">
                                      <p:cBhvr>
                                        <p:cTn id="96" dur="500"/>
                                        <p:tgtEl>
                                          <p:spTgt spid="16424"/>
                                        </p:tgtEl>
                                      </p:cBhvr>
                                    </p:animEffect>
                                  </p:childTnLst>
                                </p:cTn>
                              </p:par>
                            </p:childTnLst>
                          </p:cTn>
                        </p:par>
                        <p:par>
                          <p:cTn id="97" fill="hold">
                            <p:stCondLst>
                              <p:cond delay="7449"/>
                            </p:stCondLst>
                            <p:childTnLst>
                              <p:par>
                                <p:cTn id="98" presetID="22" presetClass="entr" presetSubtype="1" fill="hold" grpId="0" nodeType="afterEffect">
                                  <p:stCondLst>
                                    <p:cond delay="0"/>
                                  </p:stCondLst>
                                  <p:childTnLst>
                                    <p:set>
                                      <p:cBhvr>
                                        <p:cTn id="99" dur="1" fill="hold">
                                          <p:stCondLst>
                                            <p:cond delay="0"/>
                                          </p:stCondLst>
                                        </p:cTn>
                                        <p:tgtEl>
                                          <p:spTgt spid="16426"/>
                                        </p:tgtEl>
                                        <p:attrNameLst>
                                          <p:attrName>style.visibility</p:attrName>
                                        </p:attrNameLst>
                                      </p:cBhvr>
                                      <p:to>
                                        <p:strVal val="visible"/>
                                      </p:to>
                                    </p:set>
                                    <p:animEffect filter="wipe(up)">
                                      <p:cBhvr>
                                        <p:cTn id="100" dur="500"/>
                                        <p:tgtEl>
                                          <p:spTgt spid="16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8" grpId="0" bldLvl="0"/>
      <p:bldP spid="16409" grpId="0" bldLvl="0" animBg="1"/>
      <p:bldP spid="16411" grpId="0" bldLvl="0" animBg="1"/>
      <p:bldP spid="16412" grpId="0" bldLvl="0" animBg="1"/>
      <p:bldP spid="16413" grpId="0" bldLvl="0" animBg="1"/>
      <p:bldP spid="16414" grpId="0" bldLvl="0" animBg="1"/>
      <p:bldP spid="16415" grpId="0" bldLvl="0" animBg="1"/>
      <p:bldP spid="16416" grpId="0" bldLvl="0" animBg="1"/>
      <p:bldP spid="16417" grpId="0" bldLvl="0" animBg="1"/>
      <p:bldP spid="16418" grpId="0" bldLvl="0"/>
      <p:bldP spid="16419" grpId="0" bldLvl="0"/>
      <p:bldP spid="16420" grpId="0" bldLvl="0"/>
      <p:bldP spid="16421" grpId="0" bldLvl="0"/>
      <p:bldP spid="16422" grpId="0" bldLvl="0"/>
      <p:bldP spid="16423" grpId="0" bldLvl="0"/>
      <p:bldP spid="16424" grpId="0" bldLvl="0"/>
      <p:bldP spid="16425" grpId="0" bldLvl="0"/>
      <p:bldP spid="16426" grpId="0" bldLvl="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28675"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8676"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28677" name="矩形 27"/>
          <p:cNvSpPr/>
          <p:nvPr/>
        </p:nvSpPr>
        <p:spPr>
          <a:xfrm>
            <a:off x="749141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78" name="矩形 28"/>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79" name="矩形 29"/>
          <p:cNvSpPr/>
          <p:nvPr/>
        </p:nvSpPr>
        <p:spPr>
          <a:xfrm>
            <a:off x="99869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0"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8681"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2"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8683"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28684" name="矩形 16"/>
          <p:cNvSpPr/>
          <p:nvPr/>
        </p:nvSpPr>
        <p:spPr>
          <a:xfrm>
            <a:off x="677068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5" name="矩形 17"/>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6" name="矩形 18"/>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7"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8688"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8689" name="组合 5"/>
          <p:cNvGrpSpPr/>
          <p:nvPr/>
        </p:nvGrpSpPr>
        <p:grpSpPr>
          <a:xfrm>
            <a:off x="10944225" y="368300"/>
            <a:ext cx="360363" cy="361950"/>
            <a:chOff x="0" y="0"/>
            <a:chExt cx="360000" cy="360000"/>
          </a:xfrm>
        </p:grpSpPr>
        <p:sp>
          <p:nvSpPr>
            <p:cNvPr id="28708"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8709"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28690" name="组合 4"/>
          <p:cNvGrpSpPr/>
          <p:nvPr/>
        </p:nvGrpSpPr>
        <p:grpSpPr>
          <a:xfrm>
            <a:off x="11449050" y="368300"/>
            <a:ext cx="360363" cy="361950"/>
            <a:chOff x="0" y="0"/>
            <a:chExt cx="360000" cy="360000"/>
          </a:xfrm>
        </p:grpSpPr>
        <p:sp>
          <p:nvSpPr>
            <p:cNvPr id="28706"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8707"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28691"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8692"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7432"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17433" name="矩形 2"/>
          <p:cNvSpPr/>
          <p:nvPr/>
        </p:nvSpPr>
        <p:spPr>
          <a:xfrm>
            <a:off x="50800" y="117475"/>
            <a:ext cx="1417638"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7434"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17435" name="矩形 1"/>
          <p:cNvSpPr/>
          <p:nvPr/>
        </p:nvSpPr>
        <p:spPr>
          <a:xfrm>
            <a:off x="1390650" y="1773238"/>
            <a:ext cx="2211388" cy="1655762"/>
          </a:xfrm>
          <a:prstGeom prst="rect">
            <a:avLst/>
          </a:prstGeom>
          <a:blipFill rotWithShape="1">
            <a:blip r:embed="rId1"/>
            <a:stretch>
              <a:fillRect/>
            </a:stretch>
          </a:blipFill>
          <a:ln w="9525">
            <a:noFill/>
          </a:ln>
        </p:spPr>
        <p:txBody>
          <a:bodyPr lIns="108896" tIns="54448" rIns="108896" bIns="54448" anchor="ctr"/>
          <a:p>
            <a:pPr algn="ctr"/>
            <a:endParaRPr lang="zh-CN" altLang="zh-CN" dirty="0">
              <a:solidFill>
                <a:srgbClr val="FFFFFF"/>
              </a:solidFill>
              <a:latin typeface="Arial Narrow" pitchFamily="34" charset="0"/>
              <a:ea typeface="微软雅黑" panose="020B0503020204020204" pitchFamily="34" charset="-122"/>
            </a:endParaRPr>
          </a:p>
        </p:txBody>
      </p:sp>
      <p:sp>
        <p:nvSpPr>
          <p:cNvPr id="17436" name="矩形 4"/>
          <p:cNvSpPr/>
          <p:nvPr/>
        </p:nvSpPr>
        <p:spPr>
          <a:xfrm>
            <a:off x="3792538" y="1773238"/>
            <a:ext cx="2211387" cy="1655762"/>
          </a:xfrm>
          <a:prstGeom prst="rect">
            <a:avLst/>
          </a:prstGeom>
          <a:blipFill rotWithShape="1">
            <a:blip r:embed="rId2"/>
            <a:stretch>
              <a:fillRect/>
            </a:stretch>
          </a:blipFill>
          <a:ln w="9525">
            <a:noFill/>
          </a:ln>
        </p:spPr>
        <p:txBody>
          <a:bodyPr lIns="108896" tIns="54448" rIns="108896" bIns="54448" anchor="ctr"/>
          <a:p>
            <a:pPr algn="ctr"/>
            <a:endParaRPr lang="zh-CN" altLang="zh-CN" dirty="0">
              <a:solidFill>
                <a:srgbClr val="FFFFFF"/>
              </a:solidFill>
              <a:latin typeface="Arial Narrow" pitchFamily="34" charset="0"/>
              <a:ea typeface="微软雅黑" panose="020B0503020204020204" pitchFamily="34" charset="-122"/>
            </a:endParaRPr>
          </a:p>
        </p:txBody>
      </p:sp>
      <p:sp>
        <p:nvSpPr>
          <p:cNvPr id="17437" name="矩形 7"/>
          <p:cNvSpPr/>
          <p:nvPr/>
        </p:nvSpPr>
        <p:spPr>
          <a:xfrm>
            <a:off x="8594725" y="1773238"/>
            <a:ext cx="2208213" cy="1655762"/>
          </a:xfrm>
          <a:prstGeom prst="rect">
            <a:avLst/>
          </a:prstGeom>
          <a:blipFill rotWithShape="1">
            <a:blip r:embed="rId3"/>
            <a:stretch>
              <a:fillRect/>
            </a:stretch>
          </a:blipFill>
          <a:ln w="9525">
            <a:noFill/>
          </a:ln>
        </p:spPr>
        <p:txBody>
          <a:bodyPr lIns="108896" tIns="54448" rIns="108896" bIns="54448" anchor="ctr"/>
          <a:p>
            <a:pPr algn="ctr"/>
            <a:endParaRPr lang="zh-CN" altLang="zh-CN" dirty="0">
              <a:solidFill>
                <a:srgbClr val="FFFFFF"/>
              </a:solidFill>
              <a:latin typeface="Arial Narrow" pitchFamily="34" charset="0"/>
              <a:ea typeface="微软雅黑" panose="020B0503020204020204" pitchFamily="34" charset="-122"/>
            </a:endParaRPr>
          </a:p>
        </p:txBody>
      </p:sp>
      <p:sp>
        <p:nvSpPr>
          <p:cNvPr id="17438" name="矩形 9"/>
          <p:cNvSpPr/>
          <p:nvPr/>
        </p:nvSpPr>
        <p:spPr>
          <a:xfrm>
            <a:off x="6192838" y="1773238"/>
            <a:ext cx="2211387" cy="1655762"/>
          </a:xfrm>
          <a:prstGeom prst="rect">
            <a:avLst/>
          </a:prstGeom>
          <a:blipFill rotWithShape="1">
            <a:blip r:embed="rId4"/>
            <a:stretch>
              <a:fillRect/>
            </a:stretch>
          </a:blipFill>
          <a:ln w="9525">
            <a:noFill/>
          </a:ln>
        </p:spPr>
        <p:txBody>
          <a:bodyPr lIns="108896" tIns="54448" rIns="108896" bIns="54448" anchor="ctr"/>
          <a:p>
            <a:pPr algn="ctr"/>
            <a:endParaRPr lang="zh-CN" altLang="zh-CN" dirty="0">
              <a:solidFill>
                <a:srgbClr val="FFFFFF"/>
              </a:solidFill>
              <a:latin typeface="Arial Narrow" pitchFamily="34" charset="0"/>
              <a:ea typeface="微软雅黑" panose="020B0503020204020204" pitchFamily="34" charset="-122"/>
            </a:endParaRPr>
          </a:p>
        </p:txBody>
      </p:sp>
      <p:sp>
        <p:nvSpPr>
          <p:cNvPr id="17439" name="TextBox 15"/>
          <p:cNvSpPr/>
          <p:nvPr/>
        </p:nvSpPr>
        <p:spPr>
          <a:xfrm>
            <a:off x="1390650" y="5086350"/>
            <a:ext cx="5118100" cy="493713"/>
          </a:xfrm>
          <a:prstGeom prst="rect">
            <a:avLst/>
          </a:prstGeom>
          <a:noFill/>
          <a:ln w="9525">
            <a:noFill/>
          </a:ln>
        </p:spPr>
        <p:txBody>
          <a:bodyPr wrap="none" lIns="108896" tIns="54448" rIns="108896" bIns="54448" anchor="ctr"/>
          <a:p>
            <a:r>
              <a:rPr lang="zh-CN" altLang="en-US" sz="29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注明内容重要或说明情况</a:t>
            </a:r>
            <a:endParaRPr lang="zh-CN" altLang="en-US" sz="29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40" name="矩形 15"/>
          <p:cNvSpPr/>
          <p:nvPr/>
        </p:nvSpPr>
        <p:spPr>
          <a:xfrm>
            <a:off x="1390650" y="5662613"/>
            <a:ext cx="9412288" cy="701675"/>
          </a:xfrm>
          <a:prstGeom prst="rect">
            <a:avLst/>
          </a:prstGeom>
          <a:noFill/>
          <a:ln w="9525">
            <a:noFill/>
          </a:ln>
        </p:spPr>
        <p:txBody>
          <a:bodyPr lIns="108896" tIns="54448" rIns="108896" bIns="54448"/>
          <a:p>
            <a:pPr>
              <a:lnSpc>
                <a:spcPct val="130000"/>
              </a:lnSpc>
            </a:pPr>
            <a:r>
              <a:rPr lang="zh-CN" altLang="en-US" sz="1700" dirty="0">
                <a:solidFill>
                  <a:srgbClr val="000000"/>
                </a:solidFill>
                <a:latin typeface="宋体" panose="02010600030101010101" pitchFamily="2" charset="-122"/>
                <a:sym typeface="宋体" panose="02010600030101010101" pitchFamily="2" charset="-122"/>
              </a:rPr>
              <a:t>请在此处输入您的文本，或者删除此文本框。请在此处输入您的文本，或者删除此文本框 </a:t>
            </a:r>
            <a:endParaRPr lang="en-US" altLang="zh-CN" sz="1700" dirty="0">
              <a:solidFill>
                <a:srgbClr val="000000"/>
              </a:solidFill>
              <a:latin typeface="宋体" panose="02010600030101010101" pitchFamily="2" charset="-122"/>
              <a:sym typeface="宋体" panose="02010600030101010101" pitchFamily="2" charset="-122"/>
            </a:endParaRPr>
          </a:p>
          <a:p>
            <a:pPr>
              <a:lnSpc>
                <a:spcPct val="130000"/>
              </a:lnSpc>
            </a:pPr>
            <a:r>
              <a:rPr lang="zh-CN" altLang="en-US" sz="1700" dirty="0">
                <a:solidFill>
                  <a:srgbClr val="000000"/>
                </a:solidFill>
                <a:latin typeface="宋体" panose="02010600030101010101" pitchFamily="2" charset="-122"/>
                <a:sym typeface="宋体" panose="02010600030101010101" pitchFamily="2" charset="-122"/>
              </a:rPr>
              <a:t>请在此处输入您的文本，或者删除此文本框。</a:t>
            </a:r>
            <a:endParaRPr lang="zh-CN" altLang="en-US" dirty="0">
              <a:latin typeface="Arial" panose="020B0604020202020204" pitchFamily="34" charset="0"/>
            </a:endParaRPr>
          </a:p>
        </p:txBody>
      </p:sp>
      <p:sp>
        <p:nvSpPr>
          <p:cNvPr id="17441" name="矩形 16"/>
          <p:cNvSpPr/>
          <p:nvPr/>
        </p:nvSpPr>
        <p:spPr>
          <a:xfrm>
            <a:off x="1584325" y="3267075"/>
            <a:ext cx="1825625" cy="1460500"/>
          </a:xfrm>
          <a:prstGeom prst="rect">
            <a:avLst/>
          </a:prstGeom>
          <a:solidFill>
            <a:srgbClr val="4F81BD">
              <a:alpha val="85097"/>
            </a:srgbClr>
          </a:solidFill>
          <a:ln w="9525">
            <a:noFill/>
          </a:ln>
        </p:spPr>
        <p:txBody>
          <a:bodyPr lIns="108896" tIns="54448" rIns="108896" bIns="54448" anchor="ctr"/>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添加文字内容</a:t>
            </a:r>
            <a:endParaRPr lang="en-US" altLang="zh-CN" sz="1700" b="1" dirty="0">
              <a:solidFill>
                <a:srgbClr val="F8F8F8"/>
              </a:solidFill>
              <a:latin typeface="宋体" panose="02010600030101010101" pitchFamily="2" charset="-122"/>
              <a:sym typeface="宋体" panose="02010600030101010101" pitchFamily="2" charset="-122"/>
            </a:endParaRPr>
          </a:p>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说明内容情况</a:t>
            </a:r>
            <a:endParaRPr lang="en-US" altLang="zh-CN" sz="1700" b="1" dirty="0">
              <a:solidFill>
                <a:srgbClr val="F8F8F8"/>
              </a:solidFill>
              <a:latin typeface="宋体" panose="02010600030101010101" pitchFamily="2" charset="-122"/>
              <a:sym typeface="宋体" panose="02010600030101010101" pitchFamily="2" charset="-122"/>
            </a:endParaRPr>
          </a:p>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以完成的项目</a:t>
            </a:r>
            <a:endParaRPr lang="en-US" altLang="zh-CN" sz="1700" b="1" dirty="0">
              <a:solidFill>
                <a:srgbClr val="F8F8F8"/>
              </a:solidFill>
              <a:latin typeface="宋体" panose="02010600030101010101" pitchFamily="2" charset="-122"/>
              <a:sym typeface="宋体" panose="02010600030101010101" pitchFamily="2" charset="-122"/>
            </a:endParaRPr>
          </a:p>
        </p:txBody>
      </p:sp>
      <p:sp>
        <p:nvSpPr>
          <p:cNvPr id="17442" name="矩形 17"/>
          <p:cNvSpPr/>
          <p:nvPr/>
        </p:nvSpPr>
        <p:spPr>
          <a:xfrm>
            <a:off x="3986213" y="3267075"/>
            <a:ext cx="1825625" cy="1460500"/>
          </a:xfrm>
          <a:prstGeom prst="rect">
            <a:avLst/>
          </a:prstGeom>
          <a:solidFill>
            <a:srgbClr val="C0504D">
              <a:alpha val="85097"/>
            </a:srgbClr>
          </a:solidFill>
          <a:ln w="9525">
            <a:noFill/>
          </a:ln>
        </p:spPr>
        <p:txBody>
          <a:bodyPr lIns="108896" tIns="54448" rIns="108896" bIns="54448" anchor="ctr"/>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添加文字内容</a:t>
            </a:r>
            <a:endParaRPr lang="en-US" altLang="zh-CN" sz="1700" b="1" dirty="0">
              <a:solidFill>
                <a:srgbClr val="F8F8F8"/>
              </a:solidFill>
              <a:latin typeface="宋体" panose="02010600030101010101" pitchFamily="2" charset="-122"/>
              <a:sym typeface="宋体" panose="02010600030101010101" pitchFamily="2" charset="-122"/>
            </a:endParaRPr>
          </a:p>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说明内容情况</a:t>
            </a:r>
            <a:endParaRPr lang="en-US" altLang="zh-CN" sz="1700" b="1" dirty="0">
              <a:solidFill>
                <a:srgbClr val="F8F8F8"/>
              </a:solidFill>
              <a:latin typeface="宋体" panose="02010600030101010101" pitchFamily="2" charset="-122"/>
              <a:sym typeface="宋体" panose="02010600030101010101" pitchFamily="2" charset="-122"/>
            </a:endParaRPr>
          </a:p>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以完成的项目</a:t>
            </a:r>
            <a:endParaRPr lang="en-US" altLang="zh-CN" sz="1700" b="1" dirty="0">
              <a:solidFill>
                <a:srgbClr val="F8F8F8"/>
              </a:solidFill>
              <a:latin typeface="宋体" panose="02010600030101010101" pitchFamily="2" charset="-122"/>
              <a:sym typeface="宋体" panose="02010600030101010101" pitchFamily="2" charset="-122"/>
            </a:endParaRPr>
          </a:p>
        </p:txBody>
      </p:sp>
      <p:sp>
        <p:nvSpPr>
          <p:cNvPr id="17443" name="矩形 18"/>
          <p:cNvSpPr/>
          <p:nvPr/>
        </p:nvSpPr>
        <p:spPr>
          <a:xfrm>
            <a:off x="8785225" y="3267075"/>
            <a:ext cx="1825625" cy="1460500"/>
          </a:xfrm>
          <a:prstGeom prst="rect">
            <a:avLst/>
          </a:prstGeom>
          <a:solidFill>
            <a:srgbClr val="C0504D">
              <a:alpha val="85097"/>
            </a:srgbClr>
          </a:solidFill>
          <a:ln w="9525">
            <a:noFill/>
          </a:ln>
        </p:spPr>
        <p:txBody>
          <a:bodyPr lIns="108896" tIns="54448" rIns="108896" bIns="54448" anchor="ctr"/>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添加文字内容</a:t>
            </a:r>
            <a:endParaRPr lang="en-US" altLang="zh-CN" sz="1700" b="1" dirty="0">
              <a:solidFill>
                <a:srgbClr val="F8F8F8"/>
              </a:solidFill>
              <a:latin typeface="宋体" panose="02010600030101010101" pitchFamily="2" charset="-122"/>
              <a:sym typeface="宋体" panose="02010600030101010101" pitchFamily="2" charset="-122"/>
            </a:endParaRPr>
          </a:p>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说明内容情况</a:t>
            </a:r>
            <a:endParaRPr lang="en-US" altLang="zh-CN" sz="1700" b="1" dirty="0">
              <a:solidFill>
                <a:srgbClr val="F8F8F8"/>
              </a:solidFill>
              <a:latin typeface="宋体" panose="02010600030101010101" pitchFamily="2" charset="-122"/>
              <a:sym typeface="宋体" panose="02010600030101010101" pitchFamily="2" charset="-122"/>
            </a:endParaRPr>
          </a:p>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以完成的项目</a:t>
            </a:r>
            <a:endParaRPr lang="en-US" altLang="zh-CN" sz="1700" b="1" dirty="0">
              <a:solidFill>
                <a:srgbClr val="F8F8F8"/>
              </a:solidFill>
              <a:latin typeface="宋体" panose="02010600030101010101" pitchFamily="2" charset="-122"/>
              <a:sym typeface="宋体" panose="02010600030101010101" pitchFamily="2" charset="-122"/>
            </a:endParaRPr>
          </a:p>
        </p:txBody>
      </p:sp>
      <p:sp>
        <p:nvSpPr>
          <p:cNvPr id="17444" name="矩形 19"/>
          <p:cNvSpPr/>
          <p:nvPr/>
        </p:nvSpPr>
        <p:spPr>
          <a:xfrm>
            <a:off x="6384925" y="3267075"/>
            <a:ext cx="1825625" cy="1460500"/>
          </a:xfrm>
          <a:prstGeom prst="rect">
            <a:avLst/>
          </a:prstGeom>
          <a:solidFill>
            <a:srgbClr val="4F81BD">
              <a:alpha val="85097"/>
            </a:srgbClr>
          </a:solidFill>
          <a:ln w="9525">
            <a:noFill/>
          </a:ln>
        </p:spPr>
        <p:txBody>
          <a:bodyPr lIns="108896" tIns="54448" rIns="108896" bIns="54448" anchor="ctr"/>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添加文字内容</a:t>
            </a:r>
            <a:endParaRPr lang="en-US" altLang="zh-CN" sz="1700" b="1" dirty="0">
              <a:solidFill>
                <a:srgbClr val="F8F8F8"/>
              </a:solidFill>
              <a:latin typeface="宋体" panose="02010600030101010101" pitchFamily="2" charset="-122"/>
              <a:sym typeface="宋体" panose="02010600030101010101" pitchFamily="2" charset="-122"/>
            </a:endParaRPr>
          </a:p>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说明内容情况</a:t>
            </a:r>
            <a:endParaRPr lang="en-US" altLang="zh-CN" sz="1700" b="1" dirty="0">
              <a:solidFill>
                <a:srgbClr val="F8F8F8"/>
              </a:solidFill>
              <a:latin typeface="宋体" panose="02010600030101010101" pitchFamily="2" charset="-122"/>
              <a:sym typeface="宋体" panose="02010600030101010101" pitchFamily="2" charset="-122"/>
            </a:endParaRPr>
          </a:p>
          <a:p>
            <a:pPr algn="ctr">
              <a:lnSpc>
                <a:spcPct val="130000"/>
              </a:lnSpc>
            </a:pPr>
            <a:r>
              <a:rPr lang="zh-CN" altLang="en-US" sz="1700" b="1" dirty="0">
                <a:solidFill>
                  <a:srgbClr val="F8F8F8"/>
                </a:solidFill>
                <a:latin typeface="宋体" panose="02010600030101010101" pitchFamily="2" charset="-122"/>
                <a:sym typeface="宋体" panose="02010600030101010101" pitchFamily="2" charset="-122"/>
              </a:rPr>
              <a:t>以完成的项目</a:t>
            </a:r>
            <a:endParaRPr lang="en-US" altLang="zh-CN" sz="1700" b="1" dirty="0">
              <a:solidFill>
                <a:srgbClr val="F8F8F8"/>
              </a:solidFill>
              <a:latin typeface="宋体" panose="02010600030101010101" pitchFamily="2" charset="-122"/>
              <a:sym typeface="宋体" panose="02010600030101010101" pitchFamily="2" charset="-122"/>
            </a:endParaRPr>
          </a:p>
        </p:txBody>
      </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33"/>
                                        </p:tgtEl>
                                        <p:attrNameLst>
                                          <p:attrName>style.visibility</p:attrName>
                                        </p:attrNameLst>
                                      </p:cBhvr>
                                      <p:to>
                                        <p:strVal val="visible"/>
                                      </p:to>
                                    </p:set>
                                    <p:anim calcmode="lin" valueType="num">
                                      <p:cBhvr>
                                        <p:cTn id="7" dur="500" fill="hold"/>
                                        <p:tgtEl>
                                          <p:spTgt spid="17433"/>
                                        </p:tgtEl>
                                        <p:attrNameLst>
                                          <p:attrName>ppt_x</p:attrName>
                                        </p:attrNameLst>
                                      </p:cBhvr>
                                      <p:tavLst>
                                        <p:tav tm="0">
                                          <p:val>
                                            <p:strVal val="0-#ppt_w/2"/>
                                          </p:val>
                                        </p:tav>
                                        <p:tav tm="100000">
                                          <p:val>
                                            <p:strVal val="#ppt_x"/>
                                          </p:val>
                                        </p:tav>
                                      </p:tavLst>
                                    </p:anim>
                                    <p:anim calcmode="lin" valueType="num">
                                      <p:cBhvr>
                                        <p:cTn id="8" dur="500" fill="hold"/>
                                        <p:tgtEl>
                                          <p:spTgt spid="1743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7434"/>
                                        </p:tgtEl>
                                        <p:attrNameLst>
                                          <p:attrName>style.visibility</p:attrName>
                                        </p:attrNameLst>
                                      </p:cBhvr>
                                      <p:to>
                                        <p:strVal val="visible"/>
                                      </p:to>
                                    </p:set>
                                    <p:anim calcmode="lin" valueType="num">
                                      <p:cBhvr>
                                        <p:cTn id="11" dur="500" fill="hold"/>
                                        <p:tgtEl>
                                          <p:spTgt spid="17434"/>
                                        </p:tgtEl>
                                        <p:attrNameLst>
                                          <p:attrName>ppt_x</p:attrName>
                                        </p:attrNameLst>
                                      </p:cBhvr>
                                      <p:tavLst>
                                        <p:tav tm="0">
                                          <p:val>
                                            <p:strVal val="0-#ppt_w/2"/>
                                          </p:val>
                                        </p:tav>
                                        <p:tav tm="100000">
                                          <p:val>
                                            <p:strVal val="#ppt_x"/>
                                          </p:val>
                                        </p:tav>
                                      </p:tavLst>
                                    </p:anim>
                                    <p:anim calcmode="lin" valueType="num">
                                      <p:cBhvr>
                                        <p:cTn id="12" dur="500" fill="hold"/>
                                        <p:tgtEl>
                                          <p:spTgt spid="1743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17432"/>
                                        </p:tgtEl>
                                        <p:attrNameLst>
                                          <p:attrName>style.visibility</p:attrName>
                                        </p:attrNameLst>
                                      </p:cBhvr>
                                      <p:to>
                                        <p:strVal val="visible"/>
                                      </p:to>
                                    </p:set>
                                    <p:anim calcmode="lin" valueType="num">
                                      <p:cBhvr>
                                        <p:cTn id="17" dur="500" fill="hold"/>
                                        <p:tgtEl>
                                          <p:spTgt spid="1743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7432"/>
                                        </p:tgtEl>
                                        <p:attrNameLst>
                                          <p:attrName>ppt_y</p:attrName>
                                        </p:attrNameLst>
                                      </p:cBhvr>
                                      <p:tavLst>
                                        <p:tav tm="0">
                                          <p:val>
                                            <p:strVal val="#ppt_y"/>
                                          </p:val>
                                        </p:tav>
                                        <p:tav tm="100000">
                                          <p:val>
                                            <p:strVal val="#ppt_y"/>
                                          </p:val>
                                        </p:tav>
                                      </p:tavLst>
                                    </p:anim>
                                    <p:anim calcmode="lin" valueType="num">
                                      <p:cBhvr>
                                        <p:cTn id="19" dur="500" fill="hold"/>
                                        <p:tgtEl>
                                          <p:spTgt spid="1743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7432"/>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1743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7435"/>
                                        </p:tgtEl>
                                        <p:attrNameLst>
                                          <p:attrName>style.visibility</p:attrName>
                                        </p:attrNameLst>
                                      </p:cBhvr>
                                      <p:to>
                                        <p:strVal val="visible"/>
                                      </p:to>
                                    </p:set>
                                    <p:anim calcmode="lin" valueType="num">
                                      <p:cBhvr>
                                        <p:cTn id="26" dur="1250" fill="hold"/>
                                        <p:tgtEl>
                                          <p:spTgt spid="17435"/>
                                        </p:tgtEl>
                                        <p:attrNameLst>
                                          <p:attrName>ppt_x</p:attrName>
                                        </p:attrNameLst>
                                      </p:cBhvr>
                                      <p:tavLst>
                                        <p:tav tm="0">
                                          <p:val>
                                            <p:strVal val="0-#ppt_w/2"/>
                                          </p:val>
                                        </p:tav>
                                        <p:tav tm="100000">
                                          <p:val>
                                            <p:strVal val="#ppt_x"/>
                                          </p:val>
                                        </p:tav>
                                      </p:tavLst>
                                    </p:anim>
                                    <p:anim calcmode="lin" valueType="num">
                                      <p:cBhvr>
                                        <p:cTn id="27" dur="1250" fill="hold"/>
                                        <p:tgtEl>
                                          <p:spTgt spid="17435"/>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7436"/>
                                        </p:tgtEl>
                                        <p:attrNameLst>
                                          <p:attrName>style.visibility</p:attrName>
                                        </p:attrNameLst>
                                      </p:cBhvr>
                                      <p:to>
                                        <p:strVal val="visible"/>
                                      </p:to>
                                    </p:set>
                                    <p:anim calcmode="lin" valueType="num">
                                      <p:cBhvr>
                                        <p:cTn id="30" dur="1250" fill="hold"/>
                                        <p:tgtEl>
                                          <p:spTgt spid="17436"/>
                                        </p:tgtEl>
                                        <p:attrNameLst>
                                          <p:attrName>ppt_x</p:attrName>
                                        </p:attrNameLst>
                                      </p:cBhvr>
                                      <p:tavLst>
                                        <p:tav tm="0">
                                          <p:val>
                                            <p:strVal val="0-#ppt_w/2"/>
                                          </p:val>
                                        </p:tav>
                                        <p:tav tm="100000">
                                          <p:val>
                                            <p:strVal val="#ppt_x"/>
                                          </p:val>
                                        </p:tav>
                                      </p:tavLst>
                                    </p:anim>
                                    <p:anim calcmode="lin" valueType="num">
                                      <p:cBhvr>
                                        <p:cTn id="31" dur="1250" fill="hold"/>
                                        <p:tgtEl>
                                          <p:spTgt spid="17436"/>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7438"/>
                                        </p:tgtEl>
                                        <p:attrNameLst>
                                          <p:attrName>style.visibility</p:attrName>
                                        </p:attrNameLst>
                                      </p:cBhvr>
                                      <p:to>
                                        <p:strVal val="visible"/>
                                      </p:to>
                                    </p:set>
                                    <p:anim calcmode="lin" valueType="num">
                                      <p:cBhvr>
                                        <p:cTn id="34" dur="1250" fill="hold"/>
                                        <p:tgtEl>
                                          <p:spTgt spid="17438"/>
                                        </p:tgtEl>
                                        <p:attrNameLst>
                                          <p:attrName>ppt_x</p:attrName>
                                        </p:attrNameLst>
                                      </p:cBhvr>
                                      <p:tavLst>
                                        <p:tav tm="0">
                                          <p:val>
                                            <p:strVal val="0-#ppt_w/2"/>
                                          </p:val>
                                        </p:tav>
                                        <p:tav tm="100000">
                                          <p:val>
                                            <p:strVal val="#ppt_x"/>
                                          </p:val>
                                        </p:tav>
                                      </p:tavLst>
                                    </p:anim>
                                    <p:anim calcmode="lin" valueType="num">
                                      <p:cBhvr>
                                        <p:cTn id="35" dur="1250" fill="hold"/>
                                        <p:tgtEl>
                                          <p:spTgt spid="17438"/>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7437"/>
                                        </p:tgtEl>
                                        <p:attrNameLst>
                                          <p:attrName>style.visibility</p:attrName>
                                        </p:attrNameLst>
                                      </p:cBhvr>
                                      <p:to>
                                        <p:strVal val="visible"/>
                                      </p:to>
                                    </p:set>
                                    <p:anim calcmode="lin" valueType="num">
                                      <p:cBhvr>
                                        <p:cTn id="38" dur="1250" fill="hold"/>
                                        <p:tgtEl>
                                          <p:spTgt spid="17437"/>
                                        </p:tgtEl>
                                        <p:attrNameLst>
                                          <p:attrName>ppt_x</p:attrName>
                                        </p:attrNameLst>
                                      </p:cBhvr>
                                      <p:tavLst>
                                        <p:tav tm="0">
                                          <p:val>
                                            <p:strVal val="0-#ppt_w/2"/>
                                          </p:val>
                                        </p:tav>
                                        <p:tav tm="100000">
                                          <p:val>
                                            <p:strVal val="#ppt_x"/>
                                          </p:val>
                                        </p:tav>
                                      </p:tavLst>
                                    </p:anim>
                                    <p:anim calcmode="lin" valueType="num">
                                      <p:cBhvr>
                                        <p:cTn id="39" dur="1250" fill="hold"/>
                                        <p:tgtEl>
                                          <p:spTgt spid="17437"/>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7441"/>
                                        </p:tgtEl>
                                        <p:attrNameLst>
                                          <p:attrName>style.visibility</p:attrName>
                                        </p:attrNameLst>
                                      </p:cBhvr>
                                      <p:to>
                                        <p:strVal val="visible"/>
                                      </p:to>
                                    </p:set>
                                    <p:anim calcmode="lin" valueType="num">
                                      <p:cBhvr>
                                        <p:cTn id="44" dur="1250" fill="hold"/>
                                        <p:tgtEl>
                                          <p:spTgt spid="17441"/>
                                        </p:tgtEl>
                                        <p:attrNameLst>
                                          <p:attrName>ppt_x</p:attrName>
                                        </p:attrNameLst>
                                      </p:cBhvr>
                                      <p:tavLst>
                                        <p:tav tm="0">
                                          <p:val>
                                            <p:strVal val="1+#ppt_w/2"/>
                                          </p:val>
                                        </p:tav>
                                        <p:tav tm="100000">
                                          <p:val>
                                            <p:strVal val="#ppt_x"/>
                                          </p:val>
                                        </p:tav>
                                      </p:tavLst>
                                    </p:anim>
                                    <p:anim calcmode="lin" valueType="num">
                                      <p:cBhvr>
                                        <p:cTn id="45" dur="1250" fill="hold"/>
                                        <p:tgtEl>
                                          <p:spTgt spid="17441"/>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17442"/>
                                        </p:tgtEl>
                                        <p:attrNameLst>
                                          <p:attrName>style.visibility</p:attrName>
                                        </p:attrNameLst>
                                      </p:cBhvr>
                                      <p:to>
                                        <p:strVal val="visible"/>
                                      </p:to>
                                    </p:set>
                                    <p:anim calcmode="lin" valueType="num">
                                      <p:cBhvr>
                                        <p:cTn id="48" dur="1250" fill="hold"/>
                                        <p:tgtEl>
                                          <p:spTgt spid="17442"/>
                                        </p:tgtEl>
                                        <p:attrNameLst>
                                          <p:attrName>ppt_x</p:attrName>
                                        </p:attrNameLst>
                                      </p:cBhvr>
                                      <p:tavLst>
                                        <p:tav tm="0">
                                          <p:val>
                                            <p:strVal val="1+#ppt_w/2"/>
                                          </p:val>
                                        </p:tav>
                                        <p:tav tm="100000">
                                          <p:val>
                                            <p:strVal val="#ppt_x"/>
                                          </p:val>
                                        </p:tav>
                                      </p:tavLst>
                                    </p:anim>
                                    <p:anim calcmode="lin" valueType="num">
                                      <p:cBhvr>
                                        <p:cTn id="49" dur="1250" fill="hold"/>
                                        <p:tgtEl>
                                          <p:spTgt spid="17442"/>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17443"/>
                                        </p:tgtEl>
                                        <p:attrNameLst>
                                          <p:attrName>style.visibility</p:attrName>
                                        </p:attrNameLst>
                                      </p:cBhvr>
                                      <p:to>
                                        <p:strVal val="visible"/>
                                      </p:to>
                                    </p:set>
                                    <p:anim calcmode="lin" valueType="num">
                                      <p:cBhvr>
                                        <p:cTn id="52" dur="1250" fill="hold"/>
                                        <p:tgtEl>
                                          <p:spTgt spid="17443"/>
                                        </p:tgtEl>
                                        <p:attrNameLst>
                                          <p:attrName>ppt_x</p:attrName>
                                        </p:attrNameLst>
                                      </p:cBhvr>
                                      <p:tavLst>
                                        <p:tav tm="0">
                                          <p:val>
                                            <p:strVal val="1+#ppt_w/2"/>
                                          </p:val>
                                        </p:tav>
                                        <p:tav tm="100000">
                                          <p:val>
                                            <p:strVal val="#ppt_x"/>
                                          </p:val>
                                        </p:tav>
                                      </p:tavLst>
                                    </p:anim>
                                    <p:anim calcmode="lin" valueType="num">
                                      <p:cBhvr>
                                        <p:cTn id="53" dur="1250" fill="hold"/>
                                        <p:tgtEl>
                                          <p:spTgt spid="17443"/>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17444"/>
                                        </p:tgtEl>
                                        <p:attrNameLst>
                                          <p:attrName>style.visibility</p:attrName>
                                        </p:attrNameLst>
                                      </p:cBhvr>
                                      <p:to>
                                        <p:strVal val="visible"/>
                                      </p:to>
                                    </p:set>
                                    <p:anim calcmode="lin" valueType="num">
                                      <p:cBhvr>
                                        <p:cTn id="56" dur="1250" fill="hold"/>
                                        <p:tgtEl>
                                          <p:spTgt spid="17444"/>
                                        </p:tgtEl>
                                        <p:attrNameLst>
                                          <p:attrName>ppt_x</p:attrName>
                                        </p:attrNameLst>
                                      </p:cBhvr>
                                      <p:tavLst>
                                        <p:tav tm="0">
                                          <p:val>
                                            <p:strVal val="1+#ppt_w/2"/>
                                          </p:val>
                                        </p:tav>
                                        <p:tav tm="100000">
                                          <p:val>
                                            <p:strVal val="#ppt_x"/>
                                          </p:val>
                                        </p:tav>
                                      </p:tavLst>
                                    </p:anim>
                                    <p:anim calcmode="lin" valueType="num">
                                      <p:cBhvr>
                                        <p:cTn id="57" dur="1250" fill="hold"/>
                                        <p:tgtEl>
                                          <p:spTgt spid="17444"/>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1" presetClass="entr" presetSubtype="0" fill="hold" grpId="0" nodeType="clickEffect">
                                  <p:stCondLst>
                                    <p:cond delay="0"/>
                                  </p:stCondLst>
                                  <p:iterate type="lt">
                                    <p:tmPct val="10000"/>
                                  </p:iterate>
                                  <p:childTnLst>
                                    <p:set>
                                      <p:cBhvr>
                                        <p:cTn id="61" dur="1" fill="hold">
                                          <p:stCondLst>
                                            <p:cond delay="0"/>
                                          </p:stCondLst>
                                        </p:cTn>
                                        <p:tgtEl>
                                          <p:spTgt spid="17439"/>
                                        </p:tgtEl>
                                        <p:attrNameLst>
                                          <p:attrName>style.visibility</p:attrName>
                                        </p:attrNameLst>
                                      </p:cBhvr>
                                      <p:to>
                                        <p:strVal val="visible"/>
                                      </p:to>
                                    </p:set>
                                    <p:anim calcmode="lin" valueType="num">
                                      <p:cBhvr>
                                        <p:cTn id="62" dur="500" fill="hold"/>
                                        <p:tgtEl>
                                          <p:spTgt spid="17439"/>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17439"/>
                                        </p:tgtEl>
                                        <p:attrNameLst>
                                          <p:attrName>ppt_y</p:attrName>
                                        </p:attrNameLst>
                                      </p:cBhvr>
                                      <p:tavLst>
                                        <p:tav tm="0">
                                          <p:val>
                                            <p:strVal val="#ppt_y"/>
                                          </p:val>
                                        </p:tav>
                                        <p:tav tm="100000">
                                          <p:val>
                                            <p:strVal val="#ppt_y"/>
                                          </p:val>
                                        </p:tav>
                                      </p:tavLst>
                                    </p:anim>
                                    <p:anim calcmode="lin" valueType="num">
                                      <p:cBhvr>
                                        <p:cTn id="64" dur="500" fill="hold"/>
                                        <p:tgtEl>
                                          <p:spTgt spid="17439"/>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17439"/>
                                        </p:tgtEl>
                                        <p:attrNameLst>
                                          <p:attrName>ppt_w</p:attrName>
                                        </p:attrNameLst>
                                      </p:cBhvr>
                                      <p:tavLst>
                                        <p:tav tm="0">
                                          <p:val>
                                            <p:strVal val="#ppt_w/10"/>
                                          </p:val>
                                        </p:tav>
                                        <p:tav tm="50000">
                                          <p:val>
                                            <p:strVal val="#ppt_w+.01"/>
                                          </p:val>
                                        </p:tav>
                                        <p:tav tm="100000">
                                          <p:val>
                                            <p:strVal val="#ppt_w"/>
                                          </p:val>
                                        </p:tav>
                                      </p:tavLst>
                                    </p:anim>
                                    <p:animEffect filter="fade">
                                      <p:cBhvr>
                                        <p:cTn id="66" dur="500" tmFilter="0,0; .5, 1; 1, 1"/>
                                        <p:tgtEl>
                                          <p:spTgt spid="17439"/>
                                        </p:tgtEl>
                                      </p:cBhvr>
                                    </p:animEffect>
                                  </p:childTnLst>
                                </p:cTn>
                              </p:par>
                              <p:par>
                                <p:cTn id="67" presetID="41" presetClass="entr" presetSubtype="0" fill="hold" grpId="0" nodeType="withEffect">
                                  <p:stCondLst>
                                    <p:cond delay="0"/>
                                  </p:stCondLst>
                                  <p:iterate type="lt">
                                    <p:tmPct val="10000"/>
                                  </p:iterate>
                                  <p:childTnLst>
                                    <p:set>
                                      <p:cBhvr>
                                        <p:cTn id="68" dur="1" fill="hold">
                                          <p:stCondLst>
                                            <p:cond delay="0"/>
                                          </p:stCondLst>
                                        </p:cTn>
                                        <p:tgtEl>
                                          <p:spTgt spid="17440"/>
                                        </p:tgtEl>
                                        <p:attrNameLst>
                                          <p:attrName>style.visibility</p:attrName>
                                        </p:attrNameLst>
                                      </p:cBhvr>
                                      <p:to>
                                        <p:strVal val="visible"/>
                                      </p:to>
                                    </p:set>
                                    <p:anim calcmode="lin" valueType="num">
                                      <p:cBhvr>
                                        <p:cTn id="69" dur="500" fill="hold"/>
                                        <p:tgtEl>
                                          <p:spTgt spid="17440"/>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17440"/>
                                        </p:tgtEl>
                                        <p:attrNameLst>
                                          <p:attrName>ppt_y</p:attrName>
                                        </p:attrNameLst>
                                      </p:cBhvr>
                                      <p:tavLst>
                                        <p:tav tm="0">
                                          <p:val>
                                            <p:strVal val="#ppt_y"/>
                                          </p:val>
                                        </p:tav>
                                        <p:tav tm="100000">
                                          <p:val>
                                            <p:strVal val="#ppt_y"/>
                                          </p:val>
                                        </p:tav>
                                      </p:tavLst>
                                    </p:anim>
                                    <p:anim calcmode="lin" valueType="num">
                                      <p:cBhvr>
                                        <p:cTn id="71" dur="500" fill="hold"/>
                                        <p:tgtEl>
                                          <p:spTgt spid="17440"/>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17440"/>
                                        </p:tgtEl>
                                        <p:attrNameLst>
                                          <p:attrName>ppt_w</p:attrName>
                                        </p:attrNameLst>
                                      </p:cBhvr>
                                      <p:tavLst>
                                        <p:tav tm="0">
                                          <p:val>
                                            <p:strVal val="#ppt_w/10"/>
                                          </p:val>
                                        </p:tav>
                                        <p:tav tm="50000">
                                          <p:val>
                                            <p:strVal val="#ppt_w+.01"/>
                                          </p:val>
                                        </p:tav>
                                        <p:tav tm="100000">
                                          <p:val>
                                            <p:strVal val="#ppt_w"/>
                                          </p:val>
                                        </p:tav>
                                      </p:tavLst>
                                    </p:anim>
                                    <p:animEffect filter="fade">
                                      <p:cBhvr>
                                        <p:cTn id="73" dur="500" tmFilter="0,0; .5, 1; 1, 1"/>
                                        <p:tgtEl>
                                          <p:spTgt spid="17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2" grpId="0" bldLvl="0"/>
      <p:bldP spid="17433" grpId="0" bldLvl="0" animBg="1"/>
      <p:bldP spid="17435" grpId="0" bldLvl="0" animBg="1"/>
      <p:bldP spid="17436" grpId="0" bldLvl="0" animBg="1"/>
      <p:bldP spid="17437" grpId="0" bldLvl="0" animBg="1"/>
      <p:bldP spid="17438" grpId="0" bldLvl="0" animBg="1"/>
      <p:bldP spid="17439" grpId="0" bldLvl="0"/>
      <p:bldP spid="17440" grpId="0" bldLvl="0"/>
      <p:bldP spid="17441" grpId="0" bldLvl="0" animBg="1"/>
      <p:bldP spid="17442" grpId="0" bldLvl="0" animBg="1"/>
      <p:bldP spid="17443" grpId="0" bldLvl="0" animBg="1"/>
      <p:bldP spid="1744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29699"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9700"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a:t>
            </a:r>
            <a:endParaRPr lang="zh-CN" altLang="en-US" dirty="0">
              <a:latin typeface="Arial" panose="020B0604020202020204" pitchFamily="34" charset="0"/>
            </a:endParaRPr>
          </a:p>
        </p:txBody>
      </p:sp>
      <p:sp>
        <p:nvSpPr>
          <p:cNvPr id="29701" name="矩形 27"/>
          <p:cNvSpPr/>
          <p:nvPr/>
        </p:nvSpPr>
        <p:spPr>
          <a:xfrm>
            <a:off x="749141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02" name="矩形 28"/>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03" name="矩形 29"/>
          <p:cNvSpPr/>
          <p:nvPr/>
        </p:nvSpPr>
        <p:spPr>
          <a:xfrm>
            <a:off x="99869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04"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9705"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06"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9707"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a:t>
            </a:r>
            <a:endParaRPr lang="zh-CN" altLang="en-US" dirty="0">
              <a:latin typeface="Arial" panose="020B0604020202020204" pitchFamily="34" charset="0"/>
            </a:endParaRPr>
          </a:p>
        </p:txBody>
      </p:sp>
      <p:sp>
        <p:nvSpPr>
          <p:cNvPr id="29708" name="矩形 16"/>
          <p:cNvSpPr/>
          <p:nvPr/>
        </p:nvSpPr>
        <p:spPr>
          <a:xfrm>
            <a:off x="677068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09" name="矩形 17"/>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10" name="矩形 18"/>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11"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9712"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9713" name="组合 5"/>
          <p:cNvGrpSpPr/>
          <p:nvPr/>
        </p:nvGrpSpPr>
        <p:grpSpPr>
          <a:xfrm>
            <a:off x="10944225" y="368300"/>
            <a:ext cx="360363" cy="361950"/>
            <a:chOff x="0" y="0"/>
            <a:chExt cx="360000" cy="360000"/>
          </a:xfrm>
        </p:grpSpPr>
        <p:sp>
          <p:nvSpPr>
            <p:cNvPr id="29784"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9785"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29714" name="组合 4"/>
          <p:cNvGrpSpPr/>
          <p:nvPr/>
        </p:nvGrpSpPr>
        <p:grpSpPr>
          <a:xfrm>
            <a:off x="11449050" y="368300"/>
            <a:ext cx="360363" cy="361950"/>
            <a:chOff x="0" y="0"/>
            <a:chExt cx="360000" cy="360000"/>
          </a:xfrm>
        </p:grpSpPr>
        <p:sp>
          <p:nvSpPr>
            <p:cNvPr id="29782"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9783"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29715"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9716"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8456"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18457"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8458"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18459" name="平行四边形 2"/>
          <p:cNvSpPr/>
          <p:nvPr/>
        </p:nvSpPr>
        <p:spPr>
          <a:xfrm rot="747658">
            <a:off x="2403475" y="4213225"/>
            <a:ext cx="9237663" cy="2312988"/>
          </a:xfrm>
          <a:custGeom>
            <a:avLst/>
            <a:gdLst>
              <a:gd name="txL" fmla="*/ 0 w 7595382"/>
              <a:gd name="txT" fmla="*/ 0 h 1901232"/>
              <a:gd name="txR" fmla="*/ 7595382 w 7595382"/>
              <a:gd name="txB" fmla="*/ 1901232 h 1901232"/>
            </a:gdLst>
            <a:ahLst/>
            <a:cxnLst>
              <a:cxn ang="0">
                <a:pos x="0" y="2312988"/>
              </a:cxn>
              <a:cxn ang="0">
                <a:pos x="6263993" y="264820"/>
              </a:cxn>
              <a:cxn ang="0">
                <a:pos x="9237663" y="0"/>
              </a:cxn>
              <a:cxn ang="0">
                <a:pos x="6042524" y="2312988"/>
              </a:cxn>
              <a:cxn ang="0">
                <a:pos x="0" y="2312988"/>
              </a:cxn>
            </a:cxnLst>
            <a:rect l="txL" t="txT" r="txR" b="txB"/>
            <a:pathLst>
              <a:path w="7595382" h="1901232">
                <a:moveTo>
                  <a:pt x="0" y="1901232"/>
                </a:moveTo>
                <a:lnTo>
                  <a:pt x="5150373" y="217677"/>
                </a:lnTo>
                <a:lnTo>
                  <a:pt x="7595382" y="0"/>
                </a:lnTo>
                <a:lnTo>
                  <a:pt x="4968279" y="1901232"/>
                </a:lnTo>
                <a:lnTo>
                  <a:pt x="0" y="1901232"/>
                </a:lnTo>
                <a:close/>
              </a:path>
            </a:pathLst>
          </a:custGeom>
          <a:solidFill>
            <a:srgbClr val="009999">
              <a:alpha val="100000"/>
            </a:srgbClr>
          </a:solidFill>
          <a:ln w="9525">
            <a:noFill/>
          </a:ln>
        </p:spPr>
        <p:txBody>
          <a:bodyPr/>
          <a:p>
            <a:endParaRPr lang="zh-CN" altLang="en-US"/>
          </a:p>
        </p:txBody>
      </p:sp>
      <p:grpSp>
        <p:nvGrpSpPr>
          <p:cNvPr id="4" name="组合 71"/>
          <p:cNvGrpSpPr/>
          <p:nvPr/>
        </p:nvGrpSpPr>
        <p:grpSpPr>
          <a:xfrm>
            <a:off x="3586163" y="5137150"/>
            <a:ext cx="6985000" cy="1079500"/>
            <a:chOff x="0" y="0"/>
            <a:chExt cx="6985673" cy="1079499"/>
          </a:xfrm>
        </p:grpSpPr>
        <p:grpSp>
          <p:nvGrpSpPr>
            <p:cNvPr id="29753" name="Group 8"/>
            <p:cNvGrpSpPr/>
            <p:nvPr/>
          </p:nvGrpSpPr>
          <p:grpSpPr>
            <a:xfrm>
              <a:off x="0" y="388027"/>
              <a:ext cx="532885" cy="139071"/>
              <a:chOff x="0" y="0"/>
              <a:chExt cx="438150" cy="114300"/>
            </a:xfrm>
          </p:grpSpPr>
          <p:sp>
            <p:nvSpPr>
              <p:cNvPr id="29780" name="同心圆 4"/>
              <p:cNvSpPr/>
              <p:nvPr/>
            </p:nvSpPr>
            <p:spPr>
              <a:xfrm>
                <a:off x="0" y="0"/>
                <a:ext cx="438150" cy="114300"/>
              </a:xfrm>
              <a:custGeom>
                <a:avLst/>
                <a:gdLst>
                  <a:gd name="txL" fmla="*/ 0 w 21600"/>
                  <a:gd name="txT" fmla="*/ 0 h 21600"/>
                  <a:gd name="txR" fmla="*/ 21600 w 21600"/>
                  <a:gd name="txB" fmla="*/ 21600 h 21600"/>
                </a:gdLst>
                <a:ahLst/>
                <a:cxnLst>
                  <a:cxn ang="0">
                    <a:pos x="219075" y="0"/>
                  </a:cxn>
                  <a:cxn ang="0">
                    <a:pos x="64161" y="16738"/>
                  </a:cxn>
                  <a:cxn ang="0">
                    <a:pos x="0" y="57150"/>
                  </a:cxn>
                  <a:cxn ang="0">
                    <a:pos x="64161" y="97562"/>
                  </a:cxn>
                  <a:cxn ang="0">
                    <a:pos x="219075" y="114300"/>
                  </a:cxn>
                  <a:cxn ang="0">
                    <a:pos x="373989" y="97562"/>
                  </a:cxn>
                  <a:cxn ang="0">
                    <a:pos x="438150" y="57150"/>
                  </a:cxn>
                  <a:cxn ang="0">
                    <a:pos x="373989" y="16738"/>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alpha val="100000"/>
                </a:schemeClr>
              </a:solidFill>
              <a:ln w="12700" cap="flat" cmpd="sng">
                <a:solidFill>
                  <a:srgbClr val="42719B">
                    <a:alpha val="100000"/>
                  </a:srgbClr>
                </a:solidFill>
                <a:prstDash val="solid"/>
                <a:miter lim="800000"/>
                <a:headEnd type="none" w="med" len="med"/>
                <a:tailEnd type="none" w="med" len="med"/>
              </a:ln>
            </p:spPr>
            <p:txBody>
              <a:bodyPr/>
              <a:p>
                <a:endParaRPr lang="zh-CN" altLang="en-US"/>
              </a:p>
            </p:txBody>
          </p:sp>
          <p:sp>
            <p:nvSpPr>
              <p:cNvPr id="29781" name="椭圆 5"/>
              <p:cNvSpPr/>
              <p:nvPr/>
            </p:nvSpPr>
            <p:spPr>
              <a:xfrm>
                <a:off x="129075" y="39150"/>
                <a:ext cx="180000" cy="36000"/>
              </a:xfrm>
              <a:prstGeom prst="ellipse">
                <a:avLst/>
              </a:prstGeom>
              <a:solidFill>
                <a:schemeClr val="bg1"/>
              </a:solidFill>
              <a:ln w="12700" cap="flat" cmpd="sng">
                <a:solidFill>
                  <a:srgbClr val="42719B"/>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grpSp>
          <p:nvGrpSpPr>
            <p:cNvPr id="29754" name="Group 11"/>
            <p:cNvGrpSpPr/>
            <p:nvPr/>
          </p:nvGrpSpPr>
          <p:grpSpPr>
            <a:xfrm>
              <a:off x="1424888" y="340392"/>
              <a:ext cx="532885" cy="139071"/>
              <a:chOff x="0" y="0"/>
              <a:chExt cx="438150" cy="114300"/>
            </a:xfrm>
          </p:grpSpPr>
          <p:sp>
            <p:nvSpPr>
              <p:cNvPr id="29778" name="同心圆 60"/>
              <p:cNvSpPr/>
              <p:nvPr/>
            </p:nvSpPr>
            <p:spPr>
              <a:xfrm>
                <a:off x="0" y="0"/>
                <a:ext cx="438150" cy="114300"/>
              </a:xfrm>
              <a:custGeom>
                <a:avLst/>
                <a:gdLst>
                  <a:gd name="txL" fmla="*/ 0 w 21600"/>
                  <a:gd name="txT" fmla="*/ 0 h 21600"/>
                  <a:gd name="txR" fmla="*/ 21600 w 21600"/>
                  <a:gd name="txB" fmla="*/ 21600 h 21600"/>
                </a:gdLst>
                <a:ahLst/>
                <a:cxnLst>
                  <a:cxn ang="0">
                    <a:pos x="219075" y="0"/>
                  </a:cxn>
                  <a:cxn ang="0">
                    <a:pos x="64161" y="16738"/>
                  </a:cxn>
                  <a:cxn ang="0">
                    <a:pos x="0" y="57150"/>
                  </a:cxn>
                  <a:cxn ang="0">
                    <a:pos x="64161" y="97562"/>
                  </a:cxn>
                  <a:cxn ang="0">
                    <a:pos x="219075" y="114300"/>
                  </a:cxn>
                  <a:cxn ang="0">
                    <a:pos x="373989" y="97562"/>
                  </a:cxn>
                  <a:cxn ang="0">
                    <a:pos x="438150" y="57150"/>
                  </a:cxn>
                  <a:cxn ang="0">
                    <a:pos x="373989" y="16738"/>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alpha val="100000"/>
                </a:schemeClr>
              </a:solidFill>
              <a:ln w="12700" cap="flat" cmpd="sng">
                <a:solidFill>
                  <a:srgbClr val="42719B">
                    <a:alpha val="100000"/>
                  </a:srgbClr>
                </a:solidFill>
                <a:prstDash val="solid"/>
                <a:miter lim="800000"/>
                <a:headEnd type="none" w="med" len="med"/>
                <a:tailEnd type="none" w="med" len="med"/>
              </a:ln>
            </p:spPr>
            <p:txBody>
              <a:bodyPr/>
              <a:p>
                <a:endParaRPr lang="zh-CN" altLang="en-US"/>
              </a:p>
            </p:txBody>
          </p:sp>
          <p:sp>
            <p:nvSpPr>
              <p:cNvPr id="29779" name="椭圆 61"/>
              <p:cNvSpPr/>
              <p:nvPr/>
            </p:nvSpPr>
            <p:spPr>
              <a:xfrm>
                <a:off x="129075" y="39150"/>
                <a:ext cx="180000" cy="36000"/>
              </a:xfrm>
              <a:prstGeom prst="ellipse">
                <a:avLst/>
              </a:prstGeom>
              <a:solidFill>
                <a:schemeClr val="bg1"/>
              </a:solidFill>
              <a:ln w="12700" cap="flat" cmpd="sng">
                <a:solidFill>
                  <a:srgbClr val="42719B"/>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grpSp>
          <p:nvGrpSpPr>
            <p:cNvPr id="29755" name="Group 14"/>
            <p:cNvGrpSpPr/>
            <p:nvPr/>
          </p:nvGrpSpPr>
          <p:grpSpPr>
            <a:xfrm>
              <a:off x="2282136" y="654582"/>
              <a:ext cx="621704" cy="162251"/>
              <a:chOff x="0" y="0"/>
              <a:chExt cx="438150" cy="114300"/>
            </a:xfrm>
          </p:grpSpPr>
          <p:sp>
            <p:nvSpPr>
              <p:cNvPr id="29776" name="同心圆 64"/>
              <p:cNvSpPr/>
              <p:nvPr/>
            </p:nvSpPr>
            <p:spPr>
              <a:xfrm>
                <a:off x="0" y="0"/>
                <a:ext cx="438150" cy="114300"/>
              </a:xfrm>
              <a:custGeom>
                <a:avLst/>
                <a:gdLst>
                  <a:gd name="txL" fmla="*/ 0 w 21600"/>
                  <a:gd name="txT" fmla="*/ 0 h 21600"/>
                  <a:gd name="txR" fmla="*/ 21600 w 21600"/>
                  <a:gd name="txB" fmla="*/ 21600 h 21600"/>
                </a:gdLst>
                <a:ahLst/>
                <a:cxnLst>
                  <a:cxn ang="0">
                    <a:pos x="219075" y="0"/>
                  </a:cxn>
                  <a:cxn ang="0">
                    <a:pos x="64161" y="16738"/>
                  </a:cxn>
                  <a:cxn ang="0">
                    <a:pos x="0" y="57150"/>
                  </a:cxn>
                  <a:cxn ang="0">
                    <a:pos x="64161" y="97562"/>
                  </a:cxn>
                  <a:cxn ang="0">
                    <a:pos x="219075" y="114300"/>
                  </a:cxn>
                  <a:cxn ang="0">
                    <a:pos x="373989" y="97562"/>
                  </a:cxn>
                  <a:cxn ang="0">
                    <a:pos x="438150" y="57150"/>
                  </a:cxn>
                  <a:cxn ang="0">
                    <a:pos x="373989" y="16738"/>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alpha val="100000"/>
                </a:schemeClr>
              </a:solidFill>
              <a:ln w="12700" cap="flat" cmpd="sng">
                <a:solidFill>
                  <a:srgbClr val="42719B">
                    <a:alpha val="100000"/>
                  </a:srgbClr>
                </a:solidFill>
                <a:prstDash val="solid"/>
                <a:miter lim="800000"/>
                <a:headEnd type="none" w="med" len="med"/>
                <a:tailEnd type="none" w="med" len="med"/>
              </a:ln>
            </p:spPr>
            <p:txBody>
              <a:bodyPr/>
              <a:p>
                <a:endParaRPr lang="zh-CN" altLang="en-US"/>
              </a:p>
            </p:txBody>
          </p:sp>
          <p:sp>
            <p:nvSpPr>
              <p:cNvPr id="29777" name="椭圆 66"/>
              <p:cNvSpPr/>
              <p:nvPr/>
            </p:nvSpPr>
            <p:spPr>
              <a:xfrm>
                <a:off x="129075" y="39150"/>
                <a:ext cx="180000" cy="36000"/>
              </a:xfrm>
              <a:prstGeom prst="ellipse">
                <a:avLst/>
              </a:prstGeom>
              <a:solidFill>
                <a:schemeClr val="bg1"/>
              </a:solidFill>
              <a:ln w="12700" cap="flat" cmpd="sng">
                <a:solidFill>
                  <a:srgbClr val="42719B"/>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grpSp>
          <p:nvGrpSpPr>
            <p:cNvPr id="29756" name="Group 17"/>
            <p:cNvGrpSpPr/>
            <p:nvPr/>
          </p:nvGrpSpPr>
          <p:grpSpPr>
            <a:xfrm>
              <a:off x="3407904" y="427952"/>
              <a:ext cx="532885" cy="139071"/>
              <a:chOff x="0" y="0"/>
              <a:chExt cx="438150" cy="114300"/>
            </a:xfrm>
          </p:grpSpPr>
          <p:sp>
            <p:nvSpPr>
              <p:cNvPr id="29774" name="同心圆 68"/>
              <p:cNvSpPr/>
              <p:nvPr/>
            </p:nvSpPr>
            <p:spPr>
              <a:xfrm>
                <a:off x="0" y="0"/>
                <a:ext cx="438150" cy="114300"/>
              </a:xfrm>
              <a:custGeom>
                <a:avLst/>
                <a:gdLst>
                  <a:gd name="txL" fmla="*/ 0 w 21600"/>
                  <a:gd name="txT" fmla="*/ 0 h 21600"/>
                  <a:gd name="txR" fmla="*/ 21600 w 21600"/>
                  <a:gd name="txB" fmla="*/ 21600 h 21600"/>
                </a:gdLst>
                <a:ahLst/>
                <a:cxnLst>
                  <a:cxn ang="0">
                    <a:pos x="219075" y="0"/>
                  </a:cxn>
                  <a:cxn ang="0">
                    <a:pos x="64161" y="16738"/>
                  </a:cxn>
                  <a:cxn ang="0">
                    <a:pos x="0" y="57150"/>
                  </a:cxn>
                  <a:cxn ang="0">
                    <a:pos x="64161" y="97562"/>
                  </a:cxn>
                  <a:cxn ang="0">
                    <a:pos x="219075" y="114300"/>
                  </a:cxn>
                  <a:cxn ang="0">
                    <a:pos x="373989" y="97562"/>
                  </a:cxn>
                  <a:cxn ang="0">
                    <a:pos x="438150" y="57150"/>
                  </a:cxn>
                  <a:cxn ang="0">
                    <a:pos x="373989" y="16738"/>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alpha val="100000"/>
                </a:schemeClr>
              </a:solidFill>
              <a:ln w="12700" cap="flat" cmpd="sng">
                <a:solidFill>
                  <a:srgbClr val="42719B">
                    <a:alpha val="100000"/>
                  </a:srgbClr>
                </a:solidFill>
                <a:prstDash val="solid"/>
                <a:miter lim="800000"/>
                <a:headEnd type="none" w="med" len="med"/>
                <a:tailEnd type="none" w="med" len="med"/>
              </a:ln>
            </p:spPr>
            <p:txBody>
              <a:bodyPr/>
              <a:p>
                <a:endParaRPr lang="zh-CN" altLang="en-US"/>
              </a:p>
            </p:txBody>
          </p:sp>
          <p:sp>
            <p:nvSpPr>
              <p:cNvPr id="29775" name="椭圆 73"/>
              <p:cNvSpPr/>
              <p:nvPr/>
            </p:nvSpPr>
            <p:spPr>
              <a:xfrm>
                <a:off x="129075" y="39150"/>
                <a:ext cx="180000" cy="36000"/>
              </a:xfrm>
              <a:prstGeom prst="ellipse">
                <a:avLst/>
              </a:prstGeom>
              <a:solidFill>
                <a:schemeClr val="bg1"/>
              </a:solidFill>
              <a:ln w="12700" cap="flat" cmpd="sng">
                <a:solidFill>
                  <a:srgbClr val="42719B"/>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grpSp>
          <p:nvGrpSpPr>
            <p:cNvPr id="29757" name="Group 20"/>
            <p:cNvGrpSpPr/>
            <p:nvPr/>
          </p:nvGrpSpPr>
          <p:grpSpPr>
            <a:xfrm>
              <a:off x="4386436" y="869610"/>
              <a:ext cx="804241" cy="209889"/>
              <a:chOff x="0" y="0"/>
              <a:chExt cx="438150" cy="114300"/>
            </a:xfrm>
          </p:grpSpPr>
          <p:sp>
            <p:nvSpPr>
              <p:cNvPr id="29772" name="同心圆 75"/>
              <p:cNvSpPr/>
              <p:nvPr/>
            </p:nvSpPr>
            <p:spPr>
              <a:xfrm>
                <a:off x="0" y="0"/>
                <a:ext cx="438150" cy="114300"/>
              </a:xfrm>
              <a:custGeom>
                <a:avLst/>
                <a:gdLst>
                  <a:gd name="txL" fmla="*/ 0 w 21600"/>
                  <a:gd name="txT" fmla="*/ 0 h 21600"/>
                  <a:gd name="txR" fmla="*/ 21600 w 21600"/>
                  <a:gd name="txB" fmla="*/ 21600 h 21600"/>
                </a:gdLst>
                <a:ahLst/>
                <a:cxnLst>
                  <a:cxn ang="0">
                    <a:pos x="219075" y="0"/>
                  </a:cxn>
                  <a:cxn ang="0">
                    <a:pos x="64161" y="16738"/>
                  </a:cxn>
                  <a:cxn ang="0">
                    <a:pos x="0" y="57150"/>
                  </a:cxn>
                  <a:cxn ang="0">
                    <a:pos x="64161" y="97562"/>
                  </a:cxn>
                  <a:cxn ang="0">
                    <a:pos x="219075" y="114300"/>
                  </a:cxn>
                  <a:cxn ang="0">
                    <a:pos x="373989" y="97562"/>
                  </a:cxn>
                  <a:cxn ang="0">
                    <a:pos x="438150" y="57150"/>
                  </a:cxn>
                  <a:cxn ang="0">
                    <a:pos x="373989" y="16738"/>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alpha val="100000"/>
                </a:schemeClr>
              </a:solidFill>
              <a:ln w="12700" cap="flat" cmpd="sng">
                <a:solidFill>
                  <a:srgbClr val="42719B">
                    <a:alpha val="100000"/>
                  </a:srgbClr>
                </a:solidFill>
                <a:prstDash val="solid"/>
                <a:miter lim="800000"/>
                <a:headEnd type="none" w="med" len="med"/>
                <a:tailEnd type="none" w="med" len="med"/>
              </a:ln>
            </p:spPr>
            <p:txBody>
              <a:bodyPr/>
              <a:p>
                <a:endParaRPr lang="zh-CN" altLang="en-US"/>
              </a:p>
            </p:txBody>
          </p:sp>
          <p:sp>
            <p:nvSpPr>
              <p:cNvPr id="29773" name="椭圆 77"/>
              <p:cNvSpPr/>
              <p:nvPr/>
            </p:nvSpPr>
            <p:spPr>
              <a:xfrm>
                <a:off x="129075" y="39150"/>
                <a:ext cx="180000" cy="36000"/>
              </a:xfrm>
              <a:prstGeom prst="ellipse">
                <a:avLst/>
              </a:prstGeom>
              <a:solidFill>
                <a:schemeClr val="bg1"/>
              </a:solidFill>
              <a:ln w="12700" cap="flat" cmpd="sng">
                <a:solidFill>
                  <a:srgbClr val="42719B"/>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grpSp>
          <p:nvGrpSpPr>
            <p:cNvPr id="29758" name="Group 23"/>
            <p:cNvGrpSpPr/>
            <p:nvPr/>
          </p:nvGrpSpPr>
          <p:grpSpPr>
            <a:xfrm>
              <a:off x="5439149" y="0"/>
              <a:ext cx="532885" cy="139071"/>
              <a:chOff x="0" y="0"/>
              <a:chExt cx="438150" cy="114300"/>
            </a:xfrm>
          </p:grpSpPr>
          <p:sp>
            <p:nvSpPr>
              <p:cNvPr id="29770" name="同心圆 79"/>
              <p:cNvSpPr/>
              <p:nvPr/>
            </p:nvSpPr>
            <p:spPr>
              <a:xfrm>
                <a:off x="0" y="0"/>
                <a:ext cx="438150" cy="114300"/>
              </a:xfrm>
              <a:custGeom>
                <a:avLst/>
                <a:gdLst>
                  <a:gd name="txL" fmla="*/ 0 w 21600"/>
                  <a:gd name="txT" fmla="*/ 0 h 21600"/>
                  <a:gd name="txR" fmla="*/ 21600 w 21600"/>
                  <a:gd name="txB" fmla="*/ 21600 h 21600"/>
                </a:gdLst>
                <a:ahLst/>
                <a:cxnLst>
                  <a:cxn ang="0">
                    <a:pos x="219075" y="0"/>
                  </a:cxn>
                  <a:cxn ang="0">
                    <a:pos x="64161" y="16738"/>
                  </a:cxn>
                  <a:cxn ang="0">
                    <a:pos x="0" y="57150"/>
                  </a:cxn>
                  <a:cxn ang="0">
                    <a:pos x="64161" y="97562"/>
                  </a:cxn>
                  <a:cxn ang="0">
                    <a:pos x="219075" y="114300"/>
                  </a:cxn>
                  <a:cxn ang="0">
                    <a:pos x="373989" y="97562"/>
                  </a:cxn>
                  <a:cxn ang="0">
                    <a:pos x="438150" y="57150"/>
                  </a:cxn>
                  <a:cxn ang="0">
                    <a:pos x="373989" y="16738"/>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alpha val="100000"/>
                </a:schemeClr>
              </a:solidFill>
              <a:ln w="12700" cap="flat" cmpd="sng">
                <a:solidFill>
                  <a:srgbClr val="42719B">
                    <a:alpha val="100000"/>
                  </a:srgbClr>
                </a:solidFill>
                <a:prstDash val="solid"/>
                <a:miter lim="800000"/>
                <a:headEnd type="none" w="med" len="med"/>
                <a:tailEnd type="none" w="med" len="med"/>
              </a:ln>
            </p:spPr>
            <p:txBody>
              <a:bodyPr/>
              <a:p>
                <a:endParaRPr lang="zh-CN" altLang="en-US"/>
              </a:p>
            </p:txBody>
          </p:sp>
          <p:sp>
            <p:nvSpPr>
              <p:cNvPr id="29771" name="椭圆 80"/>
              <p:cNvSpPr/>
              <p:nvPr/>
            </p:nvSpPr>
            <p:spPr>
              <a:xfrm>
                <a:off x="129075" y="39150"/>
                <a:ext cx="180000" cy="36000"/>
              </a:xfrm>
              <a:prstGeom prst="ellipse">
                <a:avLst/>
              </a:prstGeom>
              <a:solidFill>
                <a:schemeClr val="bg1"/>
              </a:solidFill>
              <a:ln w="12700" cap="flat" cmpd="sng">
                <a:solidFill>
                  <a:srgbClr val="42719B"/>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grpSp>
          <p:nvGrpSpPr>
            <p:cNvPr id="29759" name="Group 26"/>
            <p:cNvGrpSpPr/>
            <p:nvPr/>
          </p:nvGrpSpPr>
          <p:grpSpPr>
            <a:xfrm>
              <a:off x="6452788" y="265271"/>
              <a:ext cx="532885" cy="139071"/>
              <a:chOff x="0" y="0"/>
              <a:chExt cx="438150" cy="114300"/>
            </a:xfrm>
          </p:grpSpPr>
          <p:sp>
            <p:nvSpPr>
              <p:cNvPr id="29768" name="同心圆 82"/>
              <p:cNvSpPr/>
              <p:nvPr/>
            </p:nvSpPr>
            <p:spPr>
              <a:xfrm>
                <a:off x="0" y="0"/>
                <a:ext cx="438150" cy="114300"/>
              </a:xfrm>
              <a:custGeom>
                <a:avLst/>
                <a:gdLst>
                  <a:gd name="txL" fmla="*/ 0 w 21600"/>
                  <a:gd name="txT" fmla="*/ 0 h 21600"/>
                  <a:gd name="txR" fmla="*/ 21600 w 21600"/>
                  <a:gd name="txB" fmla="*/ 21600 h 21600"/>
                </a:gdLst>
                <a:ahLst/>
                <a:cxnLst>
                  <a:cxn ang="0">
                    <a:pos x="219075" y="0"/>
                  </a:cxn>
                  <a:cxn ang="0">
                    <a:pos x="64161" y="16738"/>
                  </a:cxn>
                  <a:cxn ang="0">
                    <a:pos x="0" y="57150"/>
                  </a:cxn>
                  <a:cxn ang="0">
                    <a:pos x="64161" y="97562"/>
                  </a:cxn>
                  <a:cxn ang="0">
                    <a:pos x="219075" y="114300"/>
                  </a:cxn>
                  <a:cxn ang="0">
                    <a:pos x="373989" y="97562"/>
                  </a:cxn>
                  <a:cxn ang="0">
                    <a:pos x="438150" y="57150"/>
                  </a:cxn>
                  <a:cxn ang="0">
                    <a:pos x="373989" y="16738"/>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bg1">
                  <a:alpha val="100000"/>
                </a:schemeClr>
              </a:solidFill>
              <a:ln w="12700" cap="flat" cmpd="sng">
                <a:solidFill>
                  <a:srgbClr val="42719B">
                    <a:alpha val="100000"/>
                  </a:srgbClr>
                </a:solidFill>
                <a:prstDash val="solid"/>
                <a:miter lim="800000"/>
                <a:headEnd type="none" w="med" len="med"/>
                <a:tailEnd type="none" w="med" len="med"/>
              </a:ln>
            </p:spPr>
            <p:txBody>
              <a:bodyPr/>
              <a:p>
                <a:endParaRPr lang="zh-CN" altLang="en-US"/>
              </a:p>
            </p:txBody>
          </p:sp>
          <p:sp>
            <p:nvSpPr>
              <p:cNvPr id="29769" name="椭圆 83"/>
              <p:cNvSpPr/>
              <p:nvPr/>
            </p:nvSpPr>
            <p:spPr>
              <a:xfrm>
                <a:off x="129075" y="39150"/>
                <a:ext cx="180000" cy="36000"/>
              </a:xfrm>
              <a:prstGeom prst="ellipse">
                <a:avLst/>
              </a:prstGeom>
              <a:solidFill>
                <a:schemeClr val="bg1"/>
              </a:solidFill>
              <a:ln w="12700" cap="flat" cmpd="sng">
                <a:solidFill>
                  <a:srgbClr val="42719B"/>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cxnSp>
          <p:nvCxnSpPr>
            <p:cNvPr id="29760" name="直接连接符 15"/>
            <p:cNvCxnSpPr>
              <a:stCxn id="29780" idx="6"/>
              <a:endCxn id="29778" idx="2"/>
            </p:cNvCxnSpPr>
            <p:nvPr/>
          </p:nvCxnSpPr>
          <p:spPr>
            <a:xfrm flipV="1">
              <a:off x="532885" y="409928"/>
              <a:ext cx="892003" cy="47635"/>
            </a:xfrm>
            <a:prstGeom prst="line">
              <a:avLst/>
            </a:prstGeom>
            <a:ln w="12700" cap="flat" cmpd="sng">
              <a:solidFill>
                <a:schemeClr val="bg1"/>
              </a:solidFill>
              <a:prstDash val="solid"/>
              <a:miter/>
              <a:headEnd type="none" w="med" len="med"/>
              <a:tailEnd type="none" w="med" len="med"/>
            </a:ln>
          </p:spPr>
        </p:cxnSp>
        <p:cxnSp>
          <p:nvCxnSpPr>
            <p:cNvPr id="29761" name="直接连接符 19"/>
            <p:cNvCxnSpPr>
              <a:stCxn id="29778" idx="5"/>
              <a:endCxn id="29776" idx="1"/>
            </p:cNvCxnSpPr>
            <p:nvPr/>
          </p:nvCxnSpPr>
          <p:spPr>
            <a:xfrm>
              <a:off x="1879733" y="459097"/>
              <a:ext cx="493449" cy="219247"/>
            </a:xfrm>
            <a:prstGeom prst="line">
              <a:avLst/>
            </a:prstGeom>
            <a:ln w="12700" cap="flat" cmpd="sng">
              <a:solidFill>
                <a:schemeClr val="bg1"/>
              </a:solidFill>
              <a:prstDash val="solid"/>
              <a:miter/>
              <a:headEnd type="none" w="med" len="med"/>
              <a:tailEnd type="none" w="med" len="med"/>
            </a:ln>
          </p:spPr>
        </p:cxnSp>
        <p:sp>
          <p:nvSpPr>
            <p:cNvPr id="29762" name="直接连接符 24"/>
            <p:cNvSpPr/>
            <p:nvPr/>
          </p:nvSpPr>
          <p:spPr>
            <a:xfrm flipV="1">
              <a:off x="2809231" y="546657"/>
              <a:ext cx="676713" cy="131687"/>
            </a:xfrm>
            <a:prstGeom prst="line">
              <a:avLst/>
            </a:prstGeom>
            <a:ln w="12700" cap="flat" cmpd="sng">
              <a:solidFill>
                <a:schemeClr val="bg1"/>
              </a:solidFill>
              <a:prstDash val="solid"/>
              <a:miter/>
              <a:headEnd type="none" w="med" len="med"/>
              <a:tailEnd type="none" w="med" len="med"/>
            </a:ln>
          </p:spPr>
        </p:sp>
        <p:sp>
          <p:nvSpPr>
            <p:cNvPr id="29763" name="直接连接符 26"/>
            <p:cNvSpPr/>
            <p:nvPr/>
          </p:nvSpPr>
          <p:spPr>
            <a:xfrm>
              <a:off x="3862749" y="546657"/>
              <a:ext cx="776661" cy="373629"/>
            </a:xfrm>
            <a:prstGeom prst="line">
              <a:avLst/>
            </a:prstGeom>
            <a:ln w="12700" cap="flat" cmpd="sng">
              <a:solidFill>
                <a:schemeClr val="bg1"/>
              </a:solidFill>
              <a:prstDash val="solid"/>
              <a:miter/>
              <a:headEnd type="none" w="med" len="med"/>
              <a:tailEnd type="none" w="med" len="med"/>
            </a:ln>
          </p:spPr>
        </p:sp>
        <p:cxnSp>
          <p:nvCxnSpPr>
            <p:cNvPr id="29764" name="直接连接符 29"/>
            <p:cNvCxnSpPr>
              <a:stCxn id="29772" idx="7"/>
              <a:endCxn id="29768" idx="3"/>
            </p:cNvCxnSpPr>
            <p:nvPr/>
          </p:nvCxnSpPr>
          <p:spPr>
            <a:xfrm flipV="1">
              <a:off x="5072898" y="383975"/>
              <a:ext cx="1457930" cy="516372"/>
            </a:xfrm>
            <a:prstGeom prst="line">
              <a:avLst/>
            </a:prstGeom>
            <a:ln w="12700" cap="flat" cmpd="sng">
              <a:solidFill>
                <a:schemeClr val="bg1"/>
              </a:solidFill>
              <a:prstDash val="solid"/>
              <a:miter/>
              <a:headEnd type="none" w="med" len="med"/>
              <a:tailEnd type="none" w="med" len="med"/>
            </a:ln>
          </p:spPr>
        </p:cxnSp>
        <p:cxnSp>
          <p:nvCxnSpPr>
            <p:cNvPr id="29765" name="直接连接符 32"/>
            <p:cNvCxnSpPr>
              <a:stCxn id="29768" idx="1"/>
              <a:endCxn id="29770" idx="5"/>
            </p:cNvCxnSpPr>
            <p:nvPr/>
          </p:nvCxnSpPr>
          <p:spPr>
            <a:xfrm flipH="1" flipV="1">
              <a:off x="5893995" y="118705"/>
              <a:ext cx="636834" cy="166933"/>
            </a:xfrm>
            <a:prstGeom prst="line">
              <a:avLst/>
            </a:prstGeom>
            <a:ln w="12700" cap="flat" cmpd="sng">
              <a:solidFill>
                <a:schemeClr val="bg1"/>
              </a:solidFill>
              <a:prstDash val="solid"/>
              <a:miter/>
              <a:headEnd type="none" w="med" len="med"/>
              <a:tailEnd type="none" w="med" len="med"/>
            </a:ln>
          </p:spPr>
        </p:cxnSp>
        <p:cxnSp>
          <p:nvCxnSpPr>
            <p:cNvPr id="29766" name="直接连接符 34"/>
            <p:cNvCxnSpPr>
              <a:stCxn id="29774" idx="6"/>
              <a:endCxn id="29768" idx="2"/>
            </p:cNvCxnSpPr>
            <p:nvPr/>
          </p:nvCxnSpPr>
          <p:spPr>
            <a:xfrm flipV="1">
              <a:off x="3940789" y="334806"/>
              <a:ext cx="2511999" cy="162682"/>
            </a:xfrm>
            <a:prstGeom prst="line">
              <a:avLst/>
            </a:prstGeom>
            <a:ln w="12700" cap="flat" cmpd="sng">
              <a:solidFill>
                <a:schemeClr val="bg1"/>
              </a:solidFill>
              <a:prstDash val="solid"/>
              <a:miter/>
              <a:headEnd type="none" w="med" len="med"/>
              <a:tailEnd type="none" w="med" len="med"/>
            </a:ln>
          </p:spPr>
        </p:cxnSp>
        <p:sp>
          <p:nvSpPr>
            <p:cNvPr id="29767" name="直接连接符 43"/>
            <p:cNvSpPr/>
            <p:nvPr/>
          </p:nvSpPr>
          <p:spPr>
            <a:xfrm flipV="1">
              <a:off x="4920562" y="132347"/>
              <a:ext cx="728632" cy="750905"/>
            </a:xfrm>
            <a:prstGeom prst="line">
              <a:avLst/>
            </a:prstGeom>
            <a:ln w="12700" cap="flat" cmpd="sng">
              <a:solidFill>
                <a:schemeClr val="bg1"/>
              </a:solidFill>
              <a:prstDash val="solid"/>
              <a:miter/>
              <a:headEnd type="none" w="med" len="med"/>
              <a:tailEnd type="none" w="med" len="med"/>
            </a:ln>
          </p:spPr>
        </p:sp>
      </p:grpSp>
      <p:grpSp>
        <p:nvGrpSpPr>
          <p:cNvPr id="12" name="组合 76"/>
          <p:cNvGrpSpPr/>
          <p:nvPr/>
        </p:nvGrpSpPr>
        <p:grpSpPr>
          <a:xfrm>
            <a:off x="4694238" y="3563938"/>
            <a:ext cx="1162050" cy="1963737"/>
            <a:chOff x="0" y="0"/>
            <a:chExt cx="1162426" cy="1963768"/>
          </a:xfrm>
        </p:grpSpPr>
        <p:sp>
          <p:nvSpPr>
            <p:cNvPr id="29751" name="直接连接符 84"/>
            <p:cNvSpPr/>
            <p:nvPr/>
          </p:nvSpPr>
          <p:spPr>
            <a:xfrm flipV="1">
              <a:off x="582258" y="519610"/>
              <a:ext cx="1" cy="1444158"/>
            </a:xfrm>
            <a:prstGeom prst="line">
              <a:avLst/>
            </a:prstGeom>
            <a:ln w="25400" cap="flat" cmpd="sng">
              <a:solidFill>
                <a:srgbClr val="000000"/>
              </a:solidFill>
              <a:prstDash val="solid"/>
              <a:bevel/>
              <a:headEnd type="none" w="med" len="med"/>
              <a:tailEnd type="none" w="med" len="med"/>
            </a:ln>
          </p:spPr>
        </p:sp>
        <p:sp>
          <p:nvSpPr>
            <p:cNvPr id="29752" name="椭圆 90"/>
            <p:cNvSpPr/>
            <p:nvPr/>
          </p:nvSpPr>
          <p:spPr>
            <a:xfrm>
              <a:off x="0" y="0"/>
              <a:ext cx="1162426" cy="1162083"/>
            </a:xfrm>
            <a:prstGeom prst="ellipse">
              <a:avLst/>
            </a:prstGeom>
            <a:solidFill>
              <a:schemeClr val="bg1"/>
            </a:solidFill>
            <a:ln w="38100" cap="flat" cmpd="sng">
              <a:solidFill>
                <a:srgbClr val="8ABC1D"/>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sp>
        <p:nvSpPr>
          <p:cNvPr id="18493" name="矩形 111"/>
          <p:cNvSpPr/>
          <p:nvPr/>
        </p:nvSpPr>
        <p:spPr>
          <a:xfrm>
            <a:off x="4730750" y="3852863"/>
            <a:ext cx="1108075" cy="646112"/>
          </a:xfrm>
          <a:prstGeom prst="rect">
            <a:avLst/>
          </a:prstGeom>
          <a:noFill/>
          <a:ln w="9525">
            <a:noFill/>
          </a:ln>
        </p:spPr>
        <p:txBody>
          <a:bodyPr wrap="none">
            <a:spAutoFit/>
          </a:bodyPr>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完成的</a:t>
            </a:r>
            <a:endParaRPr lang="en-US" altLang="zh-CN"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项目名称</a:t>
            </a:r>
            <a:endPar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3" name="组合 75"/>
          <p:cNvGrpSpPr/>
          <p:nvPr/>
        </p:nvGrpSpPr>
        <p:grpSpPr>
          <a:xfrm>
            <a:off x="3287713" y="3178175"/>
            <a:ext cx="1131887" cy="2466975"/>
            <a:chOff x="0" y="0"/>
            <a:chExt cx="1131530" cy="2467743"/>
          </a:xfrm>
        </p:grpSpPr>
        <p:sp>
          <p:nvSpPr>
            <p:cNvPr id="29749" name="直接连接符 12"/>
            <p:cNvSpPr/>
            <p:nvPr/>
          </p:nvSpPr>
          <p:spPr>
            <a:xfrm flipV="1">
              <a:off x="564141" y="1022352"/>
              <a:ext cx="1" cy="1445391"/>
            </a:xfrm>
            <a:prstGeom prst="line">
              <a:avLst/>
            </a:prstGeom>
            <a:ln w="25400" cap="flat" cmpd="sng">
              <a:solidFill>
                <a:srgbClr val="000000"/>
              </a:solidFill>
              <a:prstDash val="solid"/>
              <a:bevel/>
              <a:headEnd type="none" w="med" len="med"/>
              <a:tailEnd type="none" w="med" len="med"/>
            </a:ln>
          </p:spPr>
        </p:sp>
        <p:sp>
          <p:nvSpPr>
            <p:cNvPr id="29750" name="椭圆 95"/>
            <p:cNvSpPr/>
            <p:nvPr/>
          </p:nvSpPr>
          <p:spPr>
            <a:xfrm>
              <a:off x="0" y="0"/>
              <a:ext cx="1131530" cy="1130204"/>
            </a:xfrm>
            <a:prstGeom prst="ellipse">
              <a:avLst/>
            </a:prstGeom>
            <a:solidFill>
              <a:schemeClr val="bg1"/>
            </a:solidFill>
            <a:ln w="38100" cap="flat" cmpd="sng">
              <a:solidFill>
                <a:srgbClr val="005374"/>
              </a:solidFill>
              <a:prstDash val="solid"/>
              <a:miter/>
              <a:headEnd type="none" w="med" len="med"/>
              <a:tailEnd type="none" w="med" len="med"/>
            </a:ln>
          </p:spPr>
          <p:txBody>
            <a:bodyPr anchor="ctr"/>
            <a:p>
              <a:pPr algn="ctr"/>
              <a:endParaRPr lang="zh-CN" altLang="zh-CN" dirty="0">
                <a:solidFill>
                  <a:srgbClr val="000000"/>
                </a:solidFill>
                <a:latin typeface="Calibri" panose="020F0502020204030204" pitchFamily="34" charset="0"/>
                <a:sym typeface="宋体" panose="02010600030101010101" pitchFamily="2" charset="-122"/>
              </a:endParaRPr>
            </a:p>
          </p:txBody>
        </p:sp>
      </p:grpSp>
      <p:sp>
        <p:nvSpPr>
          <p:cNvPr id="18497" name="矩形 112"/>
          <p:cNvSpPr/>
          <p:nvPr/>
        </p:nvSpPr>
        <p:spPr>
          <a:xfrm>
            <a:off x="3314700" y="3421063"/>
            <a:ext cx="1108075" cy="646112"/>
          </a:xfrm>
          <a:prstGeom prst="rect">
            <a:avLst/>
          </a:prstGeom>
          <a:noFill/>
          <a:ln w="9525">
            <a:noFill/>
          </a:ln>
        </p:spPr>
        <p:txBody>
          <a:bodyPr wrap="none">
            <a:spAutoFit/>
          </a:bodyPr>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完成的</a:t>
            </a:r>
            <a:endParaRPr lang="en-US" altLang="zh-CN"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项目名称</a:t>
            </a:r>
            <a:endPar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4" name="组合 78"/>
          <p:cNvGrpSpPr/>
          <p:nvPr/>
        </p:nvGrpSpPr>
        <p:grpSpPr>
          <a:xfrm>
            <a:off x="6669088" y="3003550"/>
            <a:ext cx="1163637" cy="2600325"/>
            <a:chOff x="0" y="0"/>
            <a:chExt cx="1162426" cy="2599047"/>
          </a:xfrm>
        </p:grpSpPr>
        <p:sp>
          <p:nvSpPr>
            <p:cNvPr id="29747" name="直接连接符 86"/>
            <p:cNvSpPr/>
            <p:nvPr/>
          </p:nvSpPr>
          <p:spPr>
            <a:xfrm flipV="1">
              <a:off x="586833" y="453309"/>
              <a:ext cx="1" cy="2145738"/>
            </a:xfrm>
            <a:prstGeom prst="line">
              <a:avLst/>
            </a:prstGeom>
            <a:ln w="25400" cap="flat" cmpd="sng">
              <a:solidFill>
                <a:srgbClr val="000000"/>
              </a:solidFill>
              <a:prstDash val="solid"/>
              <a:bevel/>
              <a:headEnd type="none" w="med" len="med"/>
              <a:tailEnd type="none" w="med" len="med"/>
            </a:ln>
          </p:spPr>
        </p:sp>
        <p:sp>
          <p:nvSpPr>
            <p:cNvPr id="29748" name="椭圆 91"/>
            <p:cNvSpPr/>
            <p:nvPr/>
          </p:nvSpPr>
          <p:spPr>
            <a:xfrm>
              <a:off x="0" y="0"/>
              <a:ext cx="1162426" cy="1162832"/>
            </a:xfrm>
            <a:prstGeom prst="ellipse">
              <a:avLst/>
            </a:prstGeom>
            <a:solidFill>
              <a:schemeClr val="bg1"/>
            </a:solidFill>
            <a:ln w="38100" cap="flat" cmpd="sng">
              <a:solidFill>
                <a:srgbClr val="005374"/>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sp>
        <p:nvSpPr>
          <p:cNvPr id="18501" name="矩形 113"/>
          <p:cNvSpPr/>
          <p:nvPr/>
        </p:nvSpPr>
        <p:spPr>
          <a:xfrm>
            <a:off x="6705600" y="3286125"/>
            <a:ext cx="1108075" cy="646113"/>
          </a:xfrm>
          <a:prstGeom prst="rect">
            <a:avLst/>
          </a:prstGeom>
          <a:noFill/>
          <a:ln w="9525">
            <a:noFill/>
          </a:ln>
        </p:spPr>
        <p:txBody>
          <a:bodyPr wrap="none">
            <a:spAutoFit/>
          </a:bodyPr>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完成的</a:t>
            </a:r>
            <a:endParaRPr lang="en-US" altLang="zh-CN"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项目名称</a:t>
            </a:r>
            <a:endPar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5" name="组合 81"/>
          <p:cNvGrpSpPr/>
          <p:nvPr/>
        </p:nvGrpSpPr>
        <p:grpSpPr>
          <a:xfrm>
            <a:off x="9702800" y="2184400"/>
            <a:ext cx="1162050" cy="3281363"/>
            <a:chOff x="0" y="0"/>
            <a:chExt cx="1162426" cy="3282600"/>
          </a:xfrm>
        </p:grpSpPr>
        <p:sp>
          <p:nvSpPr>
            <p:cNvPr id="29745" name="直接连接符 89"/>
            <p:cNvSpPr/>
            <p:nvPr/>
          </p:nvSpPr>
          <p:spPr>
            <a:xfrm flipV="1">
              <a:off x="602778" y="962543"/>
              <a:ext cx="1" cy="2320057"/>
            </a:xfrm>
            <a:prstGeom prst="line">
              <a:avLst/>
            </a:prstGeom>
            <a:ln w="25400" cap="flat" cmpd="sng">
              <a:solidFill>
                <a:srgbClr val="000000"/>
              </a:solidFill>
              <a:prstDash val="solid"/>
              <a:bevel/>
              <a:headEnd type="none" w="med" len="med"/>
              <a:tailEnd type="none" w="med" len="med"/>
            </a:ln>
          </p:spPr>
        </p:sp>
        <p:sp>
          <p:nvSpPr>
            <p:cNvPr id="29746" name="椭圆 94"/>
            <p:cNvSpPr/>
            <p:nvPr/>
          </p:nvSpPr>
          <p:spPr>
            <a:xfrm>
              <a:off x="0" y="0"/>
              <a:ext cx="1162426" cy="1162409"/>
            </a:xfrm>
            <a:prstGeom prst="ellipse">
              <a:avLst/>
            </a:prstGeom>
            <a:solidFill>
              <a:schemeClr val="bg1"/>
            </a:solidFill>
            <a:ln w="38100" cap="flat" cmpd="sng">
              <a:solidFill>
                <a:srgbClr val="005374"/>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sp>
        <p:nvSpPr>
          <p:cNvPr id="18505" name="矩形 114"/>
          <p:cNvSpPr/>
          <p:nvPr/>
        </p:nvSpPr>
        <p:spPr>
          <a:xfrm>
            <a:off x="9720263" y="2422525"/>
            <a:ext cx="1108075" cy="646113"/>
          </a:xfrm>
          <a:prstGeom prst="rect">
            <a:avLst/>
          </a:prstGeom>
          <a:noFill/>
          <a:ln w="9525">
            <a:noFill/>
          </a:ln>
        </p:spPr>
        <p:txBody>
          <a:bodyPr wrap="none">
            <a:spAutoFit/>
          </a:bodyPr>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完成的</a:t>
            </a:r>
            <a:endParaRPr lang="en-US" altLang="zh-CN"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项目名称</a:t>
            </a:r>
            <a:endPar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6" name="组合 79"/>
          <p:cNvGrpSpPr/>
          <p:nvPr/>
        </p:nvGrpSpPr>
        <p:grpSpPr>
          <a:xfrm>
            <a:off x="7678738" y="1341438"/>
            <a:ext cx="1346200" cy="4772025"/>
            <a:chOff x="0" y="0"/>
            <a:chExt cx="1345866" cy="4771355"/>
          </a:xfrm>
        </p:grpSpPr>
        <p:sp>
          <p:nvSpPr>
            <p:cNvPr id="29743" name="直接连接符 87"/>
            <p:cNvSpPr/>
            <p:nvPr/>
          </p:nvSpPr>
          <p:spPr>
            <a:xfrm flipV="1">
              <a:off x="682198" y="1225640"/>
              <a:ext cx="1" cy="3545715"/>
            </a:xfrm>
            <a:prstGeom prst="line">
              <a:avLst/>
            </a:prstGeom>
            <a:ln w="25400" cap="flat" cmpd="sng">
              <a:solidFill>
                <a:srgbClr val="000000"/>
              </a:solidFill>
              <a:prstDash val="solid"/>
              <a:bevel/>
              <a:headEnd type="none" w="med" len="med"/>
              <a:tailEnd type="none" w="med" len="med"/>
            </a:ln>
          </p:spPr>
        </p:sp>
        <p:sp>
          <p:nvSpPr>
            <p:cNvPr id="29744" name="椭圆 13"/>
            <p:cNvSpPr/>
            <p:nvPr/>
          </p:nvSpPr>
          <p:spPr>
            <a:xfrm>
              <a:off x="0" y="0"/>
              <a:ext cx="1345866" cy="1346173"/>
            </a:xfrm>
            <a:prstGeom prst="ellipse">
              <a:avLst/>
            </a:prstGeom>
            <a:solidFill>
              <a:schemeClr val="bg1"/>
            </a:solidFill>
            <a:ln w="38100" cap="flat" cmpd="sng">
              <a:solidFill>
                <a:srgbClr val="005374"/>
              </a:solidFill>
              <a:prstDash val="solid"/>
              <a:miter/>
              <a:headEnd type="none" w="med" len="med"/>
              <a:tailEnd type="none" w="med" len="med"/>
            </a:ln>
          </p:spPr>
          <p:txBody>
            <a:bodyPr anchor="ctr"/>
            <a:p>
              <a:pPr algn="ctr"/>
              <a:endParaRPr lang="zh-CN" altLang="zh-CN" sz="1800" dirty="0">
                <a:solidFill>
                  <a:srgbClr val="FFFFFF"/>
                </a:solidFill>
                <a:latin typeface="Calibri" panose="020F0502020204030204" pitchFamily="34" charset="0"/>
                <a:sym typeface="宋体" panose="02010600030101010101" pitchFamily="2" charset="-122"/>
              </a:endParaRPr>
            </a:p>
          </p:txBody>
        </p:sp>
      </p:grpSp>
      <p:sp>
        <p:nvSpPr>
          <p:cNvPr id="18509" name="矩形 118"/>
          <p:cNvSpPr/>
          <p:nvPr/>
        </p:nvSpPr>
        <p:spPr>
          <a:xfrm>
            <a:off x="7769225" y="1641475"/>
            <a:ext cx="1209675" cy="708025"/>
          </a:xfrm>
          <a:prstGeom prst="rect">
            <a:avLst/>
          </a:prstGeom>
          <a:noFill/>
          <a:ln w="9525">
            <a:noFill/>
          </a:ln>
        </p:spPr>
        <p:txBody>
          <a:bodyPr wrap="none">
            <a:spAutoFit/>
          </a:bodyPr>
          <a:p>
            <a:pPr algn="ctr"/>
            <a:r>
              <a:rPr lang="zh-CN" altLang="en-US" sz="20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完成的</a:t>
            </a:r>
            <a:endParaRPr lang="en-US" altLang="zh-CN" sz="20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a:p>
            <a:pPr algn="ctr"/>
            <a:r>
              <a:rPr lang="zh-CN" altLang="en-US" sz="20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项目名称</a:t>
            </a:r>
            <a:endParaRPr lang="zh-CN" altLang="en-US" sz="20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7" name="组合 77"/>
          <p:cNvGrpSpPr/>
          <p:nvPr/>
        </p:nvGrpSpPr>
        <p:grpSpPr>
          <a:xfrm>
            <a:off x="5610225" y="2170113"/>
            <a:ext cx="1163638" cy="3684587"/>
            <a:chOff x="0" y="0"/>
            <a:chExt cx="1162426" cy="3684235"/>
          </a:xfrm>
        </p:grpSpPr>
        <p:sp>
          <p:nvSpPr>
            <p:cNvPr id="29741" name="直接连接符 85"/>
            <p:cNvSpPr/>
            <p:nvPr/>
          </p:nvSpPr>
          <p:spPr>
            <a:xfrm flipV="1">
              <a:off x="567986" y="182561"/>
              <a:ext cx="1" cy="3501674"/>
            </a:xfrm>
            <a:prstGeom prst="line">
              <a:avLst/>
            </a:prstGeom>
            <a:ln w="25400" cap="flat" cmpd="sng">
              <a:solidFill>
                <a:srgbClr val="000000"/>
              </a:solidFill>
              <a:prstDash val="solid"/>
              <a:bevel/>
              <a:headEnd type="none" w="med" len="med"/>
              <a:tailEnd type="none" w="med" len="med"/>
            </a:ln>
          </p:spPr>
        </p:sp>
        <p:sp>
          <p:nvSpPr>
            <p:cNvPr id="29742" name="椭圆 93"/>
            <p:cNvSpPr/>
            <p:nvPr/>
          </p:nvSpPr>
          <p:spPr>
            <a:xfrm>
              <a:off x="0" y="0"/>
              <a:ext cx="1162426" cy="1162310"/>
            </a:xfrm>
            <a:prstGeom prst="ellipse">
              <a:avLst/>
            </a:prstGeom>
            <a:solidFill>
              <a:schemeClr val="bg1"/>
            </a:solidFill>
            <a:ln w="38100" cap="flat" cmpd="sng">
              <a:solidFill>
                <a:srgbClr val="8ABC1D"/>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sp>
        <p:nvSpPr>
          <p:cNvPr id="18513" name="矩形 119"/>
          <p:cNvSpPr/>
          <p:nvPr/>
        </p:nvSpPr>
        <p:spPr>
          <a:xfrm>
            <a:off x="5638800" y="2484438"/>
            <a:ext cx="1108075" cy="646112"/>
          </a:xfrm>
          <a:prstGeom prst="rect">
            <a:avLst/>
          </a:prstGeom>
          <a:noFill/>
          <a:ln w="9525">
            <a:noFill/>
          </a:ln>
        </p:spPr>
        <p:txBody>
          <a:bodyPr wrap="none">
            <a:spAutoFit/>
          </a:bodyPr>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完成的</a:t>
            </a:r>
            <a:endParaRPr lang="en-US" altLang="zh-CN"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项目名称</a:t>
            </a:r>
            <a:endPar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grpSp>
        <p:nvGrpSpPr>
          <p:cNvPr id="18" name="组合 80"/>
          <p:cNvGrpSpPr/>
          <p:nvPr/>
        </p:nvGrpSpPr>
        <p:grpSpPr>
          <a:xfrm>
            <a:off x="8642350" y="3222625"/>
            <a:ext cx="1273175" cy="1976438"/>
            <a:chOff x="0" y="0"/>
            <a:chExt cx="1272489" cy="1977284"/>
          </a:xfrm>
        </p:grpSpPr>
        <p:sp>
          <p:nvSpPr>
            <p:cNvPr id="29739" name="直接连接符 88"/>
            <p:cNvSpPr/>
            <p:nvPr/>
          </p:nvSpPr>
          <p:spPr>
            <a:xfrm flipV="1">
              <a:off x="643386" y="794798"/>
              <a:ext cx="1" cy="1182486"/>
            </a:xfrm>
            <a:prstGeom prst="line">
              <a:avLst/>
            </a:prstGeom>
            <a:ln w="25400" cap="flat" cmpd="sng">
              <a:solidFill>
                <a:srgbClr val="000000"/>
              </a:solidFill>
              <a:prstDash val="solid"/>
              <a:bevel/>
              <a:headEnd type="none" w="med" len="med"/>
              <a:tailEnd type="none" w="med" len="med"/>
            </a:ln>
          </p:spPr>
        </p:sp>
        <p:sp>
          <p:nvSpPr>
            <p:cNvPr id="29740" name="椭圆 92"/>
            <p:cNvSpPr/>
            <p:nvPr/>
          </p:nvSpPr>
          <p:spPr>
            <a:xfrm>
              <a:off x="0" y="0"/>
              <a:ext cx="1272489" cy="1271587"/>
            </a:xfrm>
            <a:prstGeom prst="ellipse">
              <a:avLst/>
            </a:prstGeom>
            <a:solidFill>
              <a:schemeClr val="bg1"/>
            </a:solidFill>
            <a:ln w="38100" cap="flat" cmpd="sng">
              <a:solidFill>
                <a:srgbClr val="8ABC1D"/>
              </a:solidFill>
              <a:prstDash val="solid"/>
              <a:miter/>
              <a:headEnd type="none" w="med" len="med"/>
              <a:tailEnd type="none" w="med" len="med"/>
            </a:ln>
          </p:spPr>
          <p:txBody>
            <a:bodyPr anchor="ctr"/>
            <a:p>
              <a:pPr algn="ctr"/>
              <a:endParaRPr lang="zh-CN" altLang="zh-CN" dirty="0">
                <a:solidFill>
                  <a:srgbClr val="FFFFFF"/>
                </a:solidFill>
                <a:latin typeface="Calibri" panose="020F0502020204030204" pitchFamily="34" charset="0"/>
                <a:sym typeface="宋体" panose="02010600030101010101" pitchFamily="2" charset="-122"/>
              </a:endParaRPr>
            </a:p>
          </p:txBody>
        </p:sp>
      </p:grpSp>
      <p:sp>
        <p:nvSpPr>
          <p:cNvPr id="18517" name="矩形 120"/>
          <p:cNvSpPr/>
          <p:nvPr/>
        </p:nvSpPr>
        <p:spPr>
          <a:xfrm>
            <a:off x="8736013" y="3502025"/>
            <a:ext cx="1108075" cy="646113"/>
          </a:xfrm>
          <a:prstGeom prst="rect">
            <a:avLst/>
          </a:prstGeom>
          <a:noFill/>
          <a:ln w="9525">
            <a:noFill/>
          </a:ln>
        </p:spPr>
        <p:txBody>
          <a:bodyPr wrap="none">
            <a:spAutoFit/>
          </a:bodyPr>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完成的</a:t>
            </a:r>
            <a:endParaRPr lang="en-US" altLang="zh-CN"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a:p>
            <a:pPr algn="ctr"/>
            <a:r>
              <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rPr>
              <a:t>项目名称</a:t>
            </a:r>
            <a:endParaRPr lang="zh-CN" altLang="en-US" sz="1800" b="1" dirty="0">
              <a:solidFill>
                <a:srgbClr val="00000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18518" name="矩形 72"/>
          <p:cNvSpPr/>
          <p:nvPr/>
        </p:nvSpPr>
        <p:spPr>
          <a:xfrm>
            <a:off x="434975" y="2133600"/>
            <a:ext cx="2568575" cy="3046413"/>
          </a:xfrm>
          <a:prstGeom prst="rect">
            <a:avLst/>
          </a:prstGeom>
          <a:noFill/>
          <a:ln w="9525">
            <a:noFill/>
          </a:ln>
        </p:spPr>
        <p:txBody>
          <a:bodyPr>
            <a:spAutoFit/>
          </a:bodyPr>
          <a:p>
            <a:pPr algn="just">
              <a:lnSpc>
                <a:spcPct val="120000"/>
              </a:lnSpc>
            </a:pP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solidFill>
                  <a:srgbClr val="000000"/>
                </a:solidFill>
                <a:latin typeface="Adobe 黑体 Std R" pitchFamily="2" charset="-122"/>
                <a:ea typeface="Adobe 黑体 Std R" pitchFamily="2" charset="-122"/>
                <a:sym typeface="Adobe 黑体 Std R" pitchFamily="2" charset="-122"/>
              </a:rPr>
              <a:t>.</a:t>
            </a: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solidFill>
                  <a:srgbClr val="000000"/>
                </a:solidFill>
                <a:latin typeface="Adobe 黑体 Std R" pitchFamily="2" charset="-122"/>
                <a:ea typeface="Adobe 黑体 Std R" pitchFamily="2" charset="-122"/>
                <a:sym typeface="Adobe 黑体 Std R" pitchFamily="2" charset="-122"/>
              </a:rPr>
              <a:t>.</a:t>
            </a: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a:t>
            </a:r>
            <a:r>
              <a:rPr lang="en-US" altLang="zh-CN" sz="1600" dirty="0">
                <a:solidFill>
                  <a:srgbClr val="000000"/>
                </a:solidFill>
                <a:latin typeface="Adobe 黑体 Std R" pitchFamily="2" charset="-122"/>
                <a:ea typeface="Adobe 黑体 Std R" pitchFamily="2" charset="-122"/>
                <a:sym typeface="Adobe 黑体 Std R" pitchFamily="2" charset="-122"/>
              </a:rPr>
              <a:t>.</a:t>
            </a:r>
            <a:endParaRPr lang="zh-CN" altLang="en-US" sz="1600" dirty="0">
              <a:solidFill>
                <a:srgbClr val="000000"/>
              </a:solidFill>
              <a:latin typeface="Adobe 黑体 Std R" pitchFamily="2" charset="-122"/>
              <a:ea typeface="Adobe 黑体 Std R" pitchFamily="2" charset="-122"/>
              <a:sym typeface="Adobe 黑体 Std R" pitchFamily="2" charset="-122"/>
            </a:endParaRPr>
          </a:p>
          <a:p>
            <a:pPr algn="just">
              <a:lnSpc>
                <a:spcPct val="120000"/>
              </a:lnSpc>
            </a:pP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solidFill>
                  <a:srgbClr val="000000"/>
                </a:solidFill>
                <a:latin typeface="Adobe 黑体 Std R" pitchFamily="2" charset="-122"/>
                <a:ea typeface="Adobe 黑体 Std R" pitchFamily="2" charset="-122"/>
                <a:sym typeface="Adobe 黑体 Std R" pitchFamily="2" charset="-122"/>
              </a:rPr>
              <a:t>.</a:t>
            </a: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solidFill>
                  <a:srgbClr val="000000"/>
                </a:solidFill>
                <a:latin typeface="Adobe 黑体 Std R" pitchFamily="2" charset="-122"/>
                <a:ea typeface="Adobe 黑体 Std R" pitchFamily="2" charset="-122"/>
                <a:sym typeface="Adobe 黑体 Std R" pitchFamily="2" charset="-122"/>
              </a:rPr>
              <a:t>.</a:t>
            </a: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a:t>
            </a:r>
            <a:r>
              <a:rPr lang="en-US" altLang="zh-CN" sz="1600" dirty="0">
                <a:solidFill>
                  <a:srgbClr val="000000"/>
                </a:solidFill>
                <a:latin typeface="Adobe 黑体 Std R" pitchFamily="2" charset="-122"/>
                <a:ea typeface="Adobe 黑体 Std R" pitchFamily="2" charset="-122"/>
                <a:sym typeface="Adobe 黑体 Std R" pitchFamily="2" charset="-122"/>
              </a:rPr>
              <a:t>.</a:t>
            </a:r>
            <a:endParaRPr lang="zh-CN" altLang="en-US" sz="1600" dirty="0">
              <a:solidFill>
                <a:srgbClr val="000000"/>
              </a:solidFill>
              <a:latin typeface="Adobe 黑体 Std R" pitchFamily="2" charset="-122"/>
              <a:ea typeface="Adobe 黑体 Std R" pitchFamily="2" charset="-122"/>
              <a:sym typeface="Adobe 黑体 Std R" pitchFamily="2" charset="-122"/>
            </a:endParaRPr>
          </a:p>
        </p:txBody>
      </p:sp>
      <p:sp>
        <p:nvSpPr>
          <p:cNvPr id="18519" name="矩形 73"/>
          <p:cNvSpPr/>
          <p:nvPr/>
        </p:nvSpPr>
        <p:spPr>
          <a:xfrm>
            <a:off x="0" y="1641475"/>
            <a:ext cx="3003550" cy="3730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8520" name="TextBox 74"/>
          <p:cNvSpPr/>
          <p:nvPr/>
        </p:nvSpPr>
        <p:spPr>
          <a:xfrm>
            <a:off x="509588" y="1628775"/>
            <a:ext cx="2493962" cy="369888"/>
          </a:xfrm>
          <a:prstGeom prst="rect">
            <a:avLst/>
          </a:prstGeom>
          <a:noFill/>
          <a:ln w="9525">
            <a:noFill/>
          </a:ln>
        </p:spPr>
        <p:txBody>
          <a:bodyPr wrap="none">
            <a:spAutoFit/>
          </a:bodyPr>
          <a:p>
            <a:r>
              <a:rPr lang="zh-CN" altLang="en-US" sz="1800" dirty="0">
                <a:solidFill>
                  <a:schemeClr val="bg1"/>
                </a:solidFill>
                <a:latin typeface="方正兰亭粗黑简体" pitchFamily="2" charset="-122"/>
                <a:ea typeface="方正兰亭粗黑简体" pitchFamily="2" charset="-122"/>
                <a:sym typeface="方正兰亭粗黑简体" pitchFamily="2" charset="-122"/>
              </a:rPr>
              <a:t>点击输入项目重要内容</a:t>
            </a:r>
            <a:endParaRPr lang="zh-CN" altLang="en-US" sz="1800" dirty="0">
              <a:solidFill>
                <a:schemeClr val="bg1"/>
              </a:solidFill>
              <a:latin typeface="方正兰亭粗黑简体" pitchFamily="2" charset="-122"/>
              <a:ea typeface="方正兰亭粗黑简体" pitchFamily="2" charset="-122"/>
              <a:sym typeface="方正兰亭粗黑简体" pitchFamily="2" charset="-122"/>
            </a:endParaRPr>
          </a:p>
        </p:txBody>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57"/>
                                        </p:tgtEl>
                                        <p:attrNameLst>
                                          <p:attrName>style.visibility</p:attrName>
                                        </p:attrNameLst>
                                      </p:cBhvr>
                                      <p:to>
                                        <p:strVal val="visible"/>
                                      </p:to>
                                    </p:set>
                                    <p:anim calcmode="lin" valueType="num">
                                      <p:cBhvr>
                                        <p:cTn id="7" dur="500" fill="hold"/>
                                        <p:tgtEl>
                                          <p:spTgt spid="18457"/>
                                        </p:tgtEl>
                                        <p:attrNameLst>
                                          <p:attrName>ppt_x</p:attrName>
                                        </p:attrNameLst>
                                      </p:cBhvr>
                                      <p:tavLst>
                                        <p:tav tm="0">
                                          <p:val>
                                            <p:strVal val="0-#ppt_w/2"/>
                                          </p:val>
                                        </p:tav>
                                        <p:tav tm="100000">
                                          <p:val>
                                            <p:strVal val="#ppt_x"/>
                                          </p:val>
                                        </p:tav>
                                      </p:tavLst>
                                    </p:anim>
                                    <p:anim calcmode="lin" valueType="num">
                                      <p:cBhvr>
                                        <p:cTn id="8" dur="500" fill="hold"/>
                                        <p:tgtEl>
                                          <p:spTgt spid="1845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458"/>
                                        </p:tgtEl>
                                        <p:attrNameLst>
                                          <p:attrName>style.visibility</p:attrName>
                                        </p:attrNameLst>
                                      </p:cBhvr>
                                      <p:to>
                                        <p:strVal val="visible"/>
                                      </p:to>
                                    </p:set>
                                    <p:anim calcmode="lin" valueType="num">
                                      <p:cBhvr>
                                        <p:cTn id="11" dur="500" fill="hold"/>
                                        <p:tgtEl>
                                          <p:spTgt spid="18458"/>
                                        </p:tgtEl>
                                        <p:attrNameLst>
                                          <p:attrName>ppt_x</p:attrName>
                                        </p:attrNameLst>
                                      </p:cBhvr>
                                      <p:tavLst>
                                        <p:tav tm="0">
                                          <p:val>
                                            <p:strVal val="0-#ppt_w/2"/>
                                          </p:val>
                                        </p:tav>
                                        <p:tav tm="100000">
                                          <p:val>
                                            <p:strVal val="#ppt_x"/>
                                          </p:val>
                                        </p:tav>
                                      </p:tavLst>
                                    </p:anim>
                                    <p:anim calcmode="lin" valueType="num">
                                      <p:cBhvr>
                                        <p:cTn id="12" dur="500" fill="hold"/>
                                        <p:tgtEl>
                                          <p:spTgt spid="1845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18456"/>
                                        </p:tgtEl>
                                        <p:attrNameLst>
                                          <p:attrName>style.visibility</p:attrName>
                                        </p:attrNameLst>
                                      </p:cBhvr>
                                      <p:to>
                                        <p:strVal val="visible"/>
                                      </p:to>
                                    </p:set>
                                    <p:anim calcmode="lin" valueType="num">
                                      <p:cBhvr>
                                        <p:cTn id="17" dur="500" fill="hold"/>
                                        <p:tgtEl>
                                          <p:spTgt spid="1845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8456"/>
                                        </p:tgtEl>
                                        <p:attrNameLst>
                                          <p:attrName>ppt_y</p:attrName>
                                        </p:attrNameLst>
                                      </p:cBhvr>
                                      <p:tavLst>
                                        <p:tav tm="0">
                                          <p:val>
                                            <p:strVal val="#ppt_y"/>
                                          </p:val>
                                        </p:tav>
                                        <p:tav tm="100000">
                                          <p:val>
                                            <p:strVal val="#ppt_y"/>
                                          </p:val>
                                        </p:tav>
                                      </p:tavLst>
                                    </p:anim>
                                    <p:anim calcmode="lin" valueType="num">
                                      <p:cBhvr>
                                        <p:cTn id="19" dur="500" fill="hold"/>
                                        <p:tgtEl>
                                          <p:spTgt spid="1845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8456"/>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1845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8519"/>
                                        </p:tgtEl>
                                        <p:attrNameLst>
                                          <p:attrName>style.visibility</p:attrName>
                                        </p:attrNameLst>
                                      </p:cBhvr>
                                      <p:to>
                                        <p:strVal val="visible"/>
                                      </p:to>
                                    </p:set>
                                    <p:anim calcmode="lin" valueType="num">
                                      <p:cBhvr>
                                        <p:cTn id="26" dur="500" fill="hold"/>
                                        <p:tgtEl>
                                          <p:spTgt spid="18519"/>
                                        </p:tgtEl>
                                        <p:attrNameLst>
                                          <p:attrName>ppt_x</p:attrName>
                                        </p:attrNameLst>
                                      </p:cBhvr>
                                      <p:tavLst>
                                        <p:tav tm="0">
                                          <p:val>
                                            <p:strVal val="0-#ppt_w/2"/>
                                          </p:val>
                                        </p:tav>
                                        <p:tav tm="100000">
                                          <p:val>
                                            <p:strVal val="#ppt_x"/>
                                          </p:val>
                                        </p:tav>
                                      </p:tavLst>
                                    </p:anim>
                                    <p:anim calcmode="lin" valueType="num">
                                      <p:cBhvr>
                                        <p:cTn id="27" dur="500" fill="hold"/>
                                        <p:tgtEl>
                                          <p:spTgt spid="1851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18520"/>
                                        </p:tgtEl>
                                        <p:attrNameLst>
                                          <p:attrName>style.visibility</p:attrName>
                                        </p:attrNameLst>
                                      </p:cBhvr>
                                      <p:to>
                                        <p:strVal val="visible"/>
                                      </p:to>
                                    </p:set>
                                    <p:anim calcmode="lin" valueType="num">
                                      <p:cBhvr>
                                        <p:cTn id="32" dur="500" fill="hold"/>
                                        <p:tgtEl>
                                          <p:spTgt spid="18520"/>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8520"/>
                                        </p:tgtEl>
                                        <p:attrNameLst>
                                          <p:attrName>ppt_y</p:attrName>
                                        </p:attrNameLst>
                                      </p:cBhvr>
                                      <p:tavLst>
                                        <p:tav tm="0">
                                          <p:val>
                                            <p:strVal val="#ppt_y"/>
                                          </p:val>
                                        </p:tav>
                                        <p:tav tm="100000">
                                          <p:val>
                                            <p:strVal val="#ppt_y"/>
                                          </p:val>
                                        </p:tav>
                                      </p:tavLst>
                                    </p:anim>
                                    <p:anim calcmode="lin" valueType="num">
                                      <p:cBhvr>
                                        <p:cTn id="34" dur="500" fill="hold"/>
                                        <p:tgtEl>
                                          <p:spTgt spid="18520"/>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8520"/>
                                        </p:tgtEl>
                                        <p:attrNameLst>
                                          <p:attrName>ppt_w</p:attrName>
                                        </p:attrNameLst>
                                      </p:cBhvr>
                                      <p:tavLst>
                                        <p:tav tm="0">
                                          <p:val>
                                            <p:strVal val="#ppt_w/10"/>
                                          </p:val>
                                        </p:tav>
                                        <p:tav tm="50000">
                                          <p:val>
                                            <p:strVal val="#ppt_w+.01"/>
                                          </p:val>
                                        </p:tav>
                                        <p:tav tm="100000">
                                          <p:val>
                                            <p:strVal val="#ppt_w"/>
                                          </p:val>
                                        </p:tav>
                                      </p:tavLst>
                                    </p:anim>
                                    <p:animEffect filter="fade">
                                      <p:cBhvr>
                                        <p:cTn id="36" dur="500" tmFilter="0,0; .5, 1; 1, 1"/>
                                        <p:tgtEl>
                                          <p:spTgt spid="18520"/>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518"/>
                                        </p:tgtEl>
                                        <p:attrNameLst>
                                          <p:attrName>style.visibility</p:attrName>
                                        </p:attrNameLst>
                                      </p:cBhvr>
                                      <p:to>
                                        <p:strVal val="visible"/>
                                      </p:to>
                                    </p:set>
                                    <p:animEffect filter="fade">
                                      <p:cBhvr>
                                        <p:cTn id="41" dur="1000"/>
                                        <p:tgtEl>
                                          <p:spTgt spid="18518"/>
                                        </p:tgtEl>
                                      </p:cBhvr>
                                    </p:animEffect>
                                    <p:anim calcmode="lin" valueType="num">
                                      <p:cBhvr>
                                        <p:cTn id="42" dur="1000" fill="hold"/>
                                        <p:tgtEl>
                                          <p:spTgt spid="18518"/>
                                        </p:tgtEl>
                                        <p:attrNameLst>
                                          <p:attrName>ppt_x</p:attrName>
                                        </p:attrNameLst>
                                      </p:cBhvr>
                                      <p:tavLst>
                                        <p:tav tm="0">
                                          <p:val>
                                            <p:strVal val="#ppt_x"/>
                                          </p:val>
                                        </p:tav>
                                        <p:tav tm="100000">
                                          <p:val>
                                            <p:strVal val="#ppt_x"/>
                                          </p:val>
                                        </p:tav>
                                      </p:tavLst>
                                    </p:anim>
                                    <p:anim calcmode="lin" valueType="num">
                                      <p:cBhvr>
                                        <p:cTn id="43" dur="1000" fill="hold"/>
                                        <p:tgtEl>
                                          <p:spTgt spid="185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18459"/>
                                        </p:tgtEl>
                                        <p:attrNameLst>
                                          <p:attrName>style.visibility</p:attrName>
                                        </p:attrNameLst>
                                      </p:cBhvr>
                                      <p:to>
                                        <p:strVal val="visible"/>
                                      </p:to>
                                    </p:set>
                                    <p:anim calcmode="lin" valueType="num">
                                      <p:cBhvr>
                                        <p:cTn id="48" dur="1000" fill="hold"/>
                                        <p:tgtEl>
                                          <p:spTgt spid="18459"/>
                                        </p:tgtEl>
                                        <p:attrNameLst>
                                          <p:attrName>ppt_w</p:attrName>
                                        </p:attrNameLst>
                                      </p:cBhvr>
                                      <p:tavLst>
                                        <p:tav tm="0">
                                          <p:val>
                                            <p:fltVal val="0.000000"/>
                                          </p:val>
                                        </p:tav>
                                        <p:tav tm="100000">
                                          <p:val>
                                            <p:strVal val="#ppt_w"/>
                                          </p:val>
                                        </p:tav>
                                      </p:tavLst>
                                    </p:anim>
                                    <p:anim calcmode="lin" valueType="num">
                                      <p:cBhvr>
                                        <p:cTn id="49" dur="1000" fill="hold"/>
                                        <p:tgtEl>
                                          <p:spTgt spid="18459"/>
                                        </p:tgtEl>
                                        <p:attrNameLst>
                                          <p:attrName>ppt_h</p:attrName>
                                        </p:attrNameLst>
                                      </p:cBhvr>
                                      <p:tavLst>
                                        <p:tav tm="0">
                                          <p:val>
                                            <p:fltVal val="0.000000"/>
                                          </p:val>
                                        </p:tav>
                                        <p:tav tm="100000">
                                          <p:val>
                                            <p:strVal val="#ppt_h"/>
                                          </p:val>
                                        </p:tav>
                                      </p:tavLst>
                                    </p:anim>
                                    <p:anim calcmode="lin" valueType="num">
                                      <p:cBhvr>
                                        <p:cTn id="50" dur="1000" fill="hold"/>
                                        <p:tgtEl>
                                          <p:spTgt spid="18459"/>
                                        </p:tgtEl>
                                        <p:attrNameLst>
                                          <p:attrName>style.rotation</p:attrName>
                                        </p:attrNameLst>
                                      </p:cBhvr>
                                      <p:tavLst>
                                        <p:tav tm="0">
                                          <p:val>
                                            <p:fltVal val="90.000000"/>
                                          </p:val>
                                        </p:tav>
                                        <p:tav tm="100000">
                                          <p:val>
                                            <p:fltVal val="0.000000"/>
                                          </p:val>
                                        </p:tav>
                                      </p:tavLst>
                                    </p:anim>
                                    <p:animEffect filter="fade">
                                      <p:cBhvr>
                                        <p:cTn id="51" dur="1000"/>
                                        <p:tgtEl>
                                          <p:spTgt spid="1845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filter="wipe(left)">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filter="wipe(down)">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8497"/>
                                        </p:tgtEl>
                                        <p:attrNameLst>
                                          <p:attrName>style.visibility</p:attrName>
                                        </p:attrNameLst>
                                      </p:cBhvr>
                                      <p:to>
                                        <p:strVal val="visible"/>
                                      </p:to>
                                    </p:set>
                                    <p:anim calcmode="lin" valueType="num">
                                      <p:cBhvr>
                                        <p:cTn id="66" dur="500" fill="hold"/>
                                        <p:tgtEl>
                                          <p:spTgt spid="18497"/>
                                        </p:tgtEl>
                                        <p:attrNameLst>
                                          <p:attrName>ppt_w</p:attrName>
                                        </p:attrNameLst>
                                      </p:cBhvr>
                                      <p:tavLst>
                                        <p:tav tm="0">
                                          <p:val>
                                            <p:fltVal val="0.000000"/>
                                          </p:val>
                                        </p:tav>
                                        <p:tav tm="100000">
                                          <p:val>
                                            <p:strVal val="#ppt_w"/>
                                          </p:val>
                                        </p:tav>
                                      </p:tavLst>
                                    </p:anim>
                                    <p:anim calcmode="lin" valueType="num">
                                      <p:cBhvr>
                                        <p:cTn id="67" dur="500" fill="hold"/>
                                        <p:tgtEl>
                                          <p:spTgt spid="18497"/>
                                        </p:tgtEl>
                                        <p:attrNameLst>
                                          <p:attrName>ppt_h</p:attrName>
                                        </p:attrNameLst>
                                      </p:cBhvr>
                                      <p:tavLst>
                                        <p:tav tm="0">
                                          <p:val>
                                            <p:fltVal val="0.000000"/>
                                          </p:val>
                                        </p:tav>
                                        <p:tav tm="100000">
                                          <p:val>
                                            <p:strVal val="#ppt_h"/>
                                          </p:val>
                                        </p:tav>
                                      </p:tavLst>
                                    </p:anim>
                                    <p:animEffect filter="fade">
                                      <p:cBhvr>
                                        <p:cTn id="68" dur="500"/>
                                        <p:tgtEl>
                                          <p:spTgt spid="1849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filter="wipe(down)">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8493"/>
                                        </p:tgtEl>
                                        <p:attrNameLst>
                                          <p:attrName>style.visibility</p:attrName>
                                        </p:attrNameLst>
                                      </p:cBhvr>
                                      <p:to>
                                        <p:strVal val="visible"/>
                                      </p:to>
                                    </p:set>
                                    <p:anim calcmode="lin" valueType="num">
                                      <p:cBhvr>
                                        <p:cTn id="78" dur="500" fill="hold"/>
                                        <p:tgtEl>
                                          <p:spTgt spid="18493"/>
                                        </p:tgtEl>
                                        <p:attrNameLst>
                                          <p:attrName>ppt_w</p:attrName>
                                        </p:attrNameLst>
                                      </p:cBhvr>
                                      <p:tavLst>
                                        <p:tav tm="0">
                                          <p:val>
                                            <p:fltVal val="0.000000"/>
                                          </p:val>
                                        </p:tav>
                                        <p:tav tm="100000">
                                          <p:val>
                                            <p:strVal val="#ppt_w"/>
                                          </p:val>
                                        </p:tav>
                                      </p:tavLst>
                                    </p:anim>
                                    <p:anim calcmode="lin" valueType="num">
                                      <p:cBhvr>
                                        <p:cTn id="79" dur="500" fill="hold"/>
                                        <p:tgtEl>
                                          <p:spTgt spid="18493"/>
                                        </p:tgtEl>
                                        <p:attrNameLst>
                                          <p:attrName>ppt_h</p:attrName>
                                        </p:attrNameLst>
                                      </p:cBhvr>
                                      <p:tavLst>
                                        <p:tav tm="0">
                                          <p:val>
                                            <p:fltVal val="0.000000"/>
                                          </p:val>
                                        </p:tav>
                                        <p:tav tm="100000">
                                          <p:val>
                                            <p:strVal val="#ppt_h"/>
                                          </p:val>
                                        </p:tav>
                                      </p:tavLst>
                                    </p:anim>
                                    <p:animEffect filter="fade">
                                      <p:cBhvr>
                                        <p:cTn id="80" dur="500"/>
                                        <p:tgtEl>
                                          <p:spTgt spid="1849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filter="wipe(down)">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8513"/>
                                        </p:tgtEl>
                                        <p:attrNameLst>
                                          <p:attrName>style.visibility</p:attrName>
                                        </p:attrNameLst>
                                      </p:cBhvr>
                                      <p:to>
                                        <p:strVal val="visible"/>
                                      </p:to>
                                    </p:set>
                                    <p:anim calcmode="lin" valueType="num">
                                      <p:cBhvr>
                                        <p:cTn id="90" dur="500" fill="hold"/>
                                        <p:tgtEl>
                                          <p:spTgt spid="18513"/>
                                        </p:tgtEl>
                                        <p:attrNameLst>
                                          <p:attrName>ppt_w</p:attrName>
                                        </p:attrNameLst>
                                      </p:cBhvr>
                                      <p:tavLst>
                                        <p:tav tm="0">
                                          <p:val>
                                            <p:fltVal val="0.000000"/>
                                          </p:val>
                                        </p:tav>
                                        <p:tav tm="100000">
                                          <p:val>
                                            <p:strVal val="#ppt_w"/>
                                          </p:val>
                                        </p:tav>
                                      </p:tavLst>
                                    </p:anim>
                                    <p:anim calcmode="lin" valueType="num">
                                      <p:cBhvr>
                                        <p:cTn id="91" dur="500" fill="hold"/>
                                        <p:tgtEl>
                                          <p:spTgt spid="18513"/>
                                        </p:tgtEl>
                                        <p:attrNameLst>
                                          <p:attrName>ppt_h</p:attrName>
                                        </p:attrNameLst>
                                      </p:cBhvr>
                                      <p:tavLst>
                                        <p:tav tm="0">
                                          <p:val>
                                            <p:fltVal val="0.000000"/>
                                          </p:val>
                                        </p:tav>
                                        <p:tav tm="100000">
                                          <p:val>
                                            <p:strVal val="#ppt_h"/>
                                          </p:val>
                                        </p:tav>
                                      </p:tavLst>
                                    </p:anim>
                                    <p:animEffect filter="fade">
                                      <p:cBhvr>
                                        <p:cTn id="92" dur="500"/>
                                        <p:tgtEl>
                                          <p:spTgt spid="1851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filter="wipe(down)">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8501"/>
                                        </p:tgtEl>
                                        <p:attrNameLst>
                                          <p:attrName>style.visibility</p:attrName>
                                        </p:attrNameLst>
                                      </p:cBhvr>
                                      <p:to>
                                        <p:strVal val="visible"/>
                                      </p:to>
                                    </p:set>
                                    <p:anim calcmode="lin" valueType="num">
                                      <p:cBhvr>
                                        <p:cTn id="102" dur="500" fill="hold"/>
                                        <p:tgtEl>
                                          <p:spTgt spid="18501"/>
                                        </p:tgtEl>
                                        <p:attrNameLst>
                                          <p:attrName>ppt_w</p:attrName>
                                        </p:attrNameLst>
                                      </p:cBhvr>
                                      <p:tavLst>
                                        <p:tav tm="0">
                                          <p:val>
                                            <p:fltVal val="0.000000"/>
                                          </p:val>
                                        </p:tav>
                                        <p:tav tm="100000">
                                          <p:val>
                                            <p:strVal val="#ppt_w"/>
                                          </p:val>
                                        </p:tav>
                                      </p:tavLst>
                                    </p:anim>
                                    <p:anim calcmode="lin" valueType="num">
                                      <p:cBhvr>
                                        <p:cTn id="103" dur="500" fill="hold"/>
                                        <p:tgtEl>
                                          <p:spTgt spid="18501"/>
                                        </p:tgtEl>
                                        <p:attrNameLst>
                                          <p:attrName>ppt_h</p:attrName>
                                        </p:attrNameLst>
                                      </p:cBhvr>
                                      <p:tavLst>
                                        <p:tav tm="0">
                                          <p:val>
                                            <p:fltVal val="0.000000"/>
                                          </p:val>
                                        </p:tav>
                                        <p:tav tm="100000">
                                          <p:val>
                                            <p:strVal val="#ppt_h"/>
                                          </p:val>
                                        </p:tav>
                                      </p:tavLst>
                                    </p:anim>
                                    <p:animEffect filter="fade">
                                      <p:cBhvr>
                                        <p:cTn id="104" dur="500"/>
                                        <p:tgtEl>
                                          <p:spTgt spid="1850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6"/>
                                        </p:tgtEl>
                                        <p:attrNameLst>
                                          <p:attrName>style.visibility</p:attrName>
                                        </p:attrNameLst>
                                      </p:cBhvr>
                                      <p:to>
                                        <p:strVal val="visible"/>
                                      </p:to>
                                    </p:set>
                                    <p:animEffect filter="wipe(down)">
                                      <p:cBhvr>
                                        <p:cTn id="109" dur="500"/>
                                        <p:tgtEl>
                                          <p:spTgt spid="1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8509"/>
                                        </p:tgtEl>
                                        <p:attrNameLst>
                                          <p:attrName>style.visibility</p:attrName>
                                        </p:attrNameLst>
                                      </p:cBhvr>
                                      <p:to>
                                        <p:strVal val="visible"/>
                                      </p:to>
                                    </p:set>
                                    <p:anim calcmode="lin" valueType="num">
                                      <p:cBhvr>
                                        <p:cTn id="114" dur="500" fill="hold"/>
                                        <p:tgtEl>
                                          <p:spTgt spid="18509"/>
                                        </p:tgtEl>
                                        <p:attrNameLst>
                                          <p:attrName>ppt_w</p:attrName>
                                        </p:attrNameLst>
                                      </p:cBhvr>
                                      <p:tavLst>
                                        <p:tav tm="0">
                                          <p:val>
                                            <p:fltVal val="0.000000"/>
                                          </p:val>
                                        </p:tav>
                                        <p:tav tm="100000">
                                          <p:val>
                                            <p:strVal val="#ppt_w"/>
                                          </p:val>
                                        </p:tav>
                                      </p:tavLst>
                                    </p:anim>
                                    <p:anim calcmode="lin" valueType="num">
                                      <p:cBhvr>
                                        <p:cTn id="115" dur="500" fill="hold"/>
                                        <p:tgtEl>
                                          <p:spTgt spid="18509"/>
                                        </p:tgtEl>
                                        <p:attrNameLst>
                                          <p:attrName>ppt_h</p:attrName>
                                        </p:attrNameLst>
                                      </p:cBhvr>
                                      <p:tavLst>
                                        <p:tav tm="0">
                                          <p:val>
                                            <p:fltVal val="0.000000"/>
                                          </p:val>
                                        </p:tav>
                                        <p:tav tm="100000">
                                          <p:val>
                                            <p:strVal val="#ppt_h"/>
                                          </p:val>
                                        </p:tav>
                                      </p:tavLst>
                                    </p:anim>
                                    <p:animEffect filter="fade">
                                      <p:cBhvr>
                                        <p:cTn id="116" dur="500"/>
                                        <p:tgtEl>
                                          <p:spTgt spid="18509"/>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18"/>
                                        </p:tgtEl>
                                        <p:attrNameLst>
                                          <p:attrName>style.visibility</p:attrName>
                                        </p:attrNameLst>
                                      </p:cBhvr>
                                      <p:to>
                                        <p:strVal val="visible"/>
                                      </p:to>
                                    </p:set>
                                    <p:animEffect filter="wipe(down)">
                                      <p:cBhvr>
                                        <p:cTn id="121" dur="500"/>
                                        <p:tgtEl>
                                          <p:spTgt spid="1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8517"/>
                                        </p:tgtEl>
                                        <p:attrNameLst>
                                          <p:attrName>style.visibility</p:attrName>
                                        </p:attrNameLst>
                                      </p:cBhvr>
                                      <p:to>
                                        <p:strVal val="visible"/>
                                      </p:to>
                                    </p:set>
                                    <p:anim calcmode="lin" valueType="num">
                                      <p:cBhvr>
                                        <p:cTn id="126" dur="500" fill="hold"/>
                                        <p:tgtEl>
                                          <p:spTgt spid="18517"/>
                                        </p:tgtEl>
                                        <p:attrNameLst>
                                          <p:attrName>ppt_w</p:attrName>
                                        </p:attrNameLst>
                                      </p:cBhvr>
                                      <p:tavLst>
                                        <p:tav tm="0">
                                          <p:val>
                                            <p:fltVal val="0.000000"/>
                                          </p:val>
                                        </p:tav>
                                        <p:tav tm="100000">
                                          <p:val>
                                            <p:strVal val="#ppt_w"/>
                                          </p:val>
                                        </p:tav>
                                      </p:tavLst>
                                    </p:anim>
                                    <p:anim calcmode="lin" valueType="num">
                                      <p:cBhvr>
                                        <p:cTn id="127" dur="500" fill="hold"/>
                                        <p:tgtEl>
                                          <p:spTgt spid="18517"/>
                                        </p:tgtEl>
                                        <p:attrNameLst>
                                          <p:attrName>ppt_h</p:attrName>
                                        </p:attrNameLst>
                                      </p:cBhvr>
                                      <p:tavLst>
                                        <p:tav tm="0">
                                          <p:val>
                                            <p:fltVal val="0.000000"/>
                                          </p:val>
                                        </p:tav>
                                        <p:tav tm="100000">
                                          <p:val>
                                            <p:strVal val="#ppt_h"/>
                                          </p:val>
                                        </p:tav>
                                      </p:tavLst>
                                    </p:anim>
                                    <p:animEffect filter="fade">
                                      <p:cBhvr>
                                        <p:cTn id="128" dur="500"/>
                                        <p:tgtEl>
                                          <p:spTgt spid="1851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filter="wipe(down)">
                                      <p:cBhvr>
                                        <p:cTn id="133" dur="500"/>
                                        <p:tgtEl>
                                          <p:spTgt spid="1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18505"/>
                                        </p:tgtEl>
                                        <p:attrNameLst>
                                          <p:attrName>style.visibility</p:attrName>
                                        </p:attrNameLst>
                                      </p:cBhvr>
                                      <p:to>
                                        <p:strVal val="visible"/>
                                      </p:to>
                                    </p:set>
                                    <p:anim calcmode="lin" valueType="num">
                                      <p:cBhvr>
                                        <p:cTn id="138" dur="500" fill="hold"/>
                                        <p:tgtEl>
                                          <p:spTgt spid="18505"/>
                                        </p:tgtEl>
                                        <p:attrNameLst>
                                          <p:attrName>ppt_w</p:attrName>
                                        </p:attrNameLst>
                                      </p:cBhvr>
                                      <p:tavLst>
                                        <p:tav tm="0">
                                          <p:val>
                                            <p:fltVal val="0.000000"/>
                                          </p:val>
                                        </p:tav>
                                        <p:tav tm="100000">
                                          <p:val>
                                            <p:strVal val="#ppt_w"/>
                                          </p:val>
                                        </p:tav>
                                      </p:tavLst>
                                    </p:anim>
                                    <p:anim calcmode="lin" valueType="num">
                                      <p:cBhvr>
                                        <p:cTn id="139" dur="500" fill="hold"/>
                                        <p:tgtEl>
                                          <p:spTgt spid="18505"/>
                                        </p:tgtEl>
                                        <p:attrNameLst>
                                          <p:attrName>ppt_h</p:attrName>
                                        </p:attrNameLst>
                                      </p:cBhvr>
                                      <p:tavLst>
                                        <p:tav tm="0">
                                          <p:val>
                                            <p:fltVal val="0.000000"/>
                                          </p:val>
                                        </p:tav>
                                        <p:tav tm="100000">
                                          <p:val>
                                            <p:strVal val="#ppt_h"/>
                                          </p:val>
                                        </p:tav>
                                      </p:tavLst>
                                    </p:anim>
                                    <p:animEffect filter="fade">
                                      <p:cBhvr>
                                        <p:cTn id="140" dur="500"/>
                                        <p:tgtEl>
                                          <p:spTgt spid="18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6" grpId="0" bldLvl="0"/>
      <p:bldP spid="18457" grpId="0" bldLvl="0" animBg="1"/>
      <p:bldP spid="18493" grpId="0" bldLvl="0"/>
      <p:bldP spid="18497" grpId="0" bldLvl="0"/>
      <p:bldP spid="18501" grpId="0" bldLvl="0"/>
      <p:bldP spid="18505" grpId="0" bldLvl="0"/>
      <p:bldP spid="18509" grpId="0" bldLvl="0"/>
      <p:bldP spid="18513" grpId="0" bldLvl="0"/>
      <p:bldP spid="18517" grpId="0" bldLvl="0"/>
      <p:bldP spid="18518" grpId="0" bldLvl="0"/>
      <p:bldP spid="18519" grpId="0" bldLvl="0" animBg="1"/>
      <p:bldP spid="18520" grpId="0" bldLvl="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pic>
        <p:nvPicPr>
          <p:cNvPr id="19458" name="图片 7"/>
          <p:cNvPicPr>
            <a:picLocks noChangeAspect="1"/>
          </p:cNvPicPr>
          <p:nvPr/>
        </p:nvPicPr>
        <p:blipFill>
          <a:blip r:embed="rId1"/>
          <a:stretch>
            <a:fillRect/>
          </a:stretch>
        </p:blipFill>
        <p:spPr>
          <a:xfrm>
            <a:off x="3665538" y="3500438"/>
            <a:ext cx="4803775" cy="2378075"/>
          </a:xfrm>
          <a:prstGeom prst="rect">
            <a:avLst/>
          </a:prstGeom>
          <a:noFill/>
          <a:ln w="9525">
            <a:noFill/>
          </a:ln>
        </p:spPr>
      </p:pic>
      <p:sp>
        <p:nvSpPr>
          <p:cNvPr id="19459" name="椭圆 8"/>
          <p:cNvSpPr/>
          <p:nvPr/>
        </p:nvSpPr>
        <p:spPr>
          <a:xfrm>
            <a:off x="2174875" y="865188"/>
            <a:ext cx="1655763"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60" name="椭圆 9"/>
          <p:cNvSpPr/>
          <p:nvPr/>
        </p:nvSpPr>
        <p:spPr>
          <a:xfrm>
            <a:off x="4203700" y="865188"/>
            <a:ext cx="1655763"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情况 </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61" name="椭圆 10"/>
          <p:cNvSpPr/>
          <p:nvPr/>
        </p:nvSpPr>
        <p:spPr>
          <a:xfrm>
            <a:off x="6230938" y="865188"/>
            <a:ext cx="1655762"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不足</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62" name="椭圆 11"/>
          <p:cNvSpPr/>
          <p:nvPr/>
        </p:nvSpPr>
        <p:spPr>
          <a:xfrm>
            <a:off x="8259763" y="865188"/>
            <a:ext cx="1655762"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计划</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2"/>
          <p:cNvGrpSpPr/>
          <p:nvPr/>
        </p:nvGrpSpPr>
        <p:grpSpPr>
          <a:xfrm>
            <a:off x="3562350" y="4740275"/>
            <a:ext cx="692150" cy="692150"/>
            <a:chOff x="0" y="0"/>
            <a:chExt cx="692150" cy="692150"/>
          </a:xfrm>
        </p:grpSpPr>
        <p:sp>
          <p:nvSpPr>
            <p:cNvPr id="30748" name="椭圆 13"/>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30749" name="椭圆 14"/>
            <p:cNvSpPr/>
            <p:nvPr/>
          </p:nvSpPr>
          <p:spPr>
            <a:xfrm>
              <a:off x="76200" y="76200"/>
              <a:ext cx="539750" cy="539750"/>
            </a:xfrm>
            <a:prstGeom prst="ellipse">
              <a:avLst/>
            </a:prstGeom>
            <a:solidFill>
              <a:srgbClr val="009999"/>
            </a:solidFill>
            <a:ln w="6350" cap="flat" cmpd="sng">
              <a:solidFill>
                <a:srgbClr val="00B0F0"/>
              </a:solidFill>
              <a:prstDash val="solid"/>
              <a:bevel/>
              <a:headEnd type="none" w="med" len="med"/>
              <a:tailEnd type="none" w="med" len="med"/>
            </a:ln>
          </p:spPr>
          <p:txBody>
            <a:bodyPr anchor="ctr"/>
            <a:p>
              <a:pPr algn="ctr"/>
              <a:r>
                <a:rPr lang="en-US" altLang="zh-CN" dirty="0">
                  <a:solidFill>
                    <a:srgbClr val="FFFFFF"/>
                  </a:solidFill>
                  <a:latin typeface="Impact" panose="020B0806030902050204" pitchFamily="34" charset="0"/>
                  <a:sym typeface="Impact" panose="020B0806030902050204" pitchFamily="34" charset="0"/>
                </a:rPr>
                <a:t>1</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3" name="组合 15"/>
          <p:cNvGrpSpPr/>
          <p:nvPr/>
        </p:nvGrpSpPr>
        <p:grpSpPr>
          <a:xfrm>
            <a:off x="4903788" y="3411538"/>
            <a:ext cx="692150" cy="692150"/>
            <a:chOff x="0" y="0"/>
            <a:chExt cx="692150" cy="692150"/>
          </a:xfrm>
        </p:grpSpPr>
        <p:sp>
          <p:nvSpPr>
            <p:cNvPr id="30746" name="椭圆 16"/>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30747" name="椭圆 17"/>
            <p:cNvSpPr/>
            <p:nvPr/>
          </p:nvSpPr>
          <p:spPr>
            <a:xfrm>
              <a:off x="76200" y="76200"/>
              <a:ext cx="539750" cy="539750"/>
            </a:xfrm>
            <a:prstGeom prst="ellipse">
              <a:avLst/>
            </a:prstGeom>
            <a:solidFill>
              <a:srgbClr val="009999"/>
            </a:solidFill>
            <a:ln w="6350" cap="flat" cmpd="sng">
              <a:solidFill>
                <a:srgbClr val="00B0F0"/>
              </a:solidFill>
              <a:prstDash val="solid"/>
              <a:bevel/>
              <a:headEnd type="none" w="med" len="med"/>
              <a:tailEnd type="none" w="med" len="med"/>
            </a:ln>
          </p:spPr>
          <p:txBody>
            <a:bodyPr anchor="ctr"/>
            <a:p>
              <a:pPr algn="ctr"/>
              <a:r>
                <a:rPr lang="en-US" altLang="zh-CN" dirty="0">
                  <a:solidFill>
                    <a:srgbClr val="FFFFFF"/>
                  </a:solidFill>
                  <a:latin typeface="Impact" panose="020B0806030902050204" pitchFamily="34" charset="0"/>
                  <a:sym typeface="Impact" panose="020B0806030902050204" pitchFamily="34" charset="0"/>
                </a:rPr>
                <a:t>2</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4" name="组合 18"/>
          <p:cNvGrpSpPr/>
          <p:nvPr/>
        </p:nvGrpSpPr>
        <p:grpSpPr>
          <a:xfrm>
            <a:off x="6519863" y="3411538"/>
            <a:ext cx="692150" cy="692150"/>
            <a:chOff x="0" y="0"/>
            <a:chExt cx="692150" cy="692150"/>
          </a:xfrm>
        </p:grpSpPr>
        <p:sp>
          <p:nvSpPr>
            <p:cNvPr id="30744" name="椭圆 19"/>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30745" name="椭圆 20"/>
            <p:cNvSpPr/>
            <p:nvPr/>
          </p:nvSpPr>
          <p:spPr>
            <a:xfrm>
              <a:off x="73025" y="76200"/>
              <a:ext cx="539750" cy="539750"/>
            </a:xfrm>
            <a:prstGeom prst="ellipse">
              <a:avLst/>
            </a:prstGeom>
            <a:solidFill>
              <a:srgbClr val="009999"/>
            </a:solidFill>
            <a:ln w="6350">
              <a:noFill/>
            </a:ln>
          </p:spPr>
          <p:txBody>
            <a:bodyPr anchor="ctr"/>
            <a:p>
              <a:pPr algn="ctr"/>
              <a:r>
                <a:rPr lang="en-US" altLang="zh-CN" dirty="0">
                  <a:solidFill>
                    <a:srgbClr val="FFFFFF"/>
                  </a:solidFill>
                  <a:latin typeface="Impact" panose="020B0806030902050204" pitchFamily="34" charset="0"/>
                  <a:sym typeface="Impact" panose="020B0806030902050204" pitchFamily="34" charset="0"/>
                </a:rPr>
                <a:t>3</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5" name="组合 21"/>
          <p:cNvGrpSpPr/>
          <p:nvPr/>
        </p:nvGrpSpPr>
        <p:grpSpPr>
          <a:xfrm>
            <a:off x="7853363" y="4740275"/>
            <a:ext cx="693737" cy="692150"/>
            <a:chOff x="0" y="0"/>
            <a:chExt cx="693737" cy="692150"/>
          </a:xfrm>
        </p:grpSpPr>
        <p:sp>
          <p:nvSpPr>
            <p:cNvPr id="30742" name="椭圆 22"/>
            <p:cNvSpPr/>
            <p:nvPr/>
          </p:nvSpPr>
          <p:spPr>
            <a:xfrm>
              <a:off x="0" y="0"/>
              <a:ext cx="693737"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30743" name="椭圆 23"/>
            <p:cNvSpPr/>
            <p:nvPr/>
          </p:nvSpPr>
          <p:spPr>
            <a:xfrm>
              <a:off x="76200" y="76200"/>
              <a:ext cx="539750" cy="539750"/>
            </a:xfrm>
            <a:prstGeom prst="ellipse">
              <a:avLst/>
            </a:prstGeom>
            <a:solidFill>
              <a:srgbClr val="009999"/>
            </a:solidFill>
            <a:ln w="6350">
              <a:noFill/>
            </a:ln>
          </p:spPr>
          <p:txBody>
            <a:bodyPr anchor="ctr"/>
            <a:p>
              <a:pPr algn="ctr"/>
              <a:r>
                <a:rPr lang="en-US" altLang="zh-CN" dirty="0">
                  <a:solidFill>
                    <a:srgbClr val="FFFFFF"/>
                  </a:solidFill>
                  <a:latin typeface="Impact" panose="020B0806030902050204" pitchFamily="34" charset="0"/>
                  <a:sym typeface="Impact" panose="020B0806030902050204" pitchFamily="34" charset="0"/>
                </a:rPr>
                <a:t>4</a:t>
              </a:r>
              <a:endParaRPr lang="zh-CN" altLang="en-US" dirty="0">
                <a:solidFill>
                  <a:srgbClr val="FFFFFF"/>
                </a:solidFill>
                <a:latin typeface="Impact" panose="020B0806030902050204" pitchFamily="34" charset="0"/>
                <a:sym typeface="Impact" panose="020B0806030902050204" pitchFamily="34" charset="0"/>
              </a:endParaRPr>
            </a:p>
          </p:txBody>
        </p:sp>
      </p:grpSp>
      <p:sp>
        <p:nvSpPr>
          <p:cNvPr id="19475" name="任意多边形 24"/>
          <p:cNvSpPr/>
          <p:nvPr/>
        </p:nvSpPr>
        <p:spPr>
          <a:xfrm rot="5400000">
            <a:off x="7694613" y="3519488"/>
            <a:ext cx="2374900" cy="523875"/>
          </a:xfrm>
          <a:custGeom>
            <a:avLst/>
            <a:gdLst>
              <a:gd name="txL" fmla="*/ 0 w 1799772"/>
              <a:gd name="txT" fmla="*/ 0 h 232228"/>
              <a:gd name="txR" fmla="*/ 1799772 w 1799772"/>
              <a:gd name="txB" fmla="*/ 232228 h 232228"/>
            </a:gdLst>
            <a:ahLst/>
            <a:cxnLst>
              <a:cxn ang="0">
                <a:pos x="2374900" y="523875"/>
              </a:cxn>
              <a:cxn ang="0">
                <a:pos x="2011003" y="0"/>
              </a:cxn>
              <a:cxn ang="0">
                <a:pos x="0" y="0"/>
              </a:cxn>
            </a:cxnLst>
            <a:rect l="txL" t="txT" r="txR" b="txB"/>
            <a:pathLst>
              <a:path w="1799772" h="232228">
                <a:moveTo>
                  <a:pt x="1799772" y="232228"/>
                </a:moveTo>
                <a:lnTo>
                  <a:pt x="1524000" y="0"/>
                </a:lnTo>
                <a:lnTo>
                  <a:pt x="0" y="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19476" name="任意多边形 25"/>
          <p:cNvSpPr/>
          <p:nvPr/>
        </p:nvSpPr>
        <p:spPr>
          <a:xfrm rot="5400000">
            <a:off x="4660900" y="2930525"/>
            <a:ext cx="738188" cy="107950"/>
          </a:xfrm>
          <a:custGeom>
            <a:avLst/>
            <a:gdLst>
              <a:gd name="txL" fmla="*/ 0 w 740229"/>
              <a:gd name="txT" fmla="*/ 0 h 406400"/>
              <a:gd name="txR" fmla="*/ 740229 w 740229"/>
              <a:gd name="txB" fmla="*/ 406400 h 406400"/>
            </a:gdLst>
            <a:ahLst/>
            <a:cxnLst>
              <a:cxn ang="0">
                <a:pos x="738188" y="0"/>
              </a:cxn>
              <a:cxn ang="0">
                <a:pos x="578971" y="107950"/>
              </a:cxn>
              <a:cxn ang="0">
                <a:pos x="0" y="107950"/>
              </a:cxn>
            </a:cxnLst>
            <a:rect l="txL" t="txT" r="txR" b="txB"/>
            <a:pathLst>
              <a:path w="740229" h="406400">
                <a:moveTo>
                  <a:pt x="740229" y="0"/>
                </a:moveTo>
                <a:lnTo>
                  <a:pt x="580572" y="406400"/>
                </a:lnTo>
                <a:lnTo>
                  <a:pt x="0" y="40640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19477" name="任意多边形 27"/>
          <p:cNvSpPr/>
          <p:nvPr/>
        </p:nvSpPr>
        <p:spPr>
          <a:xfrm rot="5400000" flipV="1">
            <a:off x="2011363" y="3494088"/>
            <a:ext cx="2384425" cy="565150"/>
          </a:xfrm>
          <a:custGeom>
            <a:avLst/>
            <a:gdLst>
              <a:gd name="txL" fmla="*/ 0 w 1799772"/>
              <a:gd name="txT" fmla="*/ 0 h 232228"/>
              <a:gd name="txR" fmla="*/ 1799772 w 1799772"/>
              <a:gd name="txB" fmla="*/ 232228 h 232228"/>
            </a:gdLst>
            <a:ahLst/>
            <a:cxnLst>
              <a:cxn ang="0">
                <a:pos x="2384425" y="565150"/>
              </a:cxn>
              <a:cxn ang="0">
                <a:pos x="2019069" y="0"/>
              </a:cxn>
              <a:cxn ang="0">
                <a:pos x="0" y="0"/>
              </a:cxn>
            </a:cxnLst>
            <a:rect l="txL" t="txT" r="txR" b="txB"/>
            <a:pathLst>
              <a:path w="1799772" h="232228">
                <a:moveTo>
                  <a:pt x="1799772" y="232228"/>
                </a:moveTo>
                <a:lnTo>
                  <a:pt x="1524000" y="0"/>
                </a:lnTo>
                <a:lnTo>
                  <a:pt x="0" y="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19478" name="TextBox 15"/>
          <p:cNvSpPr/>
          <p:nvPr/>
        </p:nvSpPr>
        <p:spPr>
          <a:xfrm>
            <a:off x="5249863" y="4978400"/>
            <a:ext cx="1655762" cy="336550"/>
          </a:xfrm>
          <a:prstGeom prst="rect">
            <a:avLst/>
          </a:prstGeom>
          <a:noFill/>
          <a:ln w="9525">
            <a:noFill/>
          </a:ln>
        </p:spPr>
        <p:txBody>
          <a:bodyPr>
            <a:spAutoFit/>
          </a:bodyPr>
          <a:p>
            <a:pPr algn="ctr"/>
            <a:r>
              <a:rPr lang="en-US" altLang="zh-CN" sz="1600" dirty="0">
                <a:solidFill>
                  <a:srgbClr val="595959"/>
                </a:solidFill>
                <a:latin typeface="Agency FB" pitchFamily="34" charset="0"/>
                <a:ea typeface="Adobe 宋体 Std L" pitchFamily="2" charset="-122"/>
                <a:sym typeface="Agency FB" pitchFamily="34" charset="0"/>
              </a:rPr>
              <a:t>Contents Page</a:t>
            </a:r>
            <a:endParaRPr lang="zh-CN" altLang="en-US" sz="1600" dirty="0">
              <a:solidFill>
                <a:srgbClr val="595959"/>
              </a:solidFill>
              <a:latin typeface="Agency FB" pitchFamily="34" charset="0"/>
              <a:ea typeface="Adobe 宋体 Std L" pitchFamily="2" charset="-122"/>
              <a:sym typeface="Agency FB" pitchFamily="34" charset="0"/>
            </a:endParaRPr>
          </a:p>
        </p:txBody>
      </p:sp>
      <p:sp>
        <p:nvSpPr>
          <p:cNvPr id="19479" name="文本框 13"/>
          <p:cNvSpPr/>
          <p:nvPr/>
        </p:nvSpPr>
        <p:spPr>
          <a:xfrm>
            <a:off x="5249863" y="4537075"/>
            <a:ext cx="1655762" cy="460375"/>
          </a:xfrm>
          <a:prstGeom prst="rect">
            <a:avLst/>
          </a:prstGeom>
          <a:noFill/>
          <a:ln w="9525">
            <a:noFill/>
          </a:ln>
        </p:spPr>
        <p:txBody>
          <a:bodyPr>
            <a:spAutoFit/>
          </a:bodyPr>
          <a:p>
            <a:pPr algn="ctr"/>
            <a:r>
              <a:rPr lang="zh-CN" altLang="en-US" sz="2400" b="1" dirty="0">
                <a:solidFill>
                  <a:srgbClr val="595959"/>
                </a:solidFill>
                <a:latin typeface="Calibri" panose="020F0502020204030204" pitchFamily="34" charset="0"/>
                <a:ea typeface="微软雅黑" panose="020B0503020204020204" pitchFamily="34" charset="-122"/>
                <a:sym typeface="Calibri" panose="020F0502020204030204" pitchFamily="34" charset="0"/>
              </a:rPr>
              <a:t>目录页</a:t>
            </a:r>
            <a:endParaRPr lang="zh-CN" altLang="en-US" dirty="0">
              <a:latin typeface="Arial" panose="020B0604020202020204" pitchFamily="34" charset="0"/>
            </a:endParaRPr>
          </a:p>
        </p:txBody>
      </p:sp>
      <p:sp>
        <p:nvSpPr>
          <p:cNvPr id="19480" name="任意多边形 32"/>
          <p:cNvSpPr/>
          <p:nvPr/>
        </p:nvSpPr>
        <p:spPr>
          <a:xfrm rot="5400000" flipV="1">
            <a:off x="6689725" y="2930525"/>
            <a:ext cx="738188" cy="107950"/>
          </a:xfrm>
          <a:custGeom>
            <a:avLst/>
            <a:gdLst>
              <a:gd name="txL" fmla="*/ 0 w 740229"/>
              <a:gd name="txT" fmla="*/ 0 h 406400"/>
              <a:gd name="txR" fmla="*/ 740229 w 740229"/>
              <a:gd name="txB" fmla="*/ 406400 h 406400"/>
            </a:gdLst>
            <a:ahLst/>
            <a:cxnLst>
              <a:cxn ang="0">
                <a:pos x="738188" y="0"/>
              </a:cxn>
              <a:cxn ang="0">
                <a:pos x="578971" y="107950"/>
              </a:cxn>
              <a:cxn ang="0">
                <a:pos x="0" y="107950"/>
              </a:cxn>
            </a:cxnLst>
            <a:rect l="txL" t="txT" r="txR" b="txB"/>
            <a:pathLst>
              <a:path w="740229" h="406400">
                <a:moveTo>
                  <a:pt x="740229" y="0"/>
                </a:moveTo>
                <a:lnTo>
                  <a:pt x="580572" y="406400"/>
                </a:lnTo>
                <a:lnTo>
                  <a:pt x="0" y="40640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19481" name="椭圆 1"/>
          <p:cNvSpPr/>
          <p:nvPr/>
        </p:nvSpPr>
        <p:spPr>
          <a:xfrm>
            <a:off x="5703888" y="5473700"/>
            <a:ext cx="790575" cy="403225"/>
          </a:xfrm>
          <a:custGeom>
            <a:avLst/>
            <a:gdLst>
              <a:gd name="txL" fmla="*/ 0 w 792088"/>
              <a:gd name="txT" fmla="*/ 0 h 404664"/>
              <a:gd name="txR" fmla="*/ 792088 w 792088"/>
              <a:gd name="txB" fmla="*/ 404664 h 404664"/>
            </a:gdLst>
            <a:ahLst/>
            <a:cxnLst>
              <a:cxn ang="0">
                <a:pos x="0" y="0"/>
              </a:cxn>
            </a:cxnLst>
            <a:rect l="txL" t="txT" r="txR" b="txB"/>
            <a:pathLst>
              <a:path w="792088" h="404664">
                <a:moveTo>
                  <a:pt x="396044" y="0"/>
                </a:moveTo>
                <a:cubicBezTo>
                  <a:pt x="614773" y="0"/>
                  <a:pt x="792088" y="177315"/>
                  <a:pt x="792088" y="396044"/>
                </a:cubicBezTo>
                <a:lnTo>
                  <a:pt x="791219" y="404664"/>
                </a:lnTo>
                <a:lnTo>
                  <a:pt x="869" y="404664"/>
                </a:lnTo>
                <a:cubicBezTo>
                  <a:pt x="31" y="401809"/>
                  <a:pt x="0" y="398930"/>
                  <a:pt x="0" y="396044"/>
                </a:cubicBezTo>
                <a:cubicBezTo>
                  <a:pt x="0" y="177315"/>
                  <a:pt x="177315" y="0"/>
                  <a:pt x="396044" y="0"/>
                </a:cubicBezTo>
                <a:close/>
              </a:path>
            </a:pathLst>
          </a:custGeom>
          <a:solidFill>
            <a:srgbClr val="7F7F7F">
              <a:alpha val="100000"/>
            </a:srgbClr>
          </a:solidFill>
          <a:ln w="25400">
            <a:noFill/>
          </a:ln>
        </p:spPr>
        <p:txBody>
          <a:bodyPr/>
          <a:p>
            <a:endParaRPr lang="zh-CN" altLang="en-US"/>
          </a:p>
        </p:txBody>
      </p:sp>
      <p:sp>
        <p:nvSpPr>
          <p:cNvPr id="19482" name="矩形 25"/>
          <p:cNvSpPr/>
          <p:nvPr/>
        </p:nvSpPr>
        <p:spPr>
          <a:xfrm flipV="1">
            <a:off x="0" y="406400"/>
            <a:ext cx="12198350" cy="142875"/>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83" name="矩形 26"/>
          <p:cNvSpPr/>
          <p:nvPr/>
        </p:nvSpPr>
        <p:spPr>
          <a:xfrm>
            <a:off x="0" y="5889625"/>
            <a:ext cx="12198350" cy="574675"/>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84" name="椭圆 8"/>
          <p:cNvSpPr/>
          <p:nvPr/>
        </p:nvSpPr>
        <p:spPr>
          <a:xfrm>
            <a:off x="5270500" y="6958013"/>
            <a:ext cx="1657350"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82"/>
                                        </p:tgtEl>
                                        <p:attrNameLst>
                                          <p:attrName>style.visibility</p:attrName>
                                        </p:attrNameLst>
                                      </p:cBhvr>
                                      <p:to>
                                        <p:strVal val="visible"/>
                                      </p:to>
                                    </p:set>
                                    <p:animEffect filter="wipe(left)">
                                      <p:cBhvr>
                                        <p:cTn id="7" dur="500"/>
                                        <p:tgtEl>
                                          <p:spTgt spid="1948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9483"/>
                                        </p:tgtEl>
                                        <p:attrNameLst>
                                          <p:attrName>style.visibility</p:attrName>
                                        </p:attrNameLst>
                                      </p:cBhvr>
                                      <p:to>
                                        <p:strVal val="visible"/>
                                      </p:to>
                                    </p:set>
                                    <p:animEffect filter="wipe(right)">
                                      <p:cBhvr>
                                        <p:cTn id="10" dur="500"/>
                                        <p:tgtEl>
                                          <p:spTgt spid="1948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9478"/>
                                        </p:tgtEl>
                                        <p:attrNameLst>
                                          <p:attrName>style.visibility</p:attrName>
                                        </p:attrNameLst>
                                      </p:cBhvr>
                                      <p:to>
                                        <p:strVal val="visible"/>
                                      </p:to>
                                    </p:set>
                                    <p:anim calcmode="lin" valueType="num">
                                      <p:cBhvr>
                                        <p:cTn id="15" dur="500" fill="hold"/>
                                        <p:tgtEl>
                                          <p:spTgt spid="19478"/>
                                        </p:tgtEl>
                                        <p:attrNameLst>
                                          <p:attrName>ppt_x</p:attrName>
                                        </p:attrNameLst>
                                      </p:cBhvr>
                                      <p:tavLst>
                                        <p:tav tm="0">
                                          <p:val>
                                            <p:strVal val="#ppt_x"/>
                                          </p:val>
                                        </p:tav>
                                        <p:tav tm="100000">
                                          <p:val>
                                            <p:strVal val="#ppt_x"/>
                                          </p:val>
                                        </p:tav>
                                      </p:tavLst>
                                    </p:anim>
                                    <p:anim calcmode="lin" valueType="num">
                                      <p:cBhvr>
                                        <p:cTn id="16" dur="500" fill="hold"/>
                                        <p:tgtEl>
                                          <p:spTgt spid="1947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479"/>
                                        </p:tgtEl>
                                        <p:attrNameLst>
                                          <p:attrName>style.visibility</p:attrName>
                                        </p:attrNameLst>
                                      </p:cBhvr>
                                      <p:to>
                                        <p:strVal val="visible"/>
                                      </p:to>
                                    </p:set>
                                    <p:anim calcmode="lin" valueType="num">
                                      <p:cBhvr>
                                        <p:cTn id="19" dur="500" fill="hold"/>
                                        <p:tgtEl>
                                          <p:spTgt spid="19479"/>
                                        </p:tgtEl>
                                        <p:attrNameLst>
                                          <p:attrName>ppt_x</p:attrName>
                                        </p:attrNameLst>
                                      </p:cBhvr>
                                      <p:tavLst>
                                        <p:tav tm="0">
                                          <p:val>
                                            <p:strVal val="#ppt_x"/>
                                          </p:val>
                                        </p:tav>
                                        <p:tav tm="100000">
                                          <p:val>
                                            <p:strVal val="#ppt_x"/>
                                          </p:val>
                                        </p:tav>
                                      </p:tavLst>
                                    </p:anim>
                                    <p:anim calcmode="lin" valueType="num">
                                      <p:cBhvr>
                                        <p:cTn id="20" dur="500" fill="hold"/>
                                        <p:tgtEl>
                                          <p:spTgt spid="1947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481"/>
                                        </p:tgtEl>
                                        <p:attrNameLst>
                                          <p:attrName>style.visibility</p:attrName>
                                        </p:attrNameLst>
                                      </p:cBhvr>
                                      <p:to>
                                        <p:strVal val="visible"/>
                                      </p:to>
                                    </p:set>
                                    <p:anim calcmode="lin" valueType="num">
                                      <p:cBhvr>
                                        <p:cTn id="23" dur="500" fill="hold"/>
                                        <p:tgtEl>
                                          <p:spTgt spid="19481"/>
                                        </p:tgtEl>
                                        <p:attrNameLst>
                                          <p:attrName>ppt_x</p:attrName>
                                        </p:attrNameLst>
                                      </p:cBhvr>
                                      <p:tavLst>
                                        <p:tav tm="0">
                                          <p:val>
                                            <p:strVal val="#ppt_x"/>
                                          </p:val>
                                        </p:tav>
                                        <p:tav tm="100000">
                                          <p:val>
                                            <p:strVal val="#ppt_x"/>
                                          </p:val>
                                        </p:tav>
                                      </p:tavLst>
                                    </p:anim>
                                    <p:anim calcmode="lin" valueType="num">
                                      <p:cBhvr>
                                        <p:cTn id="24" dur="500" fill="hold"/>
                                        <p:tgtEl>
                                          <p:spTgt spid="1948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458"/>
                                        </p:tgtEl>
                                        <p:attrNameLst>
                                          <p:attrName>style.visibility</p:attrName>
                                        </p:attrNameLst>
                                      </p:cBhvr>
                                      <p:to>
                                        <p:strVal val="visible"/>
                                      </p:to>
                                    </p:set>
                                    <p:anim calcmode="lin" valueType="num">
                                      <p:cBhvr>
                                        <p:cTn id="29" dur="500" fill="hold"/>
                                        <p:tgtEl>
                                          <p:spTgt spid="19458"/>
                                        </p:tgtEl>
                                        <p:attrNameLst>
                                          <p:attrName>ppt_w</p:attrName>
                                        </p:attrNameLst>
                                      </p:cBhvr>
                                      <p:tavLst>
                                        <p:tav tm="0">
                                          <p:val>
                                            <p:fltVal val="0.000000"/>
                                          </p:val>
                                        </p:tav>
                                        <p:tav tm="100000">
                                          <p:val>
                                            <p:strVal val="#ppt_w"/>
                                          </p:val>
                                        </p:tav>
                                      </p:tavLst>
                                    </p:anim>
                                    <p:anim calcmode="lin" valueType="num">
                                      <p:cBhvr>
                                        <p:cTn id="30" dur="500" fill="hold"/>
                                        <p:tgtEl>
                                          <p:spTgt spid="19458"/>
                                        </p:tgtEl>
                                        <p:attrNameLst>
                                          <p:attrName>ppt_h</p:attrName>
                                        </p:attrNameLst>
                                      </p:cBhvr>
                                      <p:tavLst>
                                        <p:tav tm="0">
                                          <p:val>
                                            <p:fltVal val="0.000000"/>
                                          </p:val>
                                        </p:tav>
                                        <p:tav tm="100000">
                                          <p:val>
                                            <p:strVal val="#ppt_h"/>
                                          </p:val>
                                        </p:tav>
                                      </p:tavLst>
                                    </p:anim>
                                    <p:animEffect filter="fade">
                                      <p:cBhvr>
                                        <p:cTn id="31" dur="500"/>
                                        <p:tgtEl>
                                          <p:spTgt spid="1945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ppt_x</p:attrName>
                                        </p:attrNameLst>
                                      </p:cBhvr>
                                      <p:tavLst>
                                        <p:tav tm="0">
                                          <p:val>
                                            <p:strVal val="#ppt_x"/>
                                          </p:val>
                                        </p:tav>
                                        <p:tav tm="100000">
                                          <p:val>
                                            <p:strVal val="#ppt_x"/>
                                          </p:val>
                                        </p:tav>
                                      </p:tavLst>
                                    </p:anim>
                                    <p:anim calcmode="lin" valueType="num">
                                      <p:cBhvr>
                                        <p:cTn id="41" dur="500" fill="hold"/>
                                        <p:tgtEl>
                                          <p:spTgt spid="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ppt_x</p:attrName>
                                        </p:attrNameLst>
                                      </p:cBhvr>
                                      <p:tavLst>
                                        <p:tav tm="0">
                                          <p:val>
                                            <p:strVal val="#ppt_x"/>
                                          </p:val>
                                        </p:tav>
                                        <p:tav tm="100000">
                                          <p:val>
                                            <p:strVal val="#ppt_x"/>
                                          </p:val>
                                        </p:tav>
                                      </p:tavLst>
                                    </p:anim>
                                    <p:anim calcmode="lin" valueType="num">
                                      <p:cBhvr>
                                        <p:cTn id="45" dur="500" fill="hold"/>
                                        <p:tgtEl>
                                          <p:spTgt spid="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ppt_x</p:attrName>
                                        </p:attrNameLst>
                                      </p:cBhvr>
                                      <p:tavLst>
                                        <p:tav tm="0">
                                          <p:val>
                                            <p:strVal val="#ppt_x"/>
                                          </p:val>
                                        </p:tav>
                                        <p:tav tm="100000">
                                          <p:val>
                                            <p:strVal val="#ppt_x"/>
                                          </p:val>
                                        </p:tav>
                                      </p:tavLst>
                                    </p:anim>
                                    <p:anim calcmode="lin" valueType="num">
                                      <p:cBhvr>
                                        <p:cTn id="49" dur="500" fill="hold"/>
                                        <p:tgtEl>
                                          <p:spTgt spid="5"/>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19477"/>
                                        </p:tgtEl>
                                        <p:attrNameLst>
                                          <p:attrName>style.visibility</p:attrName>
                                        </p:attrNameLst>
                                      </p:cBhvr>
                                      <p:to>
                                        <p:strVal val="visible"/>
                                      </p:to>
                                    </p:set>
                                    <p:animEffect filter="wipe(down)">
                                      <p:cBhvr>
                                        <p:cTn id="53" dur="500"/>
                                        <p:tgtEl>
                                          <p:spTgt spid="19477"/>
                                        </p:tgtEl>
                                      </p:cBhvr>
                                    </p:animEffect>
                                  </p:childTnLst>
                                </p:cTn>
                              </p:par>
                              <p:par>
                                <p:cTn id="54" presetID="22" presetClass="entr" presetSubtype="4" fill="hold" nodeType="withEffect">
                                  <p:stCondLst>
                                    <p:cond delay="0"/>
                                  </p:stCondLst>
                                  <p:childTnLst>
                                    <p:set>
                                      <p:cBhvr>
                                        <p:cTn id="55" dur="1" fill="hold">
                                          <p:stCondLst>
                                            <p:cond delay="0"/>
                                          </p:stCondLst>
                                        </p:cTn>
                                        <p:tgtEl>
                                          <p:spTgt spid="19476"/>
                                        </p:tgtEl>
                                        <p:attrNameLst>
                                          <p:attrName>style.visibility</p:attrName>
                                        </p:attrNameLst>
                                      </p:cBhvr>
                                      <p:to>
                                        <p:strVal val="visible"/>
                                      </p:to>
                                    </p:set>
                                    <p:animEffect filter="wipe(down)">
                                      <p:cBhvr>
                                        <p:cTn id="56" dur="500"/>
                                        <p:tgtEl>
                                          <p:spTgt spid="19476"/>
                                        </p:tgtEl>
                                      </p:cBhvr>
                                    </p:animEffect>
                                  </p:childTnLst>
                                </p:cTn>
                              </p:par>
                              <p:par>
                                <p:cTn id="57" presetID="22" presetClass="entr" presetSubtype="4" fill="hold" nodeType="withEffect">
                                  <p:stCondLst>
                                    <p:cond delay="0"/>
                                  </p:stCondLst>
                                  <p:childTnLst>
                                    <p:set>
                                      <p:cBhvr>
                                        <p:cTn id="58" dur="1" fill="hold">
                                          <p:stCondLst>
                                            <p:cond delay="0"/>
                                          </p:stCondLst>
                                        </p:cTn>
                                        <p:tgtEl>
                                          <p:spTgt spid="19480"/>
                                        </p:tgtEl>
                                        <p:attrNameLst>
                                          <p:attrName>style.visibility</p:attrName>
                                        </p:attrNameLst>
                                      </p:cBhvr>
                                      <p:to>
                                        <p:strVal val="visible"/>
                                      </p:to>
                                    </p:set>
                                    <p:animEffect filter="wipe(down)">
                                      <p:cBhvr>
                                        <p:cTn id="59" dur="500"/>
                                        <p:tgtEl>
                                          <p:spTgt spid="19480"/>
                                        </p:tgtEl>
                                      </p:cBhvr>
                                    </p:animEffect>
                                  </p:childTnLst>
                                </p:cTn>
                              </p:par>
                              <p:par>
                                <p:cTn id="60" presetID="22" presetClass="entr" presetSubtype="4" fill="hold" nodeType="withEffect">
                                  <p:stCondLst>
                                    <p:cond delay="0"/>
                                  </p:stCondLst>
                                  <p:childTnLst>
                                    <p:set>
                                      <p:cBhvr>
                                        <p:cTn id="61" dur="1" fill="hold">
                                          <p:stCondLst>
                                            <p:cond delay="0"/>
                                          </p:stCondLst>
                                        </p:cTn>
                                        <p:tgtEl>
                                          <p:spTgt spid="19475"/>
                                        </p:tgtEl>
                                        <p:attrNameLst>
                                          <p:attrName>style.visibility</p:attrName>
                                        </p:attrNameLst>
                                      </p:cBhvr>
                                      <p:to>
                                        <p:strVal val="visible"/>
                                      </p:to>
                                    </p:set>
                                    <p:animEffect filter="wipe(down)">
                                      <p:cBhvr>
                                        <p:cTn id="62" dur="500"/>
                                        <p:tgtEl>
                                          <p:spTgt spid="19475"/>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9459"/>
                                        </p:tgtEl>
                                        <p:attrNameLst>
                                          <p:attrName>style.visibility</p:attrName>
                                        </p:attrNameLst>
                                      </p:cBhvr>
                                      <p:to>
                                        <p:strVal val="visible"/>
                                      </p:to>
                                    </p:set>
                                    <p:anim calcmode="lin" valueType="num">
                                      <p:cBhvr>
                                        <p:cTn id="66" dur="500" fill="hold"/>
                                        <p:tgtEl>
                                          <p:spTgt spid="19459"/>
                                        </p:tgtEl>
                                        <p:attrNameLst>
                                          <p:attrName>ppt_w</p:attrName>
                                        </p:attrNameLst>
                                      </p:cBhvr>
                                      <p:tavLst>
                                        <p:tav tm="0">
                                          <p:val>
                                            <p:fltVal val="0.000000"/>
                                          </p:val>
                                        </p:tav>
                                        <p:tav tm="100000">
                                          <p:val>
                                            <p:strVal val="#ppt_w"/>
                                          </p:val>
                                        </p:tav>
                                      </p:tavLst>
                                    </p:anim>
                                    <p:anim calcmode="lin" valueType="num">
                                      <p:cBhvr>
                                        <p:cTn id="67" dur="500" fill="hold"/>
                                        <p:tgtEl>
                                          <p:spTgt spid="19459"/>
                                        </p:tgtEl>
                                        <p:attrNameLst>
                                          <p:attrName>ppt_h</p:attrName>
                                        </p:attrNameLst>
                                      </p:cBhvr>
                                      <p:tavLst>
                                        <p:tav tm="0">
                                          <p:val>
                                            <p:fltVal val="0.000000"/>
                                          </p:val>
                                        </p:tav>
                                        <p:tav tm="100000">
                                          <p:val>
                                            <p:strVal val="#ppt_h"/>
                                          </p:val>
                                        </p:tav>
                                      </p:tavLst>
                                    </p:anim>
                                    <p:animEffect filter="fade">
                                      <p:cBhvr>
                                        <p:cTn id="68" dur="500"/>
                                        <p:tgtEl>
                                          <p:spTgt spid="19459"/>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19460"/>
                                        </p:tgtEl>
                                        <p:attrNameLst>
                                          <p:attrName>style.visibility</p:attrName>
                                        </p:attrNameLst>
                                      </p:cBhvr>
                                      <p:to>
                                        <p:strVal val="visible"/>
                                      </p:to>
                                    </p:set>
                                    <p:anim calcmode="lin" valueType="num">
                                      <p:cBhvr>
                                        <p:cTn id="72" dur="500" fill="hold"/>
                                        <p:tgtEl>
                                          <p:spTgt spid="19460"/>
                                        </p:tgtEl>
                                        <p:attrNameLst>
                                          <p:attrName>ppt_w</p:attrName>
                                        </p:attrNameLst>
                                      </p:cBhvr>
                                      <p:tavLst>
                                        <p:tav tm="0">
                                          <p:val>
                                            <p:fltVal val="0.000000"/>
                                          </p:val>
                                        </p:tav>
                                        <p:tav tm="100000">
                                          <p:val>
                                            <p:strVal val="#ppt_w"/>
                                          </p:val>
                                        </p:tav>
                                      </p:tavLst>
                                    </p:anim>
                                    <p:anim calcmode="lin" valueType="num">
                                      <p:cBhvr>
                                        <p:cTn id="73" dur="500" fill="hold"/>
                                        <p:tgtEl>
                                          <p:spTgt spid="19460"/>
                                        </p:tgtEl>
                                        <p:attrNameLst>
                                          <p:attrName>ppt_h</p:attrName>
                                        </p:attrNameLst>
                                      </p:cBhvr>
                                      <p:tavLst>
                                        <p:tav tm="0">
                                          <p:val>
                                            <p:fltVal val="0.000000"/>
                                          </p:val>
                                        </p:tav>
                                        <p:tav tm="100000">
                                          <p:val>
                                            <p:strVal val="#ppt_h"/>
                                          </p:val>
                                        </p:tav>
                                      </p:tavLst>
                                    </p:anim>
                                    <p:animEffect filter="fade">
                                      <p:cBhvr>
                                        <p:cTn id="74" dur="500"/>
                                        <p:tgtEl>
                                          <p:spTgt spid="19460"/>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19461"/>
                                        </p:tgtEl>
                                        <p:attrNameLst>
                                          <p:attrName>style.visibility</p:attrName>
                                        </p:attrNameLst>
                                      </p:cBhvr>
                                      <p:to>
                                        <p:strVal val="visible"/>
                                      </p:to>
                                    </p:set>
                                    <p:anim calcmode="lin" valueType="num">
                                      <p:cBhvr>
                                        <p:cTn id="78" dur="500" fill="hold"/>
                                        <p:tgtEl>
                                          <p:spTgt spid="19461"/>
                                        </p:tgtEl>
                                        <p:attrNameLst>
                                          <p:attrName>ppt_w</p:attrName>
                                        </p:attrNameLst>
                                      </p:cBhvr>
                                      <p:tavLst>
                                        <p:tav tm="0">
                                          <p:val>
                                            <p:fltVal val="0.000000"/>
                                          </p:val>
                                        </p:tav>
                                        <p:tav tm="100000">
                                          <p:val>
                                            <p:strVal val="#ppt_w"/>
                                          </p:val>
                                        </p:tav>
                                      </p:tavLst>
                                    </p:anim>
                                    <p:anim calcmode="lin" valueType="num">
                                      <p:cBhvr>
                                        <p:cTn id="79" dur="500" fill="hold"/>
                                        <p:tgtEl>
                                          <p:spTgt spid="19461"/>
                                        </p:tgtEl>
                                        <p:attrNameLst>
                                          <p:attrName>ppt_h</p:attrName>
                                        </p:attrNameLst>
                                      </p:cBhvr>
                                      <p:tavLst>
                                        <p:tav tm="0">
                                          <p:val>
                                            <p:fltVal val="0.000000"/>
                                          </p:val>
                                        </p:tav>
                                        <p:tav tm="100000">
                                          <p:val>
                                            <p:strVal val="#ppt_h"/>
                                          </p:val>
                                        </p:tav>
                                      </p:tavLst>
                                    </p:anim>
                                    <p:animEffect filter="fade">
                                      <p:cBhvr>
                                        <p:cTn id="80" dur="500"/>
                                        <p:tgtEl>
                                          <p:spTgt spid="19461"/>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19462"/>
                                        </p:tgtEl>
                                        <p:attrNameLst>
                                          <p:attrName>style.visibility</p:attrName>
                                        </p:attrNameLst>
                                      </p:cBhvr>
                                      <p:to>
                                        <p:strVal val="visible"/>
                                      </p:to>
                                    </p:set>
                                    <p:anim calcmode="lin" valueType="num">
                                      <p:cBhvr>
                                        <p:cTn id="84" dur="500" fill="hold"/>
                                        <p:tgtEl>
                                          <p:spTgt spid="19462"/>
                                        </p:tgtEl>
                                        <p:attrNameLst>
                                          <p:attrName>ppt_w</p:attrName>
                                        </p:attrNameLst>
                                      </p:cBhvr>
                                      <p:tavLst>
                                        <p:tav tm="0">
                                          <p:val>
                                            <p:fltVal val="0.000000"/>
                                          </p:val>
                                        </p:tav>
                                        <p:tav tm="100000">
                                          <p:val>
                                            <p:strVal val="#ppt_w"/>
                                          </p:val>
                                        </p:tav>
                                      </p:tavLst>
                                    </p:anim>
                                    <p:anim calcmode="lin" valueType="num">
                                      <p:cBhvr>
                                        <p:cTn id="85" dur="500" fill="hold"/>
                                        <p:tgtEl>
                                          <p:spTgt spid="19462"/>
                                        </p:tgtEl>
                                        <p:attrNameLst>
                                          <p:attrName>ppt_h</p:attrName>
                                        </p:attrNameLst>
                                      </p:cBhvr>
                                      <p:tavLst>
                                        <p:tav tm="0">
                                          <p:val>
                                            <p:fltVal val="0.000000"/>
                                          </p:val>
                                        </p:tav>
                                        <p:tav tm="100000">
                                          <p:val>
                                            <p:strVal val="#ppt_h"/>
                                          </p:val>
                                        </p:tav>
                                      </p:tavLst>
                                    </p:anim>
                                    <p:animEffect filter="fade">
                                      <p:cBhvr>
                                        <p:cTn id="86" dur="500"/>
                                        <p:tgtEl>
                                          <p:spTgt spid="1946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 nodeType="clickEffect">
                                  <p:stCondLst>
                                    <p:cond delay="0"/>
                                  </p:stCondLst>
                                  <p:childTnLst>
                                    <p:set>
                                      <p:cBhvr>
                                        <p:cTn id="90" dur="1" fill="hold">
                                          <p:stCondLst>
                                            <p:cond delay="999"/>
                                          </p:stCondLst>
                                        </p:cTn>
                                        <p:tgtEl>
                                          <p:spTgt spid="194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xit" presetSubtype="1" fill="hold" grpId="1" nodeType="clickEffect">
                                  <p:stCondLst>
                                    <p:cond delay="0"/>
                                  </p:stCondLst>
                                  <p:childTnLst>
                                    <p:anim calcmode="lin" valueType="num">
                                      <p:cBhvr>
                                        <p:cTn id="94" dur="500"/>
                                        <p:tgtEl>
                                          <p:spTgt spid="19482"/>
                                        </p:tgtEl>
                                        <p:attrNameLst>
                                          <p:attrName>ppt_x</p:attrName>
                                        </p:attrNameLst>
                                      </p:cBhvr>
                                      <p:tavLst>
                                        <p:tav tm="0">
                                          <p:val>
                                            <p:strVal val="ppt_x"/>
                                          </p:val>
                                        </p:tav>
                                        <p:tav tm="100000">
                                          <p:val>
                                            <p:strVal val="ppt_x"/>
                                          </p:val>
                                        </p:tav>
                                      </p:tavLst>
                                    </p:anim>
                                    <p:anim calcmode="lin" valueType="num">
                                      <p:cBhvr>
                                        <p:cTn id="95" dur="500"/>
                                        <p:tgtEl>
                                          <p:spTgt spid="19482"/>
                                        </p:tgtEl>
                                        <p:attrNameLst>
                                          <p:attrName>ppt_y</p:attrName>
                                        </p:attrNameLst>
                                      </p:cBhvr>
                                      <p:tavLst>
                                        <p:tav tm="0">
                                          <p:val>
                                            <p:strVal val="ppt_y"/>
                                          </p:val>
                                        </p:tav>
                                        <p:tav tm="100000">
                                          <p:val>
                                            <p:strVal val="0-ppt_h/2"/>
                                          </p:val>
                                        </p:tav>
                                      </p:tavLst>
                                    </p:anim>
                                    <p:set>
                                      <p:cBhvr>
                                        <p:cTn id="96" dur="1" fill="hold">
                                          <p:stCondLst>
                                            <p:cond delay="499"/>
                                          </p:stCondLst>
                                        </p:cTn>
                                        <p:tgtEl>
                                          <p:spTgt spid="19482"/>
                                        </p:tgtEl>
                                        <p:attrNameLst>
                                          <p:attrName>style.visibility</p:attrName>
                                        </p:attrNameLst>
                                      </p:cBhvr>
                                      <p:to>
                                        <p:strVal val="hidden"/>
                                      </p:to>
                                    </p:set>
                                  </p:childTnLst>
                                </p:cTn>
                              </p:par>
                              <p:par>
                                <p:cTn id="97" presetID="2" presetClass="exit" presetSubtype="1" fill="hold" grpId="1" nodeType="withEffect">
                                  <p:stCondLst>
                                    <p:cond delay="0"/>
                                  </p:stCondLst>
                                  <p:childTnLst>
                                    <p:anim calcmode="lin" valueType="num">
                                      <p:cBhvr>
                                        <p:cTn id="98" dur="500"/>
                                        <p:tgtEl>
                                          <p:spTgt spid="19459"/>
                                        </p:tgtEl>
                                        <p:attrNameLst>
                                          <p:attrName>ppt_x</p:attrName>
                                        </p:attrNameLst>
                                      </p:cBhvr>
                                      <p:tavLst>
                                        <p:tav tm="0">
                                          <p:val>
                                            <p:strVal val="ppt_x"/>
                                          </p:val>
                                        </p:tav>
                                        <p:tav tm="100000">
                                          <p:val>
                                            <p:strVal val="ppt_x"/>
                                          </p:val>
                                        </p:tav>
                                      </p:tavLst>
                                    </p:anim>
                                    <p:anim calcmode="lin" valueType="num">
                                      <p:cBhvr>
                                        <p:cTn id="99" dur="500"/>
                                        <p:tgtEl>
                                          <p:spTgt spid="19459"/>
                                        </p:tgtEl>
                                        <p:attrNameLst>
                                          <p:attrName>ppt_y</p:attrName>
                                        </p:attrNameLst>
                                      </p:cBhvr>
                                      <p:tavLst>
                                        <p:tav tm="0">
                                          <p:val>
                                            <p:strVal val="ppt_y"/>
                                          </p:val>
                                        </p:tav>
                                        <p:tav tm="100000">
                                          <p:val>
                                            <p:strVal val="0-ppt_h/2"/>
                                          </p:val>
                                        </p:tav>
                                      </p:tavLst>
                                    </p:anim>
                                    <p:set>
                                      <p:cBhvr>
                                        <p:cTn id="100" dur="1" fill="hold">
                                          <p:stCondLst>
                                            <p:cond delay="499"/>
                                          </p:stCondLst>
                                        </p:cTn>
                                        <p:tgtEl>
                                          <p:spTgt spid="19459"/>
                                        </p:tgtEl>
                                        <p:attrNameLst>
                                          <p:attrName>style.visibility</p:attrName>
                                        </p:attrNameLst>
                                      </p:cBhvr>
                                      <p:to>
                                        <p:strVal val="hidden"/>
                                      </p:to>
                                    </p:set>
                                  </p:childTnLst>
                                </p:cTn>
                              </p:par>
                              <p:par>
                                <p:cTn id="101" presetID="2" presetClass="exit" presetSubtype="1" fill="hold" grpId="1" nodeType="withEffect">
                                  <p:stCondLst>
                                    <p:cond delay="0"/>
                                  </p:stCondLst>
                                  <p:childTnLst>
                                    <p:anim calcmode="lin" valueType="num">
                                      <p:cBhvr>
                                        <p:cTn id="102" dur="500"/>
                                        <p:tgtEl>
                                          <p:spTgt spid="19460"/>
                                        </p:tgtEl>
                                        <p:attrNameLst>
                                          <p:attrName>ppt_x</p:attrName>
                                        </p:attrNameLst>
                                      </p:cBhvr>
                                      <p:tavLst>
                                        <p:tav tm="0">
                                          <p:val>
                                            <p:strVal val="ppt_x"/>
                                          </p:val>
                                        </p:tav>
                                        <p:tav tm="100000">
                                          <p:val>
                                            <p:strVal val="ppt_x"/>
                                          </p:val>
                                        </p:tav>
                                      </p:tavLst>
                                    </p:anim>
                                    <p:anim calcmode="lin" valueType="num">
                                      <p:cBhvr>
                                        <p:cTn id="103" dur="500"/>
                                        <p:tgtEl>
                                          <p:spTgt spid="19460"/>
                                        </p:tgtEl>
                                        <p:attrNameLst>
                                          <p:attrName>ppt_y</p:attrName>
                                        </p:attrNameLst>
                                      </p:cBhvr>
                                      <p:tavLst>
                                        <p:tav tm="0">
                                          <p:val>
                                            <p:strVal val="ppt_y"/>
                                          </p:val>
                                        </p:tav>
                                        <p:tav tm="100000">
                                          <p:val>
                                            <p:strVal val="0-ppt_h/2"/>
                                          </p:val>
                                        </p:tav>
                                      </p:tavLst>
                                    </p:anim>
                                    <p:set>
                                      <p:cBhvr>
                                        <p:cTn id="104" dur="1" fill="hold">
                                          <p:stCondLst>
                                            <p:cond delay="499"/>
                                          </p:stCondLst>
                                        </p:cTn>
                                        <p:tgtEl>
                                          <p:spTgt spid="19460"/>
                                        </p:tgtEl>
                                        <p:attrNameLst>
                                          <p:attrName>style.visibility</p:attrName>
                                        </p:attrNameLst>
                                      </p:cBhvr>
                                      <p:to>
                                        <p:strVal val="hidden"/>
                                      </p:to>
                                    </p:set>
                                  </p:childTnLst>
                                </p:cTn>
                              </p:par>
                              <p:par>
                                <p:cTn id="105" presetID="2" presetClass="exit" presetSubtype="1" fill="hold" grpId="1" nodeType="withEffect">
                                  <p:stCondLst>
                                    <p:cond delay="0"/>
                                  </p:stCondLst>
                                  <p:childTnLst>
                                    <p:anim calcmode="lin" valueType="num">
                                      <p:cBhvr>
                                        <p:cTn id="106" dur="500"/>
                                        <p:tgtEl>
                                          <p:spTgt spid="19461"/>
                                        </p:tgtEl>
                                        <p:attrNameLst>
                                          <p:attrName>ppt_x</p:attrName>
                                        </p:attrNameLst>
                                      </p:cBhvr>
                                      <p:tavLst>
                                        <p:tav tm="0">
                                          <p:val>
                                            <p:strVal val="ppt_x"/>
                                          </p:val>
                                        </p:tav>
                                        <p:tav tm="100000">
                                          <p:val>
                                            <p:strVal val="ppt_x"/>
                                          </p:val>
                                        </p:tav>
                                      </p:tavLst>
                                    </p:anim>
                                    <p:anim calcmode="lin" valueType="num">
                                      <p:cBhvr>
                                        <p:cTn id="107" dur="500"/>
                                        <p:tgtEl>
                                          <p:spTgt spid="19461"/>
                                        </p:tgtEl>
                                        <p:attrNameLst>
                                          <p:attrName>ppt_y</p:attrName>
                                        </p:attrNameLst>
                                      </p:cBhvr>
                                      <p:tavLst>
                                        <p:tav tm="0">
                                          <p:val>
                                            <p:strVal val="ppt_y"/>
                                          </p:val>
                                        </p:tav>
                                        <p:tav tm="100000">
                                          <p:val>
                                            <p:strVal val="0-ppt_h/2"/>
                                          </p:val>
                                        </p:tav>
                                      </p:tavLst>
                                    </p:anim>
                                    <p:set>
                                      <p:cBhvr>
                                        <p:cTn id="108" dur="1" fill="hold">
                                          <p:stCondLst>
                                            <p:cond delay="499"/>
                                          </p:stCondLst>
                                        </p:cTn>
                                        <p:tgtEl>
                                          <p:spTgt spid="19461"/>
                                        </p:tgtEl>
                                        <p:attrNameLst>
                                          <p:attrName>style.visibility</p:attrName>
                                        </p:attrNameLst>
                                      </p:cBhvr>
                                      <p:to>
                                        <p:strVal val="hidden"/>
                                      </p:to>
                                    </p:set>
                                  </p:childTnLst>
                                </p:cTn>
                              </p:par>
                              <p:par>
                                <p:cTn id="109" presetID="2" presetClass="exit" presetSubtype="1" fill="hold" grpId="2" nodeType="withEffect">
                                  <p:stCondLst>
                                    <p:cond delay="0"/>
                                  </p:stCondLst>
                                  <p:childTnLst>
                                    <p:anim calcmode="lin" valueType="num">
                                      <p:cBhvr>
                                        <p:cTn id="110" dur="500"/>
                                        <p:tgtEl>
                                          <p:spTgt spid="19462"/>
                                        </p:tgtEl>
                                        <p:attrNameLst>
                                          <p:attrName>ppt_x</p:attrName>
                                        </p:attrNameLst>
                                      </p:cBhvr>
                                      <p:tavLst>
                                        <p:tav tm="0">
                                          <p:val>
                                            <p:strVal val="ppt_x"/>
                                          </p:val>
                                        </p:tav>
                                        <p:tav tm="100000">
                                          <p:val>
                                            <p:strVal val="ppt_x"/>
                                          </p:val>
                                        </p:tav>
                                      </p:tavLst>
                                    </p:anim>
                                    <p:anim calcmode="lin" valueType="num">
                                      <p:cBhvr>
                                        <p:cTn id="111" dur="500"/>
                                        <p:tgtEl>
                                          <p:spTgt spid="19462"/>
                                        </p:tgtEl>
                                        <p:attrNameLst>
                                          <p:attrName>ppt_y</p:attrName>
                                        </p:attrNameLst>
                                      </p:cBhvr>
                                      <p:tavLst>
                                        <p:tav tm="0">
                                          <p:val>
                                            <p:strVal val="ppt_y"/>
                                          </p:val>
                                        </p:tav>
                                        <p:tav tm="100000">
                                          <p:val>
                                            <p:strVal val="0-ppt_h/2"/>
                                          </p:val>
                                        </p:tav>
                                      </p:tavLst>
                                    </p:anim>
                                    <p:set>
                                      <p:cBhvr>
                                        <p:cTn id="112" dur="1" fill="hold">
                                          <p:stCondLst>
                                            <p:cond delay="499"/>
                                          </p:stCondLst>
                                        </p:cTn>
                                        <p:tgtEl>
                                          <p:spTgt spid="19462"/>
                                        </p:tgtEl>
                                        <p:attrNameLst>
                                          <p:attrName>style.visibility</p:attrName>
                                        </p:attrNameLst>
                                      </p:cBhvr>
                                      <p:to>
                                        <p:strVal val="hidden"/>
                                      </p:to>
                                    </p:set>
                                  </p:childTnLst>
                                </p:cTn>
                              </p:par>
                              <p:par>
                                <p:cTn id="113" presetID="2" presetClass="exit" presetSubtype="4" fill="hold" grpId="1" nodeType="withEffect">
                                  <p:stCondLst>
                                    <p:cond delay="0"/>
                                  </p:stCondLst>
                                  <p:childTnLst>
                                    <p:anim calcmode="lin" valueType="num">
                                      <p:cBhvr>
                                        <p:cTn id="114" dur="500"/>
                                        <p:tgtEl>
                                          <p:spTgt spid="19483"/>
                                        </p:tgtEl>
                                        <p:attrNameLst>
                                          <p:attrName>ppt_x</p:attrName>
                                        </p:attrNameLst>
                                      </p:cBhvr>
                                      <p:tavLst>
                                        <p:tav tm="0">
                                          <p:val>
                                            <p:strVal val="ppt_x"/>
                                          </p:val>
                                        </p:tav>
                                        <p:tav tm="100000">
                                          <p:val>
                                            <p:strVal val="ppt_x"/>
                                          </p:val>
                                        </p:tav>
                                      </p:tavLst>
                                    </p:anim>
                                    <p:anim calcmode="lin" valueType="num">
                                      <p:cBhvr>
                                        <p:cTn id="115" dur="500"/>
                                        <p:tgtEl>
                                          <p:spTgt spid="19483"/>
                                        </p:tgtEl>
                                        <p:attrNameLst>
                                          <p:attrName>ppt_y</p:attrName>
                                        </p:attrNameLst>
                                      </p:cBhvr>
                                      <p:tavLst>
                                        <p:tav tm="0">
                                          <p:val>
                                            <p:strVal val="ppt_y"/>
                                          </p:val>
                                        </p:tav>
                                        <p:tav tm="100000">
                                          <p:val>
                                            <p:strVal val="1+ppt_h/2"/>
                                          </p:val>
                                        </p:tav>
                                      </p:tavLst>
                                    </p:anim>
                                    <p:set>
                                      <p:cBhvr>
                                        <p:cTn id="116" dur="1" fill="hold">
                                          <p:stCondLst>
                                            <p:cond delay="499"/>
                                          </p:stCondLst>
                                        </p:cTn>
                                        <p:tgtEl>
                                          <p:spTgt spid="19483"/>
                                        </p:tgtEl>
                                        <p:attrNameLst>
                                          <p:attrName>style.visibility</p:attrName>
                                        </p:attrNameLst>
                                      </p:cBhvr>
                                      <p:to>
                                        <p:strVal val="hidden"/>
                                      </p:to>
                                    </p:set>
                                  </p:childTnLst>
                                </p:cTn>
                              </p:par>
                              <p:par>
                                <p:cTn id="117" presetID="2" presetClass="exit" presetSubtype="4" fill="hold" grpId="1" nodeType="withEffect">
                                  <p:stCondLst>
                                    <p:cond delay="0"/>
                                  </p:stCondLst>
                                  <p:childTnLst>
                                    <p:anim calcmode="lin" valueType="num">
                                      <p:cBhvr>
                                        <p:cTn id="118" dur="500"/>
                                        <p:tgtEl>
                                          <p:spTgt spid="19478"/>
                                        </p:tgtEl>
                                        <p:attrNameLst>
                                          <p:attrName>ppt_x</p:attrName>
                                        </p:attrNameLst>
                                      </p:cBhvr>
                                      <p:tavLst>
                                        <p:tav tm="0">
                                          <p:val>
                                            <p:strVal val="ppt_x"/>
                                          </p:val>
                                        </p:tav>
                                        <p:tav tm="100000">
                                          <p:val>
                                            <p:strVal val="ppt_x"/>
                                          </p:val>
                                        </p:tav>
                                      </p:tavLst>
                                    </p:anim>
                                    <p:anim calcmode="lin" valueType="num">
                                      <p:cBhvr>
                                        <p:cTn id="119" dur="500"/>
                                        <p:tgtEl>
                                          <p:spTgt spid="19478"/>
                                        </p:tgtEl>
                                        <p:attrNameLst>
                                          <p:attrName>ppt_y</p:attrName>
                                        </p:attrNameLst>
                                      </p:cBhvr>
                                      <p:tavLst>
                                        <p:tav tm="0">
                                          <p:val>
                                            <p:strVal val="ppt_y"/>
                                          </p:val>
                                        </p:tav>
                                        <p:tav tm="100000">
                                          <p:val>
                                            <p:strVal val="1+ppt_h/2"/>
                                          </p:val>
                                        </p:tav>
                                      </p:tavLst>
                                    </p:anim>
                                    <p:set>
                                      <p:cBhvr>
                                        <p:cTn id="120" dur="1" fill="hold">
                                          <p:stCondLst>
                                            <p:cond delay="499"/>
                                          </p:stCondLst>
                                        </p:cTn>
                                        <p:tgtEl>
                                          <p:spTgt spid="19478"/>
                                        </p:tgtEl>
                                        <p:attrNameLst>
                                          <p:attrName>style.visibility</p:attrName>
                                        </p:attrNameLst>
                                      </p:cBhvr>
                                      <p:to>
                                        <p:strVal val="hidden"/>
                                      </p:to>
                                    </p:set>
                                  </p:childTnLst>
                                </p:cTn>
                              </p:par>
                              <p:par>
                                <p:cTn id="121" presetID="2" presetClass="exit" presetSubtype="4" fill="hold" grpId="1" nodeType="withEffect">
                                  <p:stCondLst>
                                    <p:cond delay="0"/>
                                  </p:stCondLst>
                                  <p:childTnLst>
                                    <p:anim calcmode="lin" valueType="num">
                                      <p:cBhvr>
                                        <p:cTn id="122" dur="500"/>
                                        <p:tgtEl>
                                          <p:spTgt spid="19479"/>
                                        </p:tgtEl>
                                        <p:attrNameLst>
                                          <p:attrName>ppt_x</p:attrName>
                                        </p:attrNameLst>
                                      </p:cBhvr>
                                      <p:tavLst>
                                        <p:tav tm="0">
                                          <p:val>
                                            <p:strVal val="ppt_x"/>
                                          </p:val>
                                        </p:tav>
                                        <p:tav tm="100000">
                                          <p:val>
                                            <p:strVal val="ppt_x"/>
                                          </p:val>
                                        </p:tav>
                                      </p:tavLst>
                                    </p:anim>
                                    <p:anim calcmode="lin" valueType="num">
                                      <p:cBhvr>
                                        <p:cTn id="123" dur="500"/>
                                        <p:tgtEl>
                                          <p:spTgt spid="19479"/>
                                        </p:tgtEl>
                                        <p:attrNameLst>
                                          <p:attrName>ppt_y</p:attrName>
                                        </p:attrNameLst>
                                      </p:cBhvr>
                                      <p:tavLst>
                                        <p:tav tm="0">
                                          <p:val>
                                            <p:strVal val="ppt_y"/>
                                          </p:val>
                                        </p:tav>
                                        <p:tav tm="100000">
                                          <p:val>
                                            <p:strVal val="1+ppt_h/2"/>
                                          </p:val>
                                        </p:tav>
                                      </p:tavLst>
                                    </p:anim>
                                    <p:set>
                                      <p:cBhvr>
                                        <p:cTn id="124" dur="1" fill="hold">
                                          <p:stCondLst>
                                            <p:cond delay="499"/>
                                          </p:stCondLst>
                                        </p:cTn>
                                        <p:tgtEl>
                                          <p:spTgt spid="19479"/>
                                        </p:tgtEl>
                                        <p:attrNameLst>
                                          <p:attrName>style.visibility</p:attrName>
                                        </p:attrNameLst>
                                      </p:cBhvr>
                                      <p:to>
                                        <p:strVal val="hidden"/>
                                      </p:to>
                                    </p:set>
                                  </p:childTnLst>
                                </p:cTn>
                              </p:par>
                              <p:par>
                                <p:cTn id="125" presetID="2" presetClass="exit" presetSubtype="4" fill="hold" nodeType="withEffect">
                                  <p:stCondLst>
                                    <p:cond delay="0"/>
                                  </p:stCondLst>
                                  <p:childTnLst>
                                    <p:anim calcmode="lin" valueType="num">
                                      <p:cBhvr>
                                        <p:cTn id="126" dur="500"/>
                                        <p:tgtEl>
                                          <p:spTgt spid="19481"/>
                                        </p:tgtEl>
                                        <p:attrNameLst>
                                          <p:attrName>ppt_x</p:attrName>
                                        </p:attrNameLst>
                                      </p:cBhvr>
                                      <p:tavLst>
                                        <p:tav tm="0">
                                          <p:val>
                                            <p:strVal val="ppt_x"/>
                                          </p:val>
                                        </p:tav>
                                        <p:tav tm="100000">
                                          <p:val>
                                            <p:strVal val="ppt_x"/>
                                          </p:val>
                                        </p:tav>
                                      </p:tavLst>
                                    </p:anim>
                                    <p:anim calcmode="lin" valueType="num">
                                      <p:cBhvr>
                                        <p:cTn id="127" dur="500"/>
                                        <p:tgtEl>
                                          <p:spTgt spid="19481"/>
                                        </p:tgtEl>
                                        <p:attrNameLst>
                                          <p:attrName>ppt_y</p:attrName>
                                        </p:attrNameLst>
                                      </p:cBhvr>
                                      <p:tavLst>
                                        <p:tav tm="0">
                                          <p:val>
                                            <p:strVal val="ppt_y"/>
                                          </p:val>
                                        </p:tav>
                                        <p:tav tm="100000">
                                          <p:val>
                                            <p:strVal val="1+ppt_h/2"/>
                                          </p:val>
                                        </p:tav>
                                      </p:tavLst>
                                    </p:anim>
                                    <p:set>
                                      <p:cBhvr>
                                        <p:cTn id="128" dur="1" fill="hold">
                                          <p:stCondLst>
                                            <p:cond delay="499"/>
                                          </p:stCondLst>
                                        </p:cTn>
                                        <p:tgtEl>
                                          <p:spTgt spid="19481"/>
                                        </p:tgtEl>
                                        <p:attrNameLst>
                                          <p:attrName>style.visibility</p:attrName>
                                        </p:attrNameLst>
                                      </p:cBhvr>
                                      <p:to>
                                        <p:strVal val="hidden"/>
                                      </p:to>
                                    </p:set>
                                  </p:childTnLst>
                                </p:cTn>
                              </p:par>
                              <p:par>
                                <p:cTn id="129" presetID="2" presetClass="exit" presetSubtype="4" fill="hold" nodeType="withEffect">
                                  <p:stCondLst>
                                    <p:cond delay="0"/>
                                  </p:stCondLst>
                                  <p:childTnLst>
                                    <p:anim calcmode="lin" valueType="num">
                                      <p:cBhvr>
                                        <p:cTn id="130" dur="500"/>
                                        <p:tgtEl>
                                          <p:spTgt spid="19458"/>
                                        </p:tgtEl>
                                        <p:attrNameLst>
                                          <p:attrName>ppt_x</p:attrName>
                                        </p:attrNameLst>
                                      </p:cBhvr>
                                      <p:tavLst>
                                        <p:tav tm="0">
                                          <p:val>
                                            <p:strVal val="ppt_x"/>
                                          </p:val>
                                        </p:tav>
                                        <p:tav tm="100000">
                                          <p:val>
                                            <p:strVal val="ppt_x"/>
                                          </p:val>
                                        </p:tav>
                                      </p:tavLst>
                                    </p:anim>
                                    <p:anim calcmode="lin" valueType="num">
                                      <p:cBhvr>
                                        <p:cTn id="131" dur="500"/>
                                        <p:tgtEl>
                                          <p:spTgt spid="19458"/>
                                        </p:tgtEl>
                                        <p:attrNameLst>
                                          <p:attrName>ppt_y</p:attrName>
                                        </p:attrNameLst>
                                      </p:cBhvr>
                                      <p:tavLst>
                                        <p:tav tm="0">
                                          <p:val>
                                            <p:strVal val="ppt_y"/>
                                          </p:val>
                                        </p:tav>
                                        <p:tav tm="100000">
                                          <p:val>
                                            <p:strVal val="1+ppt_h/2"/>
                                          </p:val>
                                        </p:tav>
                                      </p:tavLst>
                                    </p:anim>
                                    <p:set>
                                      <p:cBhvr>
                                        <p:cTn id="132" dur="1" fill="hold">
                                          <p:stCondLst>
                                            <p:cond delay="499"/>
                                          </p:stCondLst>
                                        </p:cTn>
                                        <p:tgtEl>
                                          <p:spTgt spid="19458"/>
                                        </p:tgtEl>
                                        <p:attrNameLst>
                                          <p:attrName>style.visibility</p:attrName>
                                        </p:attrNameLst>
                                      </p:cBhvr>
                                      <p:to>
                                        <p:strVal val="hidden"/>
                                      </p:to>
                                    </p:set>
                                  </p:childTnLst>
                                </p:cTn>
                              </p:par>
                              <p:par>
                                <p:cTn id="133" presetID="2" presetClass="exit" presetSubtype="4" fill="hold" nodeType="withEffect">
                                  <p:stCondLst>
                                    <p:cond delay="0"/>
                                  </p:stCondLst>
                                  <p:childTnLst>
                                    <p:anim calcmode="lin" valueType="num">
                                      <p:cBhvr>
                                        <p:cTn id="134" dur="500"/>
                                        <p:tgtEl>
                                          <p:spTgt spid="2"/>
                                        </p:tgtEl>
                                        <p:attrNameLst>
                                          <p:attrName>ppt_x</p:attrName>
                                        </p:attrNameLst>
                                      </p:cBhvr>
                                      <p:tavLst>
                                        <p:tav tm="0">
                                          <p:val>
                                            <p:strVal val="ppt_x"/>
                                          </p:val>
                                        </p:tav>
                                        <p:tav tm="100000">
                                          <p:val>
                                            <p:strVal val="ppt_x"/>
                                          </p:val>
                                        </p:tav>
                                      </p:tavLst>
                                    </p:anim>
                                    <p:anim calcmode="lin" valueType="num">
                                      <p:cBhvr>
                                        <p:cTn id="135" dur="500"/>
                                        <p:tgtEl>
                                          <p:spTgt spid="2"/>
                                        </p:tgtEl>
                                        <p:attrNameLst>
                                          <p:attrName>ppt_y</p:attrName>
                                        </p:attrNameLst>
                                      </p:cBhvr>
                                      <p:tavLst>
                                        <p:tav tm="0">
                                          <p:val>
                                            <p:strVal val="ppt_y"/>
                                          </p:val>
                                        </p:tav>
                                        <p:tav tm="100000">
                                          <p:val>
                                            <p:strVal val="1+ppt_h/2"/>
                                          </p:val>
                                        </p:tav>
                                      </p:tavLst>
                                    </p:anim>
                                    <p:set>
                                      <p:cBhvr>
                                        <p:cTn id="136" dur="1" fill="hold">
                                          <p:stCondLst>
                                            <p:cond delay="499"/>
                                          </p:stCondLst>
                                        </p:cTn>
                                        <p:tgtEl>
                                          <p:spTgt spid="2"/>
                                        </p:tgtEl>
                                        <p:attrNameLst>
                                          <p:attrName>style.visibility</p:attrName>
                                        </p:attrNameLst>
                                      </p:cBhvr>
                                      <p:to>
                                        <p:strVal val="hidden"/>
                                      </p:to>
                                    </p:set>
                                  </p:childTnLst>
                                </p:cTn>
                              </p:par>
                              <p:par>
                                <p:cTn id="137" presetID="2" presetClass="exit" presetSubtype="4" fill="hold" nodeType="withEffect">
                                  <p:stCondLst>
                                    <p:cond delay="0"/>
                                  </p:stCondLst>
                                  <p:childTnLst>
                                    <p:anim calcmode="lin" valueType="num">
                                      <p:cBhvr>
                                        <p:cTn id="138" dur="500"/>
                                        <p:tgtEl>
                                          <p:spTgt spid="3"/>
                                        </p:tgtEl>
                                        <p:attrNameLst>
                                          <p:attrName>ppt_x</p:attrName>
                                        </p:attrNameLst>
                                      </p:cBhvr>
                                      <p:tavLst>
                                        <p:tav tm="0">
                                          <p:val>
                                            <p:strVal val="ppt_x"/>
                                          </p:val>
                                        </p:tav>
                                        <p:tav tm="100000">
                                          <p:val>
                                            <p:strVal val="ppt_x"/>
                                          </p:val>
                                        </p:tav>
                                      </p:tavLst>
                                    </p:anim>
                                    <p:anim calcmode="lin" valueType="num">
                                      <p:cBhvr>
                                        <p:cTn id="139" dur="500"/>
                                        <p:tgtEl>
                                          <p:spTgt spid="3"/>
                                        </p:tgtEl>
                                        <p:attrNameLst>
                                          <p:attrName>ppt_y</p:attrName>
                                        </p:attrNameLst>
                                      </p:cBhvr>
                                      <p:tavLst>
                                        <p:tav tm="0">
                                          <p:val>
                                            <p:strVal val="ppt_y"/>
                                          </p:val>
                                        </p:tav>
                                        <p:tav tm="100000">
                                          <p:val>
                                            <p:strVal val="1+ppt_h/2"/>
                                          </p:val>
                                        </p:tav>
                                      </p:tavLst>
                                    </p:anim>
                                    <p:set>
                                      <p:cBhvr>
                                        <p:cTn id="140" dur="1" fill="hold">
                                          <p:stCondLst>
                                            <p:cond delay="499"/>
                                          </p:stCondLst>
                                        </p:cTn>
                                        <p:tgtEl>
                                          <p:spTgt spid="3"/>
                                        </p:tgtEl>
                                        <p:attrNameLst>
                                          <p:attrName>style.visibility</p:attrName>
                                        </p:attrNameLst>
                                      </p:cBhvr>
                                      <p:to>
                                        <p:strVal val="hidden"/>
                                      </p:to>
                                    </p:set>
                                  </p:childTnLst>
                                </p:cTn>
                              </p:par>
                              <p:par>
                                <p:cTn id="141" presetID="2" presetClass="exit" presetSubtype="4" fill="hold" nodeType="withEffect">
                                  <p:stCondLst>
                                    <p:cond delay="0"/>
                                  </p:stCondLst>
                                  <p:childTnLst>
                                    <p:anim calcmode="lin" valueType="num">
                                      <p:cBhvr>
                                        <p:cTn id="142" dur="500"/>
                                        <p:tgtEl>
                                          <p:spTgt spid="4"/>
                                        </p:tgtEl>
                                        <p:attrNameLst>
                                          <p:attrName>ppt_x</p:attrName>
                                        </p:attrNameLst>
                                      </p:cBhvr>
                                      <p:tavLst>
                                        <p:tav tm="0">
                                          <p:val>
                                            <p:strVal val="ppt_x"/>
                                          </p:val>
                                        </p:tav>
                                        <p:tav tm="100000">
                                          <p:val>
                                            <p:strVal val="ppt_x"/>
                                          </p:val>
                                        </p:tav>
                                      </p:tavLst>
                                    </p:anim>
                                    <p:anim calcmode="lin" valueType="num">
                                      <p:cBhvr>
                                        <p:cTn id="143" dur="500"/>
                                        <p:tgtEl>
                                          <p:spTgt spid="4"/>
                                        </p:tgtEl>
                                        <p:attrNameLst>
                                          <p:attrName>ppt_y</p:attrName>
                                        </p:attrNameLst>
                                      </p:cBhvr>
                                      <p:tavLst>
                                        <p:tav tm="0">
                                          <p:val>
                                            <p:strVal val="ppt_y"/>
                                          </p:val>
                                        </p:tav>
                                        <p:tav tm="100000">
                                          <p:val>
                                            <p:strVal val="1+ppt_h/2"/>
                                          </p:val>
                                        </p:tav>
                                      </p:tavLst>
                                    </p:anim>
                                    <p:set>
                                      <p:cBhvr>
                                        <p:cTn id="144" dur="1" fill="hold">
                                          <p:stCondLst>
                                            <p:cond delay="499"/>
                                          </p:stCondLst>
                                        </p:cTn>
                                        <p:tgtEl>
                                          <p:spTgt spid="4"/>
                                        </p:tgtEl>
                                        <p:attrNameLst>
                                          <p:attrName>style.visibility</p:attrName>
                                        </p:attrNameLst>
                                      </p:cBhvr>
                                      <p:to>
                                        <p:strVal val="hidden"/>
                                      </p:to>
                                    </p:set>
                                  </p:childTnLst>
                                </p:cTn>
                              </p:par>
                              <p:par>
                                <p:cTn id="145" presetID="2" presetClass="exit" presetSubtype="4" fill="hold" nodeType="withEffect">
                                  <p:stCondLst>
                                    <p:cond delay="0"/>
                                  </p:stCondLst>
                                  <p:childTnLst>
                                    <p:anim calcmode="lin" valueType="num">
                                      <p:cBhvr>
                                        <p:cTn id="146" dur="500"/>
                                        <p:tgtEl>
                                          <p:spTgt spid="5"/>
                                        </p:tgtEl>
                                        <p:attrNameLst>
                                          <p:attrName>ppt_x</p:attrName>
                                        </p:attrNameLst>
                                      </p:cBhvr>
                                      <p:tavLst>
                                        <p:tav tm="0">
                                          <p:val>
                                            <p:strVal val="ppt_x"/>
                                          </p:val>
                                        </p:tav>
                                        <p:tav tm="100000">
                                          <p:val>
                                            <p:strVal val="ppt_x"/>
                                          </p:val>
                                        </p:tav>
                                      </p:tavLst>
                                    </p:anim>
                                    <p:anim calcmode="lin" valueType="num">
                                      <p:cBhvr>
                                        <p:cTn id="147" dur="500"/>
                                        <p:tgtEl>
                                          <p:spTgt spid="5"/>
                                        </p:tgtEl>
                                        <p:attrNameLst>
                                          <p:attrName>ppt_y</p:attrName>
                                        </p:attrNameLst>
                                      </p:cBhvr>
                                      <p:tavLst>
                                        <p:tav tm="0">
                                          <p:val>
                                            <p:strVal val="ppt_y"/>
                                          </p:val>
                                        </p:tav>
                                        <p:tav tm="100000">
                                          <p:val>
                                            <p:strVal val="1+ppt_h/2"/>
                                          </p:val>
                                        </p:tav>
                                      </p:tavLst>
                                    </p:anim>
                                    <p:set>
                                      <p:cBhvr>
                                        <p:cTn id="148" dur="1" fill="hold">
                                          <p:stCondLst>
                                            <p:cond delay="499"/>
                                          </p:stCondLst>
                                        </p:cTn>
                                        <p:tgtEl>
                                          <p:spTgt spid="5"/>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p:cTn id="150" dur="500"/>
                                        <p:tgtEl>
                                          <p:spTgt spid="19477"/>
                                        </p:tgtEl>
                                        <p:attrNameLst>
                                          <p:attrName>ppt_x</p:attrName>
                                        </p:attrNameLst>
                                      </p:cBhvr>
                                      <p:tavLst>
                                        <p:tav tm="0">
                                          <p:val>
                                            <p:strVal val="ppt_x"/>
                                          </p:val>
                                        </p:tav>
                                        <p:tav tm="100000">
                                          <p:val>
                                            <p:strVal val="ppt_x"/>
                                          </p:val>
                                        </p:tav>
                                      </p:tavLst>
                                    </p:anim>
                                    <p:anim calcmode="lin" valueType="num">
                                      <p:cBhvr>
                                        <p:cTn id="151" dur="500"/>
                                        <p:tgtEl>
                                          <p:spTgt spid="19477"/>
                                        </p:tgtEl>
                                        <p:attrNameLst>
                                          <p:attrName>ppt_y</p:attrName>
                                        </p:attrNameLst>
                                      </p:cBhvr>
                                      <p:tavLst>
                                        <p:tav tm="0">
                                          <p:val>
                                            <p:strVal val="ppt_y"/>
                                          </p:val>
                                        </p:tav>
                                        <p:tav tm="100000">
                                          <p:val>
                                            <p:strVal val="1+ppt_h/2"/>
                                          </p:val>
                                        </p:tav>
                                      </p:tavLst>
                                    </p:anim>
                                    <p:set>
                                      <p:cBhvr>
                                        <p:cTn id="152" dur="1" fill="hold">
                                          <p:stCondLst>
                                            <p:cond delay="499"/>
                                          </p:stCondLst>
                                        </p:cTn>
                                        <p:tgtEl>
                                          <p:spTgt spid="19477"/>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p:cTn id="154" dur="500"/>
                                        <p:tgtEl>
                                          <p:spTgt spid="19476"/>
                                        </p:tgtEl>
                                        <p:attrNameLst>
                                          <p:attrName>ppt_x</p:attrName>
                                        </p:attrNameLst>
                                      </p:cBhvr>
                                      <p:tavLst>
                                        <p:tav tm="0">
                                          <p:val>
                                            <p:strVal val="ppt_x"/>
                                          </p:val>
                                        </p:tav>
                                        <p:tav tm="100000">
                                          <p:val>
                                            <p:strVal val="ppt_x"/>
                                          </p:val>
                                        </p:tav>
                                      </p:tavLst>
                                    </p:anim>
                                    <p:anim calcmode="lin" valueType="num">
                                      <p:cBhvr>
                                        <p:cTn id="155" dur="500"/>
                                        <p:tgtEl>
                                          <p:spTgt spid="19476"/>
                                        </p:tgtEl>
                                        <p:attrNameLst>
                                          <p:attrName>ppt_y</p:attrName>
                                        </p:attrNameLst>
                                      </p:cBhvr>
                                      <p:tavLst>
                                        <p:tav tm="0">
                                          <p:val>
                                            <p:strVal val="ppt_y"/>
                                          </p:val>
                                        </p:tav>
                                        <p:tav tm="100000">
                                          <p:val>
                                            <p:strVal val="1+ppt_h/2"/>
                                          </p:val>
                                        </p:tav>
                                      </p:tavLst>
                                    </p:anim>
                                    <p:set>
                                      <p:cBhvr>
                                        <p:cTn id="156" dur="1" fill="hold">
                                          <p:stCondLst>
                                            <p:cond delay="499"/>
                                          </p:stCondLst>
                                        </p:cTn>
                                        <p:tgtEl>
                                          <p:spTgt spid="19476"/>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p:cTn id="158" dur="500"/>
                                        <p:tgtEl>
                                          <p:spTgt spid="19480"/>
                                        </p:tgtEl>
                                        <p:attrNameLst>
                                          <p:attrName>ppt_x</p:attrName>
                                        </p:attrNameLst>
                                      </p:cBhvr>
                                      <p:tavLst>
                                        <p:tav tm="0">
                                          <p:val>
                                            <p:strVal val="ppt_x"/>
                                          </p:val>
                                        </p:tav>
                                        <p:tav tm="100000">
                                          <p:val>
                                            <p:strVal val="ppt_x"/>
                                          </p:val>
                                        </p:tav>
                                      </p:tavLst>
                                    </p:anim>
                                    <p:anim calcmode="lin" valueType="num">
                                      <p:cBhvr>
                                        <p:cTn id="159" dur="500"/>
                                        <p:tgtEl>
                                          <p:spTgt spid="19480"/>
                                        </p:tgtEl>
                                        <p:attrNameLst>
                                          <p:attrName>ppt_y</p:attrName>
                                        </p:attrNameLst>
                                      </p:cBhvr>
                                      <p:tavLst>
                                        <p:tav tm="0">
                                          <p:val>
                                            <p:strVal val="ppt_y"/>
                                          </p:val>
                                        </p:tav>
                                        <p:tav tm="100000">
                                          <p:val>
                                            <p:strVal val="1+ppt_h/2"/>
                                          </p:val>
                                        </p:tav>
                                      </p:tavLst>
                                    </p:anim>
                                    <p:set>
                                      <p:cBhvr>
                                        <p:cTn id="160" dur="1" fill="hold">
                                          <p:stCondLst>
                                            <p:cond delay="499"/>
                                          </p:stCondLst>
                                        </p:cTn>
                                        <p:tgtEl>
                                          <p:spTgt spid="19480"/>
                                        </p:tgtEl>
                                        <p:attrNameLst>
                                          <p:attrName>style.visibility</p:attrName>
                                        </p:attrNameLst>
                                      </p:cBhvr>
                                      <p:to>
                                        <p:strVal val="hidden"/>
                                      </p:to>
                                    </p:set>
                                  </p:childTnLst>
                                </p:cTn>
                              </p:par>
                              <p:par>
                                <p:cTn id="161" presetID="2" presetClass="exit" presetSubtype="4" fill="hold" nodeType="withEffect">
                                  <p:stCondLst>
                                    <p:cond delay="0"/>
                                  </p:stCondLst>
                                  <p:childTnLst>
                                    <p:anim calcmode="lin" valueType="num">
                                      <p:cBhvr>
                                        <p:cTn id="162" dur="500"/>
                                        <p:tgtEl>
                                          <p:spTgt spid="19475"/>
                                        </p:tgtEl>
                                        <p:attrNameLst>
                                          <p:attrName>ppt_x</p:attrName>
                                        </p:attrNameLst>
                                      </p:cBhvr>
                                      <p:tavLst>
                                        <p:tav tm="0">
                                          <p:val>
                                            <p:strVal val="ppt_x"/>
                                          </p:val>
                                        </p:tav>
                                        <p:tav tm="100000">
                                          <p:val>
                                            <p:strVal val="ppt_x"/>
                                          </p:val>
                                        </p:tav>
                                      </p:tavLst>
                                    </p:anim>
                                    <p:anim calcmode="lin" valueType="num">
                                      <p:cBhvr>
                                        <p:cTn id="163" dur="500"/>
                                        <p:tgtEl>
                                          <p:spTgt spid="19475"/>
                                        </p:tgtEl>
                                        <p:attrNameLst>
                                          <p:attrName>ppt_y</p:attrName>
                                        </p:attrNameLst>
                                      </p:cBhvr>
                                      <p:tavLst>
                                        <p:tav tm="0">
                                          <p:val>
                                            <p:strVal val="ppt_y"/>
                                          </p:val>
                                        </p:tav>
                                        <p:tav tm="100000">
                                          <p:val>
                                            <p:strVal val="1+ppt_h/2"/>
                                          </p:val>
                                        </p:tav>
                                      </p:tavLst>
                                    </p:anim>
                                    <p:set>
                                      <p:cBhvr>
                                        <p:cTn id="164" dur="1" fill="hold">
                                          <p:stCondLst>
                                            <p:cond delay="499"/>
                                          </p:stCondLst>
                                        </p:cTn>
                                        <p:tgtEl>
                                          <p:spTgt spid="19475"/>
                                        </p:tgtEl>
                                        <p:attrNameLst>
                                          <p:attrName>style.visibility</p:attrName>
                                        </p:attrNameLst>
                                      </p:cBhvr>
                                      <p:to>
                                        <p:strVal val="hidden"/>
                                      </p:to>
                                    </p:set>
                                  </p:childTnLst>
                                </p:cTn>
                              </p:par>
                            </p:childTnLst>
                          </p:cTn>
                        </p:par>
                        <p:par>
                          <p:cTn id="165" fill="hold">
                            <p:stCondLst>
                              <p:cond delay="500"/>
                            </p:stCondLst>
                            <p:childTnLst>
                              <p:par>
                                <p:cTn id="166" presetID="64" presetClass="path" presetSubtype="0" accel="50000" decel="50000" fill="hold" grpId="0" nodeType="afterEffect">
                                  <p:stCondLst>
                                    <p:cond delay="0"/>
                                  </p:stCondLst>
                                  <p:childTnLst>
                                    <p:animMotion origin="layout" path="M -2.08333E-7 4.81481E-6 L -2.08333E-7 -0.66667 " pathEditMode="relative" rAng="0" ptsTypes="AA">
                                      <p:cBhvr>
                                        <p:cTn id="167" dur="2000" fill="hold"/>
                                        <p:tgtEl>
                                          <p:spTgt spid="19484"/>
                                        </p:tgtEl>
                                        <p:attrNameLst>
                                          <p:attrName>ppt_x</p:attrName>
                                          <p:attrName>ppt_y</p:attrName>
                                        </p:attrNameLst>
                                      </p:cBhvr>
                                      <p:rCtr x="0" y="-3333300"/>
                                    </p:animMotion>
                                  </p:childTnLst>
                                </p:cTn>
                              </p:par>
                              <p:par>
                                <p:cTn id="168" presetID="6" presetClass="emph" presetSubtype="0" fill="hold" grpId="1" nodeType="withEffect">
                                  <p:stCondLst>
                                    <p:cond delay="0"/>
                                  </p:stCondLst>
                                  <p:childTnLst>
                                    <p:animScale>
                                      <p:cBhvr>
                                        <p:cTn id="169" dur="1000" fill="hold"/>
                                        <p:tgtEl>
                                          <p:spTgt spid="19484"/>
                                        </p:tgtEl>
                                      </p:cBhvr>
                                      <p:by x="150000" y="150000"/>
                                    </p:animScale>
                                  </p:childTnLst>
                                </p:cTn>
                              </p:par>
                            </p:childTnLst>
                          </p:cTn>
                        </p:par>
                        <p:par>
                          <p:cTn id="170" fill="hold">
                            <p:stCondLst>
                              <p:cond delay="2500"/>
                            </p:stCondLst>
                            <p:childTnLst>
                              <p:par>
                                <p:cTn id="171" presetID="6" presetClass="emph" presetSubtype="0" fill="hold" grpId="2" nodeType="afterEffect">
                                  <p:stCondLst>
                                    <p:cond delay="0"/>
                                  </p:stCondLst>
                                  <p:childTnLst>
                                    <p:animScale>
                                      <p:cBhvr>
                                        <p:cTn id="172" dur="1000" fill="hold"/>
                                        <p:tgtEl>
                                          <p:spTgt spid="1948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ldLvl="0" animBg="1"/>
      <p:bldP spid="19459" grpId="1" bldLvl="0" animBg="1"/>
      <p:bldP spid="19460" grpId="0" bldLvl="0" animBg="1"/>
      <p:bldP spid="19460" grpId="1" bldLvl="0" animBg="1"/>
      <p:bldP spid="19461" grpId="0" bldLvl="0" animBg="1"/>
      <p:bldP spid="19461" grpId="1" bldLvl="0" animBg="1"/>
      <p:bldP spid="19462" grpId="0" bldLvl="0" animBg="1"/>
      <p:bldP spid="19462" grpId="1" bldLvl="0" animBg="1"/>
      <p:bldP spid="19462" grpId="2" bldLvl="0" animBg="1"/>
      <p:bldP spid="19478" grpId="0" bldLvl="0"/>
      <p:bldP spid="19478" grpId="1" bldLvl="0"/>
      <p:bldP spid="19479" grpId="0" bldLvl="0"/>
      <p:bldP spid="19479" grpId="1" bldLvl="0"/>
      <p:bldP spid="19482" grpId="0" bldLvl="0" animBg="1"/>
      <p:bldP spid="19482" grpId="1" bldLvl="0" animBg="1"/>
      <p:bldP spid="19483" grpId="0" bldLvl="0" animBg="1"/>
      <p:bldP spid="19483" grpId="1" bldLvl="0" animBg="1"/>
      <p:bldP spid="19484" grpId="0" bldLvl="0" animBg="1"/>
      <p:bldP spid="19484" grpId="1" bldLvl="0" animBg="1"/>
      <p:bldP spid="19484" grpId="2"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31747"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48"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31749" name="矩形 12"/>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0" name="矩形 13"/>
          <p:cNvSpPr/>
          <p:nvPr/>
        </p:nvSpPr>
        <p:spPr>
          <a:xfrm>
            <a:off x="8739188"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1" name="矩形 14"/>
          <p:cNvSpPr/>
          <p:nvPr/>
        </p:nvSpPr>
        <p:spPr>
          <a:xfrm>
            <a:off x="99869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2"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53"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4"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55"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制</a:t>
            </a:r>
            <a:endParaRPr lang="zh-CN" altLang="en-US" dirty="0">
              <a:latin typeface="Arial" panose="020B0604020202020204" pitchFamily="34" charset="0"/>
            </a:endParaRPr>
          </a:p>
        </p:txBody>
      </p:sp>
      <p:sp>
        <p:nvSpPr>
          <p:cNvPr id="31756" name="矩形 22"/>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7" name="矩形 23"/>
          <p:cNvSpPr/>
          <p:nvPr/>
        </p:nvSpPr>
        <p:spPr>
          <a:xfrm>
            <a:off x="8018463"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8" name="矩形 24"/>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9"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60"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1761" name="组合 5"/>
          <p:cNvGrpSpPr/>
          <p:nvPr/>
        </p:nvGrpSpPr>
        <p:grpSpPr>
          <a:xfrm>
            <a:off x="10944225" y="368300"/>
            <a:ext cx="360363" cy="361950"/>
            <a:chOff x="0" y="0"/>
            <a:chExt cx="360000" cy="360000"/>
          </a:xfrm>
        </p:grpSpPr>
        <p:sp>
          <p:nvSpPr>
            <p:cNvPr id="31790"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91"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31762" name="组合 4"/>
          <p:cNvGrpSpPr/>
          <p:nvPr/>
        </p:nvGrpSpPr>
        <p:grpSpPr>
          <a:xfrm>
            <a:off x="11449050" y="368300"/>
            <a:ext cx="360363" cy="361950"/>
            <a:chOff x="0" y="0"/>
            <a:chExt cx="360000" cy="360000"/>
          </a:xfrm>
        </p:grpSpPr>
        <p:sp>
          <p:nvSpPr>
            <p:cNvPr id="31788"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89"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31763"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64"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0504"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20505"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0506"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20507" name="矩形 3"/>
          <p:cNvSpPr/>
          <p:nvPr/>
        </p:nvSpPr>
        <p:spPr>
          <a:xfrm>
            <a:off x="3708400" y="1516063"/>
            <a:ext cx="7431088" cy="750887"/>
          </a:xfrm>
          <a:prstGeom prst="rect">
            <a:avLst/>
          </a:prstGeom>
          <a:solidFill>
            <a:srgbClr val="F2F2F2"/>
          </a:solidFill>
          <a:ln w="9525">
            <a:noFill/>
          </a:ln>
        </p:spPr>
        <p:txBody>
          <a:bodyPr/>
          <a:p>
            <a:endParaRPr lang="zh-CN" altLang="zh-CN" sz="1800" dirty="0">
              <a:latin typeface="Arial" panose="020B0604020202020204" pitchFamily="34" charset="0"/>
            </a:endParaRPr>
          </a:p>
        </p:txBody>
      </p:sp>
      <p:sp>
        <p:nvSpPr>
          <p:cNvPr id="20508" name="右箭头 4"/>
          <p:cNvSpPr/>
          <p:nvPr/>
        </p:nvSpPr>
        <p:spPr>
          <a:xfrm>
            <a:off x="3636963" y="1660525"/>
            <a:ext cx="576262" cy="461963"/>
          </a:xfrm>
          <a:prstGeom prst="rightArrow">
            <a:avLst>
              <a:gd name="adj1" fmla="val 50000"/>
              <a:gd name="adj2" fmla="val 50006"/>
            </a:avLst>
          </a:prstGeom>
          <a:solidFill>
            <a:srgbClr val="009999"/>
          </a:solidFill>
          <a:ln w="9525">
            <a:noFill/>
          </a:ln>
        </p:spPr>
        <p:txBody>
          <a:bodyPr/>
          <a:p>
            <a:endParaRPr lang="zh-CN" altLang="zh-CN" sz="1800" dirty="0">
              <a:latin typeface="Arial" panose="020B0604020202020204" pitchFamily="34" charset="0"/>
            </a:endParaRPr>
          </a:p>
        </p:txBody>
      </p:sp>
      <p:sp>
        <p:nvSpPr>
          <p:cNvPr id="20509" name="矩形 5"/>
          <p:cNvSpPr/>
          <p:nvPr/>
        </p:nvSpPr>
        <p:spPr>
          <a:xfrm>
            <a:off x="1308100" y="1516063"/>
            <a:ext cx="2447925" cy="750887"/>
          </a:xfrm>
          <a:prstGeom prst="rect">
            <a:avLst/>
          </a:prstGeom>
          <a:solidFill>
            <a:srgbClr val="009999"/>
          </a:solidFill>
          <a:ln w="9525">
            <a:noFill/>
          </a:ln>
        </p:spPr>
        <p:txBody>
          <a:bodyPr/>
          <a:p>
            <a:endParaRPr lang="zh-CN" altLang="zh-CN" sz="1800" dirty="0">
              <a:latin typeface="Arial" panose="020B0604020202020204" pitchFamily="34" charset="0"/>
            </a:endParaRPr>
          </a:p>
        </p:txBody>
      </p:sp>
      <p:sp>
        <p:nvSpPr>
          <p:cNvPr id="20510" name="矩形 6"/>
          <p:cNvSpPr/>
          <p:nvPr/>
        </p:nvSpPr>
        <p:spPr>
          <a:xfrm>
            <a:off x="3708400" y="2635250"/>
            <a:ext cx="7431088" cy="750888"/>
          </a:xfrm>
          <a:prstGeom prst="rect">
            <a:avLst/>
          </a:prstGeom>
          <a:solidFill>
            <a:srgbClr val="F2F2F2"/>
          </a:solidFill>
          <a:ln w="9525">
            <a:noFill/>
          </a:ln>
        </p:spPr>
        <p:txBody>
          <a:bodyPr/>
          <a:p>
            <a:endParaRPr lang="zh-CN" altLang="zh-CN" sz="1800" dirty="0">
              <a:latin typeface="Arial" panose="020B0604020202020204" pitchFamily="34" charset="0"/>
            </a:endParaRPr>
          </a:p>
        </p:txBody>
      </p:sp>
      <p:sp>
        <p:nvSpPr>
          <p:cNvPr id="20511" name="右箭头 7"/>
          <p:cNvSpPr/>
          <p:nvPr/>
        </p:nvSpPr>
        <p:spPr>
          <a:xfrm>
            <a:off x="3636963" y="2779713"/>
            <a:ext cx="576262" cy="461962"/>
          </a:xfrm>
          <a:prstGeom prst="rightArrow">
            <a:avLst>
              <a:gd name="adj1" fmla="val 50000"/>
              <a:gd name="adj2" fmla="val 49937"/>
            </a:avLst>
          </a:prstGeom>
          <a:solidFill>
            <a:srgbClr val="009999"/>
          </a:solidFill>
          <a:ln w="9525">
            <a:noFill/>
          </a:ln>
        </p:spPr>
        <p:txBody>
          <a:bodyPr/>
          <a:p>
            <a:endParaRPr lang="zh-CN" altLang="zh-CN" sz="1800" dirty="0">
              <a:latin typeface="Arial" panose="020B0604020202020204" pitchFamily="34" charset="0"/>
            </a:endParaRPr>
          </a:p>
        </p:txBody>
      </p:sp>
      <p:sp>
        <p:nvSpPr>
          <p:cNvPr id="20512" name="矩形 8"/>
          <p:cNvSpPr/>
          <p:nvPr/>
        </p:nvSpPr>
        <p:spPr>
          <a:xfrm>
            <a:off x="1308100" y="2635250"/>
            <a:ext cx="2447925" cy="750888"/>
          </a:xfrm>
          <a:prstGeom prst="rect">
            <a:avLst/>
          </a:prstGeom>
          <a:solidFill>
            <a:srgbClr val="009999"/>
          </a:solidFill>
          <a:ln w="9525">
            <a:noFill/>
          </a:ln>
        </p:spPr>
        <p:txBody>
          <a:bodyPr/>
          <a:p>
            <a:endParaRPr lang="zh-CN" altLang="zh-CN" sz="1800" dirty="0">
              <a:latin typeface="Arial" panose="020B0604020202020204" pitchFamily="34" charset="0"/>
            </a:endParaRPr>
          </a:p>
        </p:txBody>
      </p:sp>
      <p:sp>
        <p:nvSpPr>
          <p:cNvPr id="20513" name="矩形 9"/>
          <p:cNvSpPr/>
          <p:nvPr/>
        </p:nvSpPr>
        <p:spPr>
          <a:xfrm>
            <a:off x="3708400" y="3786188"/>
            <a:ext cx="7431088" cy="750887"/>
          </a:xfrm>
          <a:prstGeom prst="rect">
            <a:avLst/>
          </a:prstGeom>
          <a:solidFill>
            <a:srgbClr val="F2F2F2"/>
          </a:solidFill>
          <a:ln w="9525">
            <a:noFill/>
          </a:ln>
        </p:spPr>
        <p:txBody>
          <a:bodyPr/>
          <a:p>
            <a:endParaRPr lang="zh-CN" altLang="zh-CN" sz="1800" dirty="0">
              <a:latin typeface="Arial" panose="020B0604020202020204" pitchFamily="34" charset="0"/>
            </a:endParaRPr>
          </a:p>
        </p:txBody>
      </p:sp>
      <p:sp>
        <p:nvSpPr>
          <p:cNvPr id="20514" name="右箭头 10"/>
          <p:cNvSpPr/>
          <p:nvPr/>
        </p:nvSpPr>
        <p:spPr>
          <a:xfrm>
            <a:off x="3636963" y="3930650"/>
            <a:ext cx="576262" cy="461963"/>
          </a:xfrm>
          <a:prstGeom prst="rightArrow">
            <a:avLst>
              <a:gd name="adj1" fmla="val 50000"/>
              <a:gd name="adj2" fmla="val 50006"/>
            </a:avLst>
          </a:prstGeom>
          <a:solidFill>
            <a:srgbClr val="009999"/>
          </a:solidFill>
          <a:ln w="9525">
            <a:noFill/>
          </a:ln>
        </p:spPr>
        <p:txBody>
          <a:bodyPr/>
          <a:p>
            <a:endParaRPr lang="zh-CN" altLang="zh-CN" sz="1800" dirty="0">
              <a:latin typeface="Arial" panose="020B0604020202020204" pitchFamily="34" charset="0"/>
            </a:endParaRPr>
          </a:p>
        </p:txBody>
      </p:sp>
      <p:sp>
        <p:nvSpPr>
          <p:cNvPr id="20515" name="矩形 11"/>
          <p:cNvSpPr/>
          <p:nvPr/>
        </p:nvSpPr>
        <p:spPr>
          <a:xfrm>
            <a:off x="1308100" y="3786188"/>
            <a:ext cx="2447925" cy="750887"/>
          </a:xfrm>
          <a:prstGeom prst="rect">
            <a:avLst/>
          </a:prstGeom>
          <a:solidFill>
            <a:srgbClr val="009999"/>
          </a:solidFill>
          <a:ln w="9525">
            <a:noFill/>
          </a:ln>
        </p:spPr>
        <p:txBody>
          <a:bodyPr/>
          <a:p>
            <a:endParaRPr lang="zh-CN" altLang="zh-CN" sz="1800" dirty="0">
              <a:latin typeface="Arial" panose="020B0604020202020204" pitchFamily="34" charset="0"/>
            </a:endParaRPr>
          </a:p>
        </p:txBody>
      </p:sp>
      <p:sp>
        <p:nvSpPr>
          <p:cNvPr id="20516" name="矩形 12"/>
          <p:cNvSpPr/>
          <p:nvPr/>
        </p:nvSpPr>
        <p:spPr>
          <a:xfrm>
            <a:off x="3708400" y="4984750"/>
            <a:ext cx="7431088" cy="749300"/>
          </a:xfrm>
          <a:prstGeom prst="rect">
            <a:avLst/>
          </a:prstGeom>
          <a:solidFill>
            <a:srgbClr val="F2F2F2"/>
          </a:solidFill>
          <a:ln w="9525">
            <a:noFill/>
          </a:ln>
        </p:spPr>
        <p:txBody>
          <a:bodyPr/>
          <a:p>
            <a:endParaRPr lang="zh-CN" altLang="zh-CN" sz="1800" dirty="0">
              <a:latin typeface="Arial" panose="020B0604020202020204" pitchFamily="34" charset="0"/>
            </a:endParaRPr>
          </a:p>
        </p:txBody>
      </p:sp>
      <p:sp>
        <p:nvSpPr>
          <p:cNvPr id="20517" name="右箭头 14"/>
          <p:cNvSpPr/>
          <p:nvPr/>
        </p:nvSpPr>
        <p:spPr>
          <a:xfrm>
            <a:off x="3636963" y="5129213"/>
            <a:ext cx="576262" cy="461962"/>
          </a:xfrm>
          <a:prstGeom prst="rightArrow">
            <a:avLst>
              <a:gd name="adj1" fmla="val 50000"/>
              <a:gd name="adj2" fmla="val 49937"/>
            </a:avLst>
          </a:prstGeom>
          <a:solidFill>
            <a:srgbClr val="009999"/>
          </a:solidFill>
          <a:ln w="9525">
            <a:noFill/>
          </a:ln>
        </p:spPr>
        <p:txBody>
          <a:bodyPr/>
          <a:p>
            <a:endParaRPr lang="zh-CN" altLang="zh-CN" sz="1800" dirty="0">
              <a:latin typeface="Arial" panose="020B0604020202020204" pitchFamily="34" charset="0"/>
            </a:endParaRPr>
          </a:p>
        </p:txBody>
      </p:sp>
      <p:sp>
        <p:nvSpPr>
          <p:cNvPr id="20518" name="矩形 15"/>
          <p:cNvSpPr/>
          <p:nvPr/>
        </p:nvSpPr>
        <p:spPr>
          <a:xfrm>
            <a:off x="1308100" y="4984750"/>
            <a:ext cx="2447925" cy="749300"/>
          </a:xfrm>
          <a:prstGeom prst="rect">
            <a:avLst/>
          </a:prstGeom>
          <a:solidFill>
            <a:srgbClr val="009999"/>
          </a:solidFill>
          <a:ln w="9525">
            <a:noFill/>
          </a:ln>
        </p:spPr>
        <p:txBody>
          <a:bodyPr/>
          <a:p>
            <a:endParaRPr lang="zh-CN" altLang="zh-CN" sz="1800" dirty="0">
              <a:latin typeface="Arial" panose="020B0604020202020204" pitchFamily="34" charset="0"/>
            </a:endParaRPr>
          </a:p>
        </p:txBody>
      </p:sp>
      <p:sp>
        <p:nvSpPr>
          <p:cNvPr id="20519" name="TextBox 16"/>
          <p:cNvSpPr/>
          <p:nvPr/>
        </p:nvSpPr>
        <p:spPr>
          <a:xfrm>
            <a:off x="1698625" y="1676400"/>
            <a:ext cx="1671638" cy="430213"/>
          </a:xfrm>
          <a:prstGeom prst="rect">
            <a:avLst/>
          </a:prstGeom>
          <a:noFill/>
          <a:ln w="9525">
            <a:noFill/>
          </a:ln>
        </p:spPr>
        <p:txBody>
          <a:bodyPr>
            <a:spAutoFit/>
          </a:bodyPr>
          <a:p>
            <a:pPr algn="ctr"/>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标题文本一</a:t>
            </a:r>
            <a:endParaRPr lang="zh-CN" altLang="en-US" dirty="0">
              <a:latin typeface="Arial" panose="020B0604020202020204" pitchFamily="34" charset="0"/>
            </a:endParaRPr>
          </a:p>
        </p:txBody>
      </p:sp>
      <p:sp>
        <p:nvSpPr>
          <p:cNvPr id="20520" name="TextBox 17"/>
          <p:cNvSpPr/>
          <p:nvPr/>
        </p:nvSpPr>
        <p:spPr>
          <a:xfrm>
            <a:off x="4370388" y="1589088"/>
            <a:ext cx="6408737" cy="646112"/>
          </a:xfrm>
          <a:prstGeom prst="rect">
            <a:avLst/>
          </a:prstGeom>
          <a:noFill/>
          <a:ln w="9525">
            <a:noFill/>
          </a:ln>
        </p:spPr>
        <p:txBody>
          <a:bodyPr>
            <a:spAutoFit/>
          </a:bodyPr>
          <a:p>
            <a:r>
              <a:rPr lang="zh-CN" altLang="en-US" sz="18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文字内容文字内容文字内容文字内容文字内容文字内容文字内容文字内容文字内容文字内容文字内容文字内容</a:t>
            </a:r>
            <a:endParaRPr lang="zh-CN" altLang="en-US" dirty="0">
              <a:latin typeface="Arial" panose="020B0604020202020204" pitchFamily="34" charset="0"/>
            </a:endParaRPr>
          </a:p>
        </p:txBody>
      </p:sp>
      <p:sp>
        <p:nvSpPr>
          <p:cNvPr id="20521" name="TextBox 18"/>
          <p:cNvSpPr/>
          <p:nvPr/>
        </p:nvSpPr>
        <p:spPr>
          <a:xfrm>
            <a:off x="1711325" y="2779713"/>
            <a:ext cx="1671638" cy="430212"/>
          </a:xfrm>
          <a:prstGeom prst="rect">
            <a:avLst/>
          </a:prstGeom>
          <a:noFill/>
          <a:ln w="9525">
            <a:noFill/>
          </a:ln>
        </p:spPr>
        <p:txBody>
          <a:bodyPr>
            <a:spAutoFit/>
          </a:bodyPr>
          <a:p>
            <a:pPr algn="ctr"/>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标题文本二</a:t>
            </a:r>
            <a:endParaRPr lang="zh-CN" altLang="en-US" dirty="0">
              <a:latin typeface="Arial" panose="020B0604020202020204" pitchFamily="34" charset="0"/>
            </a:endParaRPr>
          </a:p>
        </p:txBody>
      </p:sp>
      <p:sp>
        <p:nvSpPr>
          <p:cNvPr id="20522" name="TextBox 19"/>
          <p:cNvSpPr/>
          <p:nvPr/>
        </p:nvSpPr>
        <p:spPr>
          <a:xfrm>
            <a:off x="4370388" y="2692400"/>
            <a:ext cx="6408737" cy="646113"/>
          </a:xfrm>
          <a:prstGeom prst="rect">
            <a:avLst/>
          </a:prstGeom>
          <a:noFill/>
          <a:ln w="9525">
            <a:noFill/>
          </a:ln>
        </p:spPr>
        <p:txBody>
          <a:bodyPr>
            <a:spAutoFit/>
          </a:bodyPr>
          <a:p>
            <a:r>
              <a:rPr lang="zh-CN" altLang="en-US" sz="18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文字内容文字内容文字内容文字内容文字内容文字内容文字内容文字内容文字内容文字内容文字内容文字内容</a:t>
            </a:r>
            <a:endParaRPr lang="zh-CN" altLang="en-US" dirty="0">
              <a:latin typeface="Arial" panose="020B0604020202020204" pitchFamily="34" charset="0"/>
            </a:endParaRPr>
          </a:p>
        </p:txBody>
      </p:sp>
      <p:sp>
        <p:nvSpPr>
          <p:cNvPr id="20523" name="TextBox 20"/>
          <p:cNvSpPr/>
          <p:nvPr/>
        </p:nvSpPr>
        <p:spPr>
          <a:xfrm>
            <a:off x="1711325" y="3930650"/>
            <a:ext cx="1671638" cy="430213"/>
          </a:xfrm>
          <a:prstGeom prst="rect">
            <a:avLst/>
          </a:prstGeom>
          <a:noFill/>
          <a:ln w="9525">
            <a:noFill/>
          </a:ln>
        </p:spPr>
        <p:txBody>
          <a:bodyPr>
            <a:spAutoFit/>
          </a:bodyPr>
          <a:p>
            <a:pPr algn="ctr"/>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标题文本三</a:t>
            </a:r>
            <a:endParaRPr lang="zh-CN" altLang="en-US" dirty="0">
              <a:latin typeface="Arial" panose="020B0604020202020204" pitchFamily="34" charset="0"/>
            </a:endParaRPr>
          </a:p>
        </p:txBody>
      </p:sp>
      <p:sp>
        <p:nvSpPr>
          <p:cNvPr id="20524" name="TextBox 21"/>
          <p:cNvSpPr/>
          <p:nvPr/>
        </p:nvSpPr>
        <p:spPr>
          <a:xfrm>
            <a:off x="4370388" y="3843338"/>
            <a:ext cx="6408737" cy="646112"/>
          </a:xfrm>
          <a:prstGeom prst="rect">
            <a:avLst/>
          </a:prstGeom>
          <a:noFill/>
          <a:ln w="9525">
            <a:noFill/>
          </a:ln>
        </p:spPr>
        <p:txBody>
          <a:bodyPr>
            <a:spAutoFit/>
          </a:bodyPr>
          <a:p>
            <a:r>
              <a:rPr lang="zh-CN" altLang="en-US" sz="18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文字内容文字内容文字内容文字内容文字内容文字内容文字内容文字内容文字内容文字内容文字内容文字内容</a:t>
            </a:r>
            <a:endParaRPr lang="zh-CN" altLang="en-US" dirty="0">
              <a:latin typeface="Arial" panose="020B0604020202020204" pitchFamily="34" charset="0"/>
            </a:endParaRPr>
          </a:p>
        </p:txBody>
      </p:sp>
      <p:sp>
        <p:nvSpPr>
          <p:cNvPr id="20525" name="TextBox 22"/>
          <p:cNvSpPr/>
          <p:nvPr/>
        </p:nvSpPr>
        <p:spPr>
          <a:xfrm>
            <a:off x="1711325" y="5129213"/>
            <a:ext cx="1671638" cy="430212"/>
          </a:xfrm>
          <a:prstGeom prst="rect">
            <a:avLst/>
          </a:prstGeom>
          <a:noFill/>
          <a:ln w="9525">
            <a:noFill/>
          </a:ln>
        </p:spPr>
        <p:txBody>
          <a:bodyPr>
            <a:spAutoFit/>
          </a:bodyPr>
          <a:p>
            <a:pPr algn="ctr"/>
            <a:r>
              <a:rPr lang="zh-CN" altLang="en-US" sz="2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标题文本四</a:t>
            </a:r>
            <a:endParaRPr lang="zh-CN" altLang="en-US" dirty="0">
              <a:latin typeface="Arial" panose="020B0604020202020204" pitchFamily="34" charset="0"/>
            </a:endParaRPr>
          </a:p>
        </p:txBody>
      </p:sp>
      <p:sp>
        <p:nvSpPr>
          <p:cNvPr id="20526" name="TextBox 23"/>
          <p:cNvSpPr/>
          <p:nvPr/>
        </p:nvSpPr>
        <p:spPr>
          <a:xfrm>
            <a:off x="4370388" y="5041900"/>
            <a:ext cx="6408737" cy="646113"/>
          </a:xfrm>
          <a:prstGeom prst="rect">
            <a:avLst/>
          </a:prstGeom>
          <a:noFill/>
          <a:ln w="9525">
            <a:noFill/>
          </a:ln>
        </p:spPr>
        <p:txBody>
          <a:bodyPr>
            <a:spAutoFit/>
          </a:bodyPr>
          <a:p>
            <a:r>
              <a:rPr lang="zh-CN" altLang="en-US" sz="18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文字内容文字内容文字内容文字内容文字内容文字内容文字内容文字内容文字内容文字内容文字内容文字内容</a:t>
            </a:r>
            <a:endParaRPr lang="zh-CN" altLang="en-US" dirty="0">
              <a:latin typeface="Arial" panose="020B0604020202020204" pitchFamily="34" charset="0"/>
            </a:endParaRPr>
          </a:p>
        </p:txBody>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505"/>
                                        </p:tgtEl>
                                        <p:attrNameLst>
                                          <p:attrName>style.visibility</p:attrName>
                                        </p:attrNameLst>
                                      </p:cBhvr>
                                      <p:to>
                                        <p:strVal val="visible"/>
                                      </p:to>
                                    </p:set>
                                    <p:anim calcmode="lin" valueType="num">
                                      <p:cBhvr>
                                        <p:cTn id="7" dur="500" fill="hold"/>
                                        <p:tgtEl>
                                          <p:spTgt spid="20505"/>
                                        </p:tgtEl>
                                        <p:attrNameLst>
                                          <p:attrName>ppt_x</p:attrName>
                                        </p:attrNameLst>
                                      </p:cBhvr>
                                      <p:tavLst>
                                        <p:tav tm="0">
                                          <p:val>
                                            <p:strVal val="0-#ppt_w/2"/>
                                          </p:val>
                                        </p:tav>
                                        <p:tav tm="100000">
                                          <p:val>
                                            <p:strVal val="#ppt_x"/>
                                          </p:val>
                                        </p:tav>
                                      </p:tavLst>
                                    </p:anim>
                                    <p:anim calcmode="lin" valueType="num">
                                      <p:cBhvr>
                                        <p:cTn id="8" dur="500" fill="hold"/>
                                        <p:tgtEl>
                                          <p:spTgt spid="2050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506"/>
                                        </p:tgtEl>
                                        <p:attrNameLst>
                                          <p:attrName>style.visibility</p:attrName>
                                        </p:attrNameLst>
                                      </p:cBhvr>
                                      <p:to>
                                        <p:strVal val="visible"/>
                                      </p:to>
                                    </p:set>
                                    <p:anim calcmode="lin" valueType="num">
                                      <p:cBhvr>
                                        <p:cTn id="11" dur="500" fill="hold"/>
                                        <p:tgtEl>
                                          <p:spTgt spid="20506"/>
                                        </p:tgtEl>
                                        <p:attrNameLst>
                                          <p:attrName>ppt_x</p:attrName>
                                        </p:attrNameLst>
                                      </p:cBhvr>
                                      <p:tavLst>
                                        <p:tav tm="0">
                                          <p:val>
                                            <p:strVal val="0-#ppt_w/2"/>
                                          </p:val>
                                        </p:tav>
                                        <p:tav tm="100000">
                                          <p:val>
                                            <p:strVal val="#ppt_x"/>
                                          </p:val>
                                        </p:tav>
                                      </p:tavLst>
                                    </p:anim>
                                    <p:anim calcmode="lin" valueType="num">
                                      <p:cBhvr>
                                        <p:cTn id="12" dur="500" fill="hold"/>
                                        <p:tgtEl>
                                          <p:spTgt spid="2050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20504"/>
                                        </p:tgtEl>
                                        <p:attrNameLst>
                                          <p:attrName>style.visibility</p:attrName>
                                        </p:attrNameLst>
                                      </p:cBhvr>
                                      <p:to>
                                        <p:strVal val="visible"/>
                                      </p:to>
                                    </p:set>
                                    <p:anim calcmode="lin" valueType="num">
                                      <p:cBhvr>
                                        <p:cTn id="17" dur="500" fill="hold"/>
                                        <p:tgtEl>
                                          <p:spTgt spid="2050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0504"/>
                                        </p:tgtEl>
                                        <p:attrNameLst>
                                          <p:attrName>ppt_y</p:attrName>
                                        </p:attrNameLst>
                                      </p:cBhvr>
                                      <p:tavLst>
                                        <p:tav tm="0">
                                          <p:val>
                                            <p:strVal val="#ppt_y"/>
                                          </p:val>
                                        </p:tav>
                                        <p:tav tm="100000">
                                          <p:val>
                                            <p:strVal val="#ppt_y"/>
                                          </p:val>
                                        </p:tav>
                                      </p:tavLst>
                                    </p:anim>
                                    <p:anim calcmode="lin" valueType="num">
                                      <p:cBhvr>
                                        <p:cTn id="19" dur="500" fill="hold"/>
                                        <p:tgtEl>
                                          <p:spTgt spid="2050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0504"/>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20504"/>
                                        </p:tgtEl>
                                      </p:cBhvr>
                                    </p:animEffect>
                                  </p:childTnLst>
                                </p:cTn>
                              </p:par>
                            </p:childTnLst>
                          </p:cTn>
                        </p:par>
                        <p:par>
                          <p:cTn id="22" fill="hold">
                            <p:stCondLst>
                              <p:cond delay="949"/>
                            </p:stCondLst>
                            <p:childTnLst>
                              <p:par>
                                <p:cTn id="23" presetID="2" presetClass="entr" presetSubtype="8" fill="hold" grpId="0" nodeType="afterEffect">
                                  <p:stCondLst>
                                    <p:cond delay="0"/>
                                  </p:stCondLst>
                                  <p:childTnLst>
                                    <p:set>
                                      <p:cBhvr>
                                        <p:cTn id="24" dur="1" fill="hold">
                                          <p:stCondLst>
                                            <p:cond delay="0"/>
                                          </p:stCondLst>
                                        </p:cTn>
                                        <p:tgtEl>
                                          <p:spTgt spid="20508"/>
                                        </p:tgtEl>
                                        <p:attrNameLst>
                                          <p:attrName>style.visibility</p:attrName>
                                        </p:attrNameLst>
                                      </p:cBhvr>
                                      <p:to>
                                        <p:strVal val="visible"/>
                                      </p:to>
                                    </p:set>
                                    <p:anim calcmode="lin" valueType="num">
                                      <p:cBhvr>
                                        <p:cTn id="25" dur="500" fill="hold"/>
                                        <p:tgtEl>
                                          <p:spTgt spid="20508"/>
                                        </p:tgtEl>
                                        <p:attrNameLst>
                                          <p:attrName>ppt_x</p:attrName>
                                        </p:attrNameLst>
                                      </p:cBhvr>
                                      <p:tavLst>
                                        <p:tav tm="0">
                                          <p:val>
                                            <p:strVal val="0-#ppt_w/2"/>
                                          </p:val>
                                        </p:tav>
                                        <p:tav tm="100000">
                                          <p:val>
                                            <p:strVal val="#ppt_x"/>
                                          </p:val>
                                        </p:tav>
                                      </p:tavLst>
                                    </p:anim>
                                    <p:anim calcmode="lin" valueType="num">
                                      <p:cBhvr>
                                        <p:cTn id="26" dur="500" fill="hold"/>
                                        <p:tgtEl>
                                          <p:spTgt spid="2050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0509"/>
                                        </p:tgtEl>
                                        <p:attrNameLst>
                                          <p:attrName>style.visibility</p:attrName>
                                        </p:attrNameLst>
                                      </p:cBhvr>
                                      <p:to>
                                        <p:strVal val="visible"/>
                                      </p:to>
                                    </p:set>
                                    <p:anim calcmode="lin" valueType="num">
                                      <p:cBhvr>
                                        <p:cTn id="29" dur="500" fill="hold"/>
                                        <p:tgtEl>
                                          <p:spTgt spid="20509"/>
                                        </p:tgtEl>
                                        <p:attrNameLst>
                                          <p:attrName>ppt_x</p:attrName>
                                        </p:attrNameLst>
                                      </p:cBhvr>
                                      <p:tavLst>
                                        <p:tav tm="0">
                                          <p:val>
                                            <p:strVal val="0-#ppt_w/2"/>
                                          </p:val>
                                        </p:tav>
                                        <p:tav tm="100000">
                                          <p:val>
                                            <p:strVal val="#ppt_x"/>
                                          </p:val>
                                        </p:tav>
                                      </p:tavLst>
                                    </p:anim>
                                    <p:anim calcmode="lin" valueType="num">
                                      <p:cBhvr>
                                        <p:cTn id="30" dur="500" fill="hold"/>
                                        <p:tgtEl>
                                          <p:spTgt spid="20509"/>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200"/>
                                  </p:stCondLst>
                                  <p:childTnLst>
                                    <p:set>
                                      <p:cBhvr>
                                        <p:cTn id="32" dur="1" fill="hold">
                                          <p:stCondLst>
                                            <p:cond delay="0"/>
                                          </p:stCondLst>
                                        </p:cTn>
                                        <p:tgtEl>
                                          <p:spTgt spid="20511"/>
                                        </p:tgtEl>
                                        <p:attrNameLst>
                                          <p:attrName>style.visibility</p:attrName>
                                        </p:attrNameLst>
                                      </p:cBhvr>
                                      <p:to>
                                        <p:strVal val="visible"/>
                                      </p:to>
                                    </p:set>
                                    <p:anim calcmode="lin" valueType="num">
                                      <p:cBhvr>
                                        <p:cTn id="33" dur="500" fill="hold"/>
                                        <p:tgtEl>
                                          <p:spTgt spid="20511"/>
                                        </p:tgtEl>
                                        <p:attrNameLst>
                                          <p:attrName>ppt_x</p:attrName>
                                        </p:attrNameLst>
                                      </p:cBhvr>
                                      <p:tavLst>
                                        <p:tav tm="0">
                                          <p:val>
                                            <p:strVal val="0-#ppt_w/2"/>
                                          </p:val>
                                        </p:tav>
                                        <p:tav tm="100000">
                                          <p:val>
                                            <p:strVal val="#ppt_x"/>
                                          </p:val>
                                        </p:tav>
                                      </p:tavLst>
                                    </p:anim>
                                    <p:anim calcmode="lin" valueType="num">
                                      <p:cBhvr>
                                        <p:cTn id="34" dur="500" fill="hold"/>
                                        <p:tgtEl>
                                          <p:spTgt spid="20511"/>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200"/>
                                  </p:stCondLst>
                                  <p:childTnLst>
                                    <p:set>
                                      <p:cBhvr>
                                        <p:cTn id="36" dur="1" fill="hold">
                                          <p:stCondLst>
                                            <p:cond delay="0"/>
                                          </p:stCondLst>
                                        </p:cTn>
                                        <p:tgtEl>
                                          <p:spTgt spid="20512"/>
                                        </p:tgtEl>
                                        <p:attrNameLst>
                                          <p:attrName>style.visibility</p:attrName>
                                        </p:attrNameLst>
                                      </p:cBhvr>
                                      <p:to>
                                        <p:strVal val="visible"/>
                                      </p:to>
                                    </p:set>
                                    <p:anim calcmode="lin" valueType="num">
                                      <p:cBhvr>
                                        <p:cTn id="37" dur="500" fill="hold"/>
                                        <p:tgtEl>
                                          <p:spTgt spid="20512"/>
                                        </p:tgtEl>
                                        <p:attrNameLst>
                                          <p:attrName>ppt_x</p:attrName>
                                        </p:attrNameLst>
                                      </p:cBhvr>
                                      <p:tavLst>
                                        <p:tav tm="0">
                                          <p:val>
                                            <p:strVal val="0-#ppt_w/2"/>
                                          </p:val>
                                        </p:tav>
                                        <p:tav tm="100000">
                                          <p:val>
                                            <p:strVal val="#ppt_x"/>
                                          </p:val>
                                        </p:tav>
                                      </p:tavLst>
                                    </p:anim>
                                    <p:anim calcmode="lin" valueType="num">
                                      <p:cBhvr>
                                        <p:cTn id="38" dur="500" fill="hold"/>
                                        <p:tgtEl>
                                          <p:spTgt spid="2051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400"/>
                                  </p:stCondLst>
                                  <p:childTnLst>
                                    <p:set>
                                      <p:cBhvr>
                                        <p:cTn id="40" dur="1" fill="hold">
                                          <p:stCondLst>
                                            <p:cond delay="0"/>
                                          </p:stCondLst>
                                        </p:cTn>
                                        <p:tgtEl>
                                          <p:spTgt spid="20514"/>
                                        </p:tgtEl>
                                        <p:attrNameLst>
                                          <p:attrName>style.visibility</p:attrName>
                                        </p:attrNameLst>
                                      </p:cBhvr>
                                      <p:to>
                                        <p:strVal val="visible"/>
                                      </p:to>
                                    </p:set>
                                    <p:anim calcmode="lin" valueType="num">
                                      <p:cBhvr>
                                        <p:cTn id="41" dur="500" fill="hold"/>
                                        <p:tgtEl>
                                          <p:spTgt spid="20514"/>
                                        </p:tgtEl>
                                        <p:attrNameLst>
                                          <p:attrName>ppt_x</p:attrName>
                                        </p:attrNameLst>
                                      </p:cBhvr>
                                      <p:tavLst>
                                        <p:tav tm="0">
                                          <p:val>
                                            <p:strVal val="0-#ppt_w/2"/>
                                          </p:val>
                                        </p:tav>
                                        <p:tav tm="100000">
                                          <p:val>
                                            <p:strVal val="#ppt_x"/>
                                          </p:val>
                                        </p:tav>
                                      </p:tavLst>
                                    </p:anim>
                                    <p:anim calcmode="lin" valueType="num">
                                      <p:cBhvr>
                                        <p:cTn id="42" dur="500" fill="hold"/>
                                        <p:tgtEl>
                                          <p:spTgt spid="2051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400"/>
                                  </p:stCondLst>
                                  <p:childTnLst>
                                    <p:set>
                                      <p:cBhvr>
                                        <p:cTn id="44" dur="1" fill="hold">
                                          <p:stCondLst>
                                            <p:cond delay="0"/>
                                          </p:stCondLst>
                                        </p:cTn>
                                        <p:tgtEl>
                                          <p:spTgt spid="20515"/>
                                        </p:tgtEl>
                                        <p:attrNameLst>
                                          <p:attrName>style.visibility</p:attrName>
                                        </p:attrNameLst>
                                      </p:cBhvr>
                                      <p:to>
                                        <p:strVal val="visible"/>
                                      </p:to>
                                    </p:set>
                                    <p:anim calcmode="lin" valueType="num">
                                      <p:cBhvr>
                                        <p:cTn id="45" dur="500" fill="hold"/>
                                        <p:tgtEl>
                                          <p:spTgt spid="20515"/>
                                        </p:tgtEl>
                                        <p:attrNameLst>
                                          <p:attrName>ppt_x</p:attrName>
                                        </p:attrNameLst>
                                      </p:cBhvr>
                                      <p:tavLst>
                                        <p:tav tm="0">
                                          <p:val>
                                            <p:strVal val="0-#ppt_w/2"/>
                                          </p:val>
                                        </p:tav>
                                        <p:tav tm="100000">
                                          <p:val>
                                            <p:strVal val="#ppt_x"/>
                                          </p:val>
                                        </p:tav>
                                      </p:tavLst>
                                    </p:anim>
                                    <p:anim calcmode="lin" valueType="num">
                                      <p:cBhvr>
                                        <p:cTn id="46" dur="500" fill="hold"/>
                                        <p:tgtEl>
                                          <p:spTgt spid="20515"/>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600"/>
                                  </p:stCondLst>
                                  <p:childTnLst>
                                    <p:set>
                                      <p:cBhvr>
                                        <p:cTn id="48" dur="1" fill="hold">
                                          <p:stCondLst>
                                            <p:cond delay="0"/>
                                          </p:stCondLst>
                                        </p:cTn>
                                        <p:tgtEl>
                                          <p:spTgt spid="20517"/>
                                        </p:tgtEl>
                                        <p:attrNameLst>
                                          <p:attrName>style.visibility</p:attrName>
                                        </p:attrNameLst>
                                      </p:cBhvr>
                                      <p:to>
                                        <p:strVal val="visible"/>
                                      </p:to>
                                    </p:set>
                                    <p:anim calcmode="lin" valueType="num">
                                      <p:cBhvr>
                                        <p:cTn id="49" dur="500" fill="hold"/>
                                        <p:tgtEl>
                                          <p:spTgt spid="20517"/>
                                        </p:tgtEl>
                                        <p:attrNameLst>
                                          <p:attrName>ppt_x</p:attrName>
                                        </p:attrNameLst>
                                      </p:cBhvr>
                                      <p:tavLst>
                                        <p:tav tm="0">
                                          <p:val>
                                            <p:strVal val="0-#ppt_w/2"/>
                                          </p:val>
                                        </p:tav>
                                        <p:tav tm="100000">
                                          <p:val>
                                            <p:strVal val="#ppt_x"/>
                                          </p:val>
                                        </p:tav>
                                      </p:tavLst>
                                    </p:anim>
                                    <p:anim calcmode="lin" valueType="num">
                                      <p:cBhvr>
                                        <p:cTn id="50" dur="500" fill="hold"/>
                                        <p:tgtEl>
                                          <p:spTgt spid="20517"/>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600"/>
                                  </p:stCondLst>
                                  <p:childTnLst>
                                    <p:set>
                                      <p:cBhvr>
                                        <p:cTn id="52" dur="1" fill="hold">
                                          <p:stCondLst>
                                            <p:cond delay="0"/>
                                          </p:stCondLst>
                                        </p:cTn>
                                        <p:tgtEl>
                                          <p:spTgt spid="20518"/>
                                        </p:tgtEl>
                                        <p:attrNameLst>
                                          <p:attrName>style.visibility</p:attrName>
                                        </p:attrNameLst>
                                      </p:cBhvr>
                                      <p:to>
                                        <p:strVal val="visible"/>
                                      </p:to>
                                    </p:set>
                                    <p:anim calcmode="lin" valueType="num">
                                      <p:cBhvr>
                                        <p:cTn id="53" dur="500" fill="hold"/>
                                        <p:tgtEl>
                                          <p:spTgt spid="20518"/>
                                        </p:tgtEl>
                                        <p:attrNameLst>
                                          <p:attrName>ppt_x</p:attrName>
                                        </p:attrNameLst>
                                      </p:cBhvr>
                                      <p:tavLst>
                                        <p:tav tm="0">
                                          <p:val>
                                            <p:strVal val="0-#ppt_w/2"/>
                                          </p:val>
                                        </p:tav>
                                        <p:tav tm="100000">
                                          <p:val>
                                            <p:strVal val="#ppt_x"/>
                                          </p:val>
                                        </p:tav>
                                      </p:tavLst>
                                    </p:anim>
                                    <p:anim calcmode="lin" valueType="num">
                                      <p:cBhvr>
                                        <p:cTn id="54" dur="500" fill="hold"/>
                                        <p:tgtEl>
                                          <p:spTgt spid="20518"/>
                                        </p:tgtEl>
                                        <p:attrNameLst>
                                          <p:attrName>ppt_y</p:attrName>
                                        </p:attrNameLst>
                                      </p:cBhvr>
                                      <p:tavLst>
                                        <p:tav tm="0">
                                          <p:val>
                                            <p:strVal val="#ppt_y"/>
                                          </p:val>
                                        </p:tav>
                                        <p:tav tm="100000">
                                          <p:val>
                                            <p:strVal val="#ppt_y"/>
                                          </p:val>
                                        </p:tav>
                                      </p:tavLst>
                                    </p:anim>
                                  </p:childTnLst>
                                </p:cTn>
                              </p:par>
                            </p:childTnLst>
                          </p:cTn>
                        </p:par>
                        <p:par>
                          <p:cTn id="55" fill="hold">
                            <p:stCondLst>
                              <p:cond delay="1449"/>
                            </p:stCondLst>
                            <p:childTnLst>
                              <p:par>
                                <p:cTn id="56" presetID="31" presetClass="entr" presetSubtype="0" fill="hold" grpId="0" nodeType="afterEffect">
                                  <p:stCondLst>
                                    <p:cond delay="0"/>
                                  </p:stCondLst>
                                  <p:childTnLst>
                                    <p:set>
                                      <p:cBhvr>
                                        <p:cTn id="57" dur="1" fill="hold">
                                          <p:stCondLst>
                                            <p:cond delay="0"/>
                                          </p:stCondLst>
                                        </p:cTn>
                                        <p:tgtEl>
                                          <p:spTgt spid="20519"/>
                                        </p:tgtEl>
                                        <p:attrNameLst>
                                          <p:attrName>style.visibility</p:attrName>
                                        </p:attrNameLst>
                                      </p:cBhvr>
                                      <p:to>
                                        <p:strVal val="visible"/>
                                      </p:to>
                                    </p:set>
                                    <p:anim calcmode="lin" valueType="num">
                                      <p:cBhvr>
                                        <p:cTn id="58" dur="500" fill="hold"/>
                                        <p:tgtEl>
                                          <p:spTgt spid="20519"/>
                                        </p:tgtEl>
                                        <p:attrNameLst>
                                          <p:attrName>ppt_w</p:attrName>
                                        </p:attrNameLst>
                                      </p:cBhvr>
                                      <p:tavLst>
                                        <p:tav tm="0">
                                          <p:val>
                                            <p:fltVal val="0.000000"/>
                                          </p:val>
                                        </p:tav>
                                        <p:tav tm="100000">
                                          <p:val>
                                            <p:strVal val="#ppt_w"/>
                                          </p:val>
                                        </p:tav>
                                      </p:tavLst>
                                    </p:anim>
                                    <p:anim calcmode="lin" valueType="num">
                                      <p:cBhvr>
                                        <p:cTn id="59" dur="500" fill="hold"/>
                                        <p:tgtEl>
                                          <p:spTgt spid="20519"/>
                                        </p:tgtEl>
                                        <p:attrNameLst>
                                          <p:attrName>ppt_h</p:attrName>
                                        </p:attrNameLst>
                                      </p:cBhvr>
                                      <p:tavLst>
                                        <p:tav tm="0">
                                          <p:val>
                                            <p:fltVal val="0.000000"/>
                                          </p:val>
                                        </p:tav>
                                        <p:tav tm="100000">
                                          <p:val>
                                            <p:strVal val="#ppt_h"/>
                                          </p:val>
                                        </p:tav>
                                      </p:tavLst>
                                    </p:anim>
                                    <p:anim calcmode="lin" valueType="num">
                                      <p:cBhvr>
                                        <p:cTn id="60" dur="500" fill="hold"/>
                                        <p:tgtEl>
                                          <p:spTgt spid="20519"/>
                                        </p:tgtEl>
                                        <p:attrNameLst>
                                          <p:attrName>style.rotation</p:attrName>
                                        </p:attrNameLst>
                                      </p:cBhvr>
                                      <p:tavLst>
                                        <p:tav tm="0">
                                          <p:val>
                                            <p:fltVal val="90.000000"/>
                                          </p:val>
                                        </p:tav>
                                        <p:tav tm="100000">
                                          <p:val>
                                            <p:fltVal val="0.000000"/>
                                          </p:val>
                                        </p:tav>
                                      </p:tavLst>
                                    </p:anim>
                                    <p:animEffect filter="fade">
                                      <p:cBhvr>
                                        <p:cTn id="61" dur="500"/>
                                        <p:tgtEl>
                                          <p:spTgt spid="20519"/>
                                        </p:tgtEl>
                                      </p:cBhvr>
                                    </p:animEffect>
                                  </p:childTnLst>
                                </p:cTn>
                              </p:par>
                            </p:childTnLst>
                          </p:cTn>
                        </p:par>
                        <p:par>
                          <p:cTn id="62" fill="hold">
                            <p:stCondLst>
                              <p:cond delay="1949"/>
                            </p:stCondLst>
                            <p:childTnLst>
                              <p:par>
                                <p:cTn id="63" presetID="22" presetClass="entr" presetSubtype="8" fill="hold" grpId="0" nodeType="afterEffect">
                                  <p:stCondLst>
                                    <p:cond delay="0"/>
                                  </p:stCondLst>
                                  <p:childTnLst>
                                    <p:set>
                                      <p:cBhvr>
                                        <p:cTn id="64" dur="1" fill="hold">
                                          <p:stCondLst>
                                            <p:cond delay="0"/>
                                          </p:stCondLst>
                                        </p:cTn>
                                        <p:tgtEl>
                                          <p:spTgt spid="20520"/>
                                        </p:tgtEl>
                                        <p:attrNameLst>
                                          <p:attrName>style.visibility</p:attrName>
                                        </p:attrNameLst>
                                      </p:cBhvr>
                                      <p:to>
                                        <p:strVal val="visible"/>
                                      </p:to>
                                    </p:set>
                                    <p:animEffect filter="wipe(left)">
                                      <p:cBhvr>
                                        <p:cTn id="65" dur="500"/>
                                        <p:tgtEl>
                                          <p:spTgt spid="2052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0507"/>
                                        </p:tgtEl>
                                        <p:attrNameLst>
                                          <p:attrName>style.visibility</p:attrName>
                                        </p:attrNameLst>
                                      </p:cBhvr>
                                      <p:to>
                                        <p:strVal val="visible"/>
                                      </p:to>
                                    </p:set>
                                    <p:animEffect filter="wipe(left)">
                                      <p:cBhvr>
                                        <p:cTn id="68" dur="500"/>
                                        <p:tgtEl>
                                          <p:spTgt spid="20507"/>
                                        </p:tgtEl>
                                      </p:cBhvr>
                                    </p:animEffect>
                                  </p:childTnLst>
                                </p:cTn>
                              </p:par>
                            </p:childTnLst>
                          </p:cTn>
                        </p:par>
                        <p:par>
                          <p:cTn id="69" fill="hold">
                            <p:stCondLst>
                              <p:cond delay="2449"/>
                            </p:stCondLst>
                            <p:childTnLst>
                              <p:par>
                                <p:cTn id="70" presetID="31" presetClass="entr" presetSubtype="0" fill="hold" grpId="0" nodeType="afterEffect">
                                  <p:stCondLst>
                                    <p:cond delay="0"/>
                                  </p:stCondLst>
                                  <p:childTnLst>
                                    <p:set>
                                      <p:cBhvr>
                                        <p:cTn id="71" dur="1" fill="hold">
                                          <p:stCondLst>
                                            <p:cond delay="0"/>
                                          </p:stCondLst>
                                        </p:cTn>
                                        <p:tgtEl>
                                          <p:spTgt spid="20521"/>
                                        </p:tgtEl>
                                        <p:attrNameLst>
                                          <p:attrName>style.visibility</p:attrName>
                                        </p:attrNameLst>
                                      </p:cBhvr>
                                      <p:to>
                                        <p:strVal val="visible"/>
                                      </p:to>
                                    </p:set>
                                    <p:anim calcmode="lin" valueType="num">
                                      <p:cBhvr>
                                        <p:cTn id="72" dur="500" fill="hold"/>
                                        <p:tgtEl>
                                          <p:spTgt spid="20521"/>
                                        </p:tgtEl>
                                        <p:attrNameLst>
                                          <p:attrName>ppt_w</p:attrName>
                                        </p:attrNameLst>
                                      </p:cBhvr>
                                      <p:tavLst>
                                        <p:tav tm="0">
                                          <p:val>
                                            <p:fltVal val="0.000000"/>
                                          </p:val>
                                        </p:tav>
                                        <p:tav tm="100000">
                                          <p:val>
                                            <p:strVal val="#ppt_w"/>
                                          </p:val>
                                        </p:tav>
                                      </p:tavLst>
                                    </p:anim>
                                    <p:anim calcmode="lin" valueType="num">
                                      <p:cBhvr>
                                        <p:cTn id="73" dur="500" fill="hold"/>
                                        <p:tgtEl>
                                          <p:spTgt spid="20521"/>
                                        </p:tgtEl>
                                        <p:attrNameLst>
                                          <p:attrName>ppt_h</p:attrName>
                                        </p:attrNameLst>
                                      </p:cBhvr>
                                      <p:tavLst>
                                        <p:tav tm="0">
                                          <p:val>
                                            <p:fltVal val="0.000000"/>
                                          </p:val>
                                        </p:tav>
                                        <p:tav tm="100000">
                                          <p:val>
                                            <p:strVal val="#ppt_h"/>
                                          </p:val>
                                        </p:tav>
                                      </p:tavLst>
                                    </p:anim>
                                    <p:anim calcmode="lin" valueType="num">
                                      <p:cBhvr>
                                        <p:cTn id="74" dur="500" fill="hold"/>
                                        <p:tgtEl>
                                          <p:spTgt spid="20521"/>
                                        </p:tgtEl>
                                        <p:attrNameLst>
                                          <p:attrName>style.rotation</p:attrName>
                                        </p:attrNameLst>
                                      </p:cBhvr>
                                      <p:tavLst>
                                        <p:tav tm="0">
                                          <p:val>
                                            <p:fltVal val="90.000000"/>
                                          </p:val>
                                        </p:tav>
                                        <p:tav tm="100000">
                                          <p:val>
                                            <p:fltVal val="0.000000"/>
                                          </p:val>
                                        </p:tav>
                                      </p:tavLst>
                                    </p:anim>
                                    <p:animEffect filter="fade">
                                      <p:cBhvr>
                                        <p:cTn id="75" dur="500"/>
                                        <p:tgtEl>
                                          <p:spTgt spid="20521"/>
                                        </p:tgtEl>
                                      </p:cBhvr>
                                    </p:animEffect>
                                  </p:childTnLst>
                                </p:cTn>
                              </p:par>
                            </p:childTnLst>
                          </p:cTn>
                        </p:par>
                        <p:par>
                          <p:cTn id="76" fill="hold">
                            <p:stCondLst>
                              <p:cond delay="2949"/>
                            </p:stCondLst>
                            <p:childTnLst>
                              <p:par>
                                <p:cTn id="77" presetID="22" presetClass="entr" presetSubtype="8" fill="hold" grpId="0" nodeType="afterEffect">
                                  <p:stCondLst>
                                    <p:cond delay="0"/>
                                  </p:stCondLst>
                                  <p:childTnLst>
                                    <p:set>
                                      <p:cBhvr>
                                        <p:cTn id="78" dur="1" fill="hold">
                                          <p:stCondLst>
                                            <p:cond delay="0"/>
                                          </p:stCondLst>
                                        </p:cTn>
                                        <p:tgtEl>
                                          <p:spTgt spid="20522"/>
                                        </p:tgtEl>
                                        <p:attrNameLst>
                                          <p:attrName>style.visibility</p:attrName>
                                        </p:attrNameLst>
                                      </p:cBhvr>
                                      <p:to>
                                        <p:strVal val="visible"/>
                                      </p:to>
                                    </p:set>
                                    <p:animEffect filter="wipe(left)">
                                      <p:cBhvr>
                                        <p:cTn id="79" dur="500"/>
                                        <p:tgtEl>
                                          <p:spTgt spid="2052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20510"/>
                                        </p:tgtEl>
                                        <p:attrNameLst>
                                          <p:attrName>style.visibility</p:attrName>
                                        </p:attrNameLst>
                                      </p:cBhvr>
                                      <p:to>
                                        <p:strVal val="visible"/>
                                      </p:to>
                                    </p:set>
                                    <p:animEffect filter="wipe(left)">
                                      <p:cBhvr>
                                        <p:cTn id="82" dur="500"/>
                                        <p:tgtEl>
                                          <p:spTgt spid="20510"/>
                                        </p:tgtEl>
                                      </p:cBhvr>
                                    </p:animEffect>
                                  </p:childTnLst>
                                </p:cTn>
                              </p:par>
                            </p:childTnLst>
                          </p:cTn>
                        </p:par>
                        <p:par>
                          <p:cTn id="83" fill="hold">
                            <p:stCondLst>
                              <p:cond delay="3449"/>
                            </p:stCondLst>
                            <p:childTnLst>
                              <p:par>
                                <p:cTn id="84" presetID="31" presetClass="entr" presetSubtype="0" fill="hold" grpId="0" nodeType="afterEffect">
                                  <p:stCondLst>
                                    <p:cond delay="0"/>
                                  </p:stCondLst>
                                  <p:childTnLst>
                                    <p:set>
                                      <p:cBhvr>
                                        <p:cTn id="85" dur="1" fill="hold">
                                          <p:stCondLst>
                                            <p:cond delay="0"/>
                                          </p:stCondLst>
                                        </p:cTn>
                                        <p:tgtEl>
                                          <p:spTgt spid="20523"/>
                                        </p:tgtEl>
                                        <p:attrNameLst>
                                          <p:attrName>style.visibility</p:attrName>
                                        </p:attrNameLst>
                                      </p:cBhvr>
                                      <p:to>
                                        <p:strVal val="visible"/>
                                      </p:to>
                                    </p:set>
                                    <p:anim calcmode="lin" valueType="num">
                                      <p:cBhvr>
                                        <p:cTn id="86" dur="500" fill="hold"/>
                                        <p:tgtEl>
                                          <p:spTgt spid="20523"/>
                                        </p:tgtEl>
                                        <p:attrNameLst>
                                          <p:attrName>ppt_w</p:attrName>
                                        </p:attrNameLst>
                                      </p:cBhvr>
                                      <p:tavLst>
                                        <p:tav tm="0">
                                          <p:val>
                                            <p:fltVal val="0.000000"/>
                                          </p:val>
                                        </p:tav>
                                        <p:tav tm="100000">
                                          <p:val>
                                            <p:strVal val="#ppt_w"/>
                                          </p:val>
                                        </p:tav>
                                      </p:tavLst>
                                    </p:anim>
                                    <p:anim calcmode="lin" valueType="num">
                                      <p:cBhvr>
                                        <p:cTn id="87" dur="500" fill="hold"/>
                                        <p:tgtEl>
                                          <p:spTgt spid="20523"/>
                                        </p:tgtEl>
                                        <p:attrNameLst>
                                          <p:attrName>ppt_h</p:attrName>
                                        </p:attrNameLst>
                                      </p:cBhvr>
                                      <p:tavLst>
                                        <p:tav tm="0">
                                          <p:val>
                                            <p:fltVal val="0.000000"/>
                                          </p:val>
                                        </p:tav>
                                        <p:tav tm="100000">
                                          <p:val>
                                            <p:strVal val="#ppt_h"/>
                                          </p:val>
                                        </p:tav>
                                      </p:tavLst>
                                    </p:anim>
                                    <p:anim calcmode="lin" valueType="num">
                                      <p:cBhvr>
                                        <p:cTn id="88" dur="500" fill="hold"/>
                                        <p:tgtEl>
                                          <p:spTgt spid="20523"/>
                                        </p:tgtEl>
                                        <p:attrNameLst>
                                          <p:attrName>style.rotation</p:attrName>
                                        </p:attrNameLst>
                                      </p:cBhvr>
                                      <p:tavLst>
                                        <p:tav tm="0">
                                          <p:val>
                                            <p:fltVal val="90.000000"/>
                                          </p:val>
                                        </p:tav>
                                        <p:tav tm="100000">
                                          <p:val>
                                            <p:fltVal val="0.000000"/>
                                          </p:val>
                                        </p:tav>
                                      </p:tavLst>
                                    </p:anim>
                                    <p:animEffect filter="fade">
                                      <p:cBhvr>
                                        <p:cTn id="89" dur="500"/>
                                        <p:tgtEl>
                                          <p:spTgt spid="20523"/>
                                        </p:tgtEl>
                                      </p:cBhvr>
                                    </p:animEffect>
                                  </p:childTnLst>
                                </p:cTn>
                              </p:par>
                            </p:childTnLst>
                          </p:cTn>
                        </p:par>
                        <p:par>
                          <p:cTn id="90" fill="hold">
                            <p:stCondLst>
                              <p:cond delay="3949"/>
                            </p:stCondLst>
                            <p:childTnLst>
                              <p:par>
                                <p:cTn id="91" presetID="22" presetClass="entr" presetSubtype="8" fill="hold" grpId="0" nodeType="afterEffect">
                                  <p:stCondLst>
                                    <p:cond delay="0"/>
                                  </p:stCondLst>
                                  <p:childTnLst>
                                    <p:set>
                                      <p:cBhvr>
                                        <p:cTn id="92" dur="1" fill="hold">
                                          <p:stCondLst>
                                            <p:cond delay="0"/>
                                          </p:stCondLst>
                                        </p:cTn>
                                        <p:tgtEl>
                                          <p:spTgt spid="20524"/>
                                        </p:tgtEl>
                                        <p:attrNameLst>
                                          <p:attrName>style.visibility</p:attrName>
                                        </p:attrNameLst>
                                      </p:cBhvr>
                                      <p:to>
                                        <p:strVal val="visible"/>
                                      </p:to>
                                    </p:set>
                                    <p:animEffect filter="wipe(left)">
                                      <p:cBhvr>
                                        <p:cTn id="93" dur="500"/>
                                        <p:tgtEl>
                                          <p:spTgt spid="20524"/>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0513"/>
                                        </p:tgtEl>
                                        <p:attrNameLst>
                                          <p:attrName>style.visibility</p:attrName>
                                        </p:attrNameLst>
                                      </p:cBhvr>
                                      <p:to>
                                        <p:strVal val="visible"/>
                                      </p:to>
                                    </p:set>
                                    <p:animEffect filter="wipe(left)">
                                      <p:cBhvr>
                                        <p:cTn id="96" dur="500"/>
                                        <p:tgtEl>
                                          <p:spTgt spid="20513"/>
                                        </p:tgtEl>
                                      </p:cBhvr>
                                    </p:animEffect>
                                  </p:childTnLst>
                                </p:cTn>
                              </p:par>
                            </p:childTnLst>
                          </p:cTn>
                        </p:par>
                        <p:par>
                          <p:cTn id="97" fill="hold">
                            <p:stCondLst>
                              <p:cond delay="4449"/>
                            </p:stCondLst>
                            <p:childTnLst>
                              <p:par>
                                <p:cTn id="98" presetID="31" presetClass="entr" presetSubtype="0" fill="hold" grpId="0" nodeType="afterEffect">
                                  <p:stCondLst>
                                    <p:cond delay="0"/>
                                  </p:stCondLst>
                                  <p:childTnLst>
                                    <p:set>
                                      <p:cBhvr>
                                        <p:cTn id="99" dur="1" fill="hold">
                                          <p:stCondLst>
                                            <p:cond delay="0"/>
                                          </p:stCondLst>
                                        </p:cTn>
                                        <p:tgtEl>
                                          <p:spTgt spid="20525"/>
                                        </p:tgtEl>
                                        <p:attrNameLst>
                                          <p:attrName>style.visibility</p:attrName>
                                        </p:attrNameLst>
                                      </p:cBhvr>
                                      <p:to>
                                        <p:strVal val="visible"/>
                                      </p:to>
                                    </p:set>
                                    <p:anim calcmode="lin" valueType="num">
                                      <p:cBhvr>
                                        <p:cTn id="100" dur="500" fill="hold"/>
                                        <p:tgtEl>
                                          <p:spTgt spid="20525"/>
                                        </p:tgtEl>
                                        <p:attrNameLst>
                                          <p:attrName>ppt_w</p:attrName>
                                        </p:attrNameLst>
                                      </p:cBhvr>
                                      <p:tavLst>
                                        <p:tav tm="0">
                                          <p:val>
                                            <p:fltVal val="0.000000"/>
                                          </p:val>
                                        </p:tav>
                                        <p:tav tm="100000">
                                          <p:val>
                                            <p:strVal val="#ppt_w"/>
                                          </p:val>
                                        </p:tav>
                                      </p:tavLst>
                                    </p:anim>
                                    <p:anim calcmode="lin" valueType="num">
                                      <p:cBhvr>
                                        <p:cTn id="101" dur="500" fill="hold"/>
                                        <p:tgtEl>
                                          <p:spTgt spid="20525"/>
                                        </p:tgtEl>
                                        <p:attrNameLst>
                                          <p:attrName>ppt_h</p:attrName>
                                        </p:attrNameLst>
                                      </p:cBhvr>
                                      <p:tavLst>
                                        <p:tav tm="0">
                                          <p:val>
                                            <p:fltVal val="0.000000"/>
                                          </p:val>
                                        </p:tav>
                                        <p:tav tm="100000">
                                          <p:val>
                                            <p:strVal val="#ppt_h"/>
                                          </p:val>
                                        </p:tav>
                                      </p:tavLst>
                                    </p:anim>
                                    <p:anim calcmode="lin" valueType="num">
                                      <p:cBhvr>
                                        <p:cTn id="102" dur="500" fill="hold"/>
                                        <p:tgtEl>
                                          <p:spTgt spid="20525"/>
                                        </p:tgtEl>
                                        <p:attrNameLst>
                                          <p:attrName>style.rotation</p:attrName>
                                        </p:attrNameLst>
                                      </p:cBhvr>
                                      <p:tavLst>
                                        <p:tav tm="0">
                                          <p:val>
                                            <p:fltVal val="90.000000"/>
                                          </p:val>
                                        </p:tav>
                                        <p:tav tm="100000">
                                          <p:val>
                                            <p:fltVal val="0.000000"/>
                                          </p:val>
                                        </p:tav>
                                      </p:tavLst>
                                    </p:anim>
                                    <p:animEffect filter="fade">
                                      <p:cBhvr>
                                        <p:cTn id="103" dur="500"/>
                                        <p:tgtEl>
                                          <p:spTgt spid="20525"/>
                                        </p:tgtEl>
                                      </p:cBhvr>
                                    </p:animEffect>
                                  </p:childTnLst>
                                </p:cTn>
                              </p:par>
                            </p:childTnLst>
                          </p:cTn>
                        </p:par>
                        <p:par>
                          <p:cTn id="104" fill="hold">
                            <p:stCondLst>
                              <p:cond delay="4949"/>
                            </p:stCondLst>
                            <p:childTnLst>
                              <p:par>
                                <p:cTn id="105" presetID="22" presetClass="entr" presetSubtype="8" fill="hold" grpId="0" nodeType="afterEffect">
                                  <p:stCondLst>
                                    <p:cond delay="0"/>
                                  </p:stCondLst>
                                  <p:childTnLst>
                                    <p:set>
                                      <p:cBhvr>
                                        <p:cTn id="106" dur="1" fill="hold">
                                          <p:stCondLst>
                                            <p:cond delay="0"/>
                                          </p:stCondLst>
                                        </p:cTn>
                                        <p:tgtEl>
                                          <p:spTgt spid="20526"/>
                                        </p:tgtEl>
                                        <p:attrNameLst>
                                          <p:attrName>style.visibility</p:attrName>
                                        </p:attrNameLst>
                                      </p:cBhvr>
                                      <p:to>
                                        <p:strVal val="visible"/>
                                      </p:to>
                                    </p:set>
                                    <p:animEffect filter="wipe(left)">
                                      <p:cBhvr>
                                        <p:cTn id="107" dur="500"/>
                                        <p:tgtEl>
                                          <p:spTgt spid="20526"/>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20516"/>
                                        </p:tgtEl>
                                        <p:attrNameLst>
                                          <p:attrName>style.visibility</p:attrName>
                                        </p:attrNameLst>
                                      </p:cBhvr>
                                      <p:to>
                                        <p:strVal val="visible"/>
                                      </p:to>
                                    </p:set>
                                    <p:animEffect filter="wipe(left)">
                                      <p:cBhvr>
                                        <p:cTn id="110" dur="500"/>
                                        <p:tgtEl>
                                          <p:spTgt spid="20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4" grpId="0" bldLvl="0"/>
      <p:bldP spid="20505" grpId="0" bldLvl="0" animBg="1"/>
      <p:bldP spid="20507" grpId="0" bldLvl="0" animBg="1"/>
      <p:bldP spid="20508" grpId="0" bldLvl="0" animBg="1"/>
      <p:bldP spid="20509" grpId="0" bldLvl="0" animBg="1"/>
      <p:bldP spid="20510" grpId="0" bldLvl="0" animBg="1"/>
      <p:bldP spid="20511" grpId="0" bldLvl="0" animBg="1"/>
      <p:bldP spid="20512" grpId="0" bldLvl="0" animBg="1"/>
      <p:bldP spid="20513" grpId="0" bldLvl="0" animBg="1"/>
      <p:bldP spid="20514" grpId="0" bldLvl="0" animBg="1"/>
      <p:bldP spid="20515" grpId="0" bldLvl="0" animBg="1"/>
      <p:bldP spid="20516" grpId="0" bldLvl="0" animBg="1"/>
      <p:bldP spid="20517" grpId="0" bldLvl="0" animBg="1"/>
      <p:bldP spid="20518" grpId="0" bldLvl="0" animBg="1"/>
      <p:bldP spid="20519" grpId="0" bldLvl="0"/>
      <p:bldP spid="20520" grpId="0" bldLvl="0"/>
      <p:bldP spid="20521" grpId="0" bldLvl="0"/>
      <p:bldP spid="20522" grpId="0" bldLvl="0"/>
      <p:bldP spid="20523" grpId="0" bldLvl="0"/>
      <p:bldP spid="20524" grpId="0" bldLvl="0"/>
      <p:bldP spid="20525" grpId="0" bldLvl="0"/>
      <p:bldP spid="20526" grpId="0" bldLvl="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32771"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772"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32773" name="矩形 12"/>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4" name="矩形 13"/>
          <p:cNvSpPr/>
          <p:nvPr/>
        </p:nvSpPr>
        <p:spPr>
          <a:xfrm>
            <a:off x="8739188"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5" name="矩形 14"/>
          <p:cNvSpPr/>
          <p:nvPr/>
        </p:nvSpPr>
        <p:spPr>
          <a:xfrm>
            <a:off x="99869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6"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777"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8"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779"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32780" name="矩形 22"/>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1" name="矩形 23"/>
          <p:cNvSpPr/>
          <p:nvPr/>
        </p:nvSpPr>
        <p:spPr>
          <a:xfrm>
            <a:off x="8018463"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2" name="矩形 24"/>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3"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784"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2785" name="组合 5"/>
          <p:cNvGrpSpPr/>
          <p:nvPr/>
        </p:nvGrpSpPr>
        <p:grpSpPr>
          <a:xfrm>
            <a:off x="10944225" y="368300"/>
            <a:ext cx="360363" cy="361950"/>
            <a:chOff x="0" y="0"/>
            <a:chExt cx="360000" cy="360000"/>
          </a:xfrm>
        </p:grpSpPr>
        <p:sp>
          <p:nvSpPr>
            <p:cNvPr id="32828"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829"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32786" name="组合 4"/>
          <p:cNvGrpSpPr/>
          <p:nvPr/>
        </p:nvGrpSpPr>
        <p:grpSpPr>
          <a:xfrm>
            <a:off x="11449050" y="368300"/>
            <a:ext cx="360363" cy="361950"/>
            <a:chOff x="0" y="0"/>
            <a:chExt cx="360000" cy="360000"/>
          </a:xfrm>
        </p:grpSpPr>
        <p:sp>
          <p:nvSpPr>
            <p:cNvPr id="32826"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827"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32787"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788"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1528"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21529"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1530"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21531" name="Freeform 24"/>
          <p:cNvSpPr/>
          <p:nvPr/>
        </p:nvSpPr>
        <p:spPr>
          <a:xfrm>
            <a:off x="8586788" y="2890838"/>
            <a:ext cx="936625" cy="2670175"/>
          </a:xfrm>
          <a:custGeom>
            <a:avLst/>
            <a:gdLst>
              <a:gd name="txL" fmla="*/ 0 w 919"/>
              <a:gd name="txT" fmla="*/ 0 h 1497"/>
              <a:gd name="txR" fmla="*/ 919 w 919"/>
              <a:gd name="txB" fmla="*/ 1497 h 1497"/>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alpha val="100000"/>
                </a:srgbClr>
              </a:gs>
              <a:gs pos="50000">
                <a:srgbClr val="FFFFFF">
                  <a:alpha val="100000"/>
                </a:srgbClr>
              </a:gs>
              <a:gs pos="100000">
                <a:srgbClr val="BABABA">
                  <a:alpha val="100000"/>
                </a:srgbClr>
              </a:gs>
            </a:gsLst>
            <a:lin ang="0" scaled="1"/>
            <a:tileRect/>
          </a:gradFill>
          <a:ln w="9525">
            <a:noFill/>
          </a:ln>
        </p:spPr>
        <p:txBody>
          <a:bodyPr/>
          <a:p>
            <a:endParaRPr lang="zh-CN" altLang="en-US"/>
          </a:p>
        </p:txBody>
      </p:sp>
      <p:sp>
        <p:nvSpPr>
          <p:cNvPr id="32793" name="Oval 25"/>
          <p:cNvSpPr/>
          <p:nvPr/>
        </p:nvSpPr>
        <p:spPr>
          <a:xfrm>
            <a:off x="8593138" y="2892425"/>
            <a:ext cx="930275" cy="257175"/>
          </a:xfrm>
          <a:prstGeom prst="ellipse">
            <a:avLst/>
          </a:prstGeom>
          <a:solidFill>
            <a:srgbClr val="FFFFFF">
              <a:alpha val="29019"/>
            </a:srgbClr>
          </a:solidFill>
          <a:ln w="9525">
            <a:noFill/>
          </a:ln>
        </p:spPr>
        <p:txBody>
          <a:bodyPr wrap="none" anchor="ctr"/>
          <a:p>
            <a:endParaRPr lang="zh-CN" altLang="zh-CN" dirty="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32794" name="Oval 26"/>
          <p:cNvSpPr/>
          <p:nvPr/>
        </p:nvSpPr>
        <p:spPr>
          <a:xfrm>
            <a:off x="8593138" y="5303838"/>
            <a:ext cx="930275" cy="257175"/>
          </a:xfrm>
          <a:prstGeom prst="ellipse">
            <a:avLst/>
          </a:prstGeom>
          <a:solidFill>
            <a:srgbClr val="FFFFFF">
              <a:alpha val="9019"/>
            </a:srgbClr>
          </a:solidFill>
          <a:ln w="9525">
            <a:noFill/>
          </a:ln>
        </p:spPr>
        <p:txBody>
          <a:bodyPr wrap="none" anchor="ctr"/>
          <a:p>
            <a:endParaRPr lang="zh-CN" altLang="zh-CN" dirty="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1534" name="AutoShape 36"/>
          <p:cNvSpPr/>
          <p:nvPr/>
        </p:nvSpPr>
        <p:spPr>
          <a:xfrm>
            <a:off x="8588375" y="3638550"/>
            <a:ext cx="930275" cy="1920875"/>
          </a:xfrm>
          <a:prstGeom prst="can">
            <a:avLst>
              <a:gd name="adj" fmla="val 29986"/>
            </a:avLst>
          </a:prstGeom>
          <a:solidFill>
            <a:srgbClr val="009999"/>
          </a:solidFill>
          <a:ln w="9525">
            <a:noFill/>
          </a:ln>
        </p:spPr>
        <p:txBody>
          <a:bodyPr anchor="ctr"/>
          <a:p>
            <a:endParaRPr lang="zh-CN" altLang="zh-CN" sz="3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35" name="Text Box 39"/>
          <p:cNvSpPr/>
          <p:nvPr/>
        </p:nvSpPr>
        <p:spPr>
          <a:xfrm>
            <a:off x="8636000" y="3905250"/>
            <a:ext cx="762000" cy="368300"/>
          </a:xfrm>
          <a:prstGeom prst="rect">
            <a:avLst/>
          </a:prstGeom>
          <a:noFill/>
          <a:ln w="9525">
            <a:noFill/>
          </a:ln>
        </p:spPr>
        <p:txBody>
          <a:bodyPr>
            <a:spAutoFit/>
          </a:bodyPr>
          <a:p>
            <a:pPr algn="ctr">
              <a:spcBef>
                <a:spcPct val="50000"/>
              </a:spcBef>
            </a:pPr>
            <a:r>
              <a:rPr lang="en-US" altLang="zh-CN" dirty="0">
                <a:solidFill>
                  <a:srgbClr val="FFFFFF"/>
                </a:solidFill>
                <a:latin typeface="Impact" panose="020B0806030902050204" pitchFamily="34" charset="0"/>
                <a:ea typeface="微软雅黑" panose="020B0503020204020204" pitchFamily="34" charset="-122"/>
                <a:sym typeface="Impact" panose="020B0806030902050204" pitchFamily="34" charset="0"/>
              </a:rPr>
              <a:t>80%</a:t>
            </a:r>
            <a:endParaRPr lang="zh-CN" altLang="en-US" dirty="0">
              <a:latin typeface="Arial" panose="020B0604020202020204" pitchFamily="34" charset="0"/>
            </a:endParaRPr>
          </a:p>
        </p:txBody>
      </p:sp>
      <p:sp>
        <p:nvSpPr>
          <p:cNvPr id="21536" name="Rectangle 41"/>
          <p:cNvSpPr/>
          <p:nvPr/>
        </p:nvSpPr>
        <p:spPr>
          <a:xfrm>
            <a:off x="8593138" y="5594350"/>
            <a:ext cx="938212" cy="534988"/>
          </a:xfrm>
          <a:prstGeom prst="rect">
            <a:avLst/>
          </a:prstGeom>
          <a:noFill/>
          <a:ln w="9525">
            <a:noFill/>
          </a:ln>
        </p:spPr>
        <p:txBody>
          <a:bodyPr>
            <a:spAutoFit/>
          </a:bodyPr>
          <a:p>
            <a:pPr algn="ctr">
              <a:lnSpc>
                <a:spcPct val="90000"/>
              </a:lnSpc>
            </a:pPr>
            <a:r>
              <a:rPr lang="zh-CN" altLang="en-US"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完成</a:t>
            </a:r>
            <a:endParaRPr lang="en-US" altLang="zh-CN"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90000"/>
              </a:lnSpc>
            </a:pPr>
            <a:r>
              <a:rPr lang="zh-CN" altLang="en-US"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比例</a:t>
            </a:r>
            <a:endParaRPr lang="en-US" altLang="zh-CN"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37" name="AutoShape 43"/>
          <p:cNvSpPr/>
          <p:nvPr/>
        </p:nvSpPr>
        <p:spPr>
          <a:xfrm>
            <a:off x="3563938" y="2835275"/>
            <a:ext cx="2006600" cy="311150"/>
          </a:xfrm>
          <a:prstGeom prst="accentCallout2">
            <a:avLst>
              <a:gd name="adj1" fmla="val 36727"/>
              <a:gd name="adj2" fmla="val 103792"/>
              <a:gd name="adj3" fmla="val 36727"/>
              <a:gd name="adj4" fmla="val 133542"/>
              <a:gd name="adj5" fmla="val 136218"/>
              <a:gd name="adj6" fmla="val 153477"/>
            </a:avLst>
          </a:prstGeom>
          <a:noFill/>
          <a:ln w="9525" cap="flat" cmpd="sng">
            <a:solidFill>
              <a:srgbClr val="C5C5C5"/>
            </a:solidFill>
            <a:prstDash val="solid"/>
            <a:miter/>
            <a:headEnd type="none" w="med" len="med"/>
            <a:tailEnd type="none" w="med" len="med"/>
          </a:ln>
        </p:spPr>
        <p:txBody>
          <a:bodyPr anchor="ctr"/>
          <a:p>
            <a:pPr algn="r">
              <a:lnSpc>
                <a:spcPct val="90000"/>
              </a:lnSpc>
            </a:pPr>
            <a:r>
              <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单击此处添加文本</a:t>
            </a:r>
            <a:r>
              <a:rPr lang="en-US" altLang="zh-CN"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dirty="0">
              <a:latin typeface="Arial" panose="020B0604020202020204" pitchFamily="34" charset="0"/>
            </a:endParaRPr>
          </a:p>
        </p:txBody>
      </p:sp>
      <p:sp>
        <p:nvSpPr>
          <p:cNvPr id="21538" name="AutoShape 44"/>
          <p:cNvSpPr/>
          <p:nvPr/>
        </p:nvSpPr>
        <p:spPr>
          <a:xfrm>
            <a:off x="5087938" y="2322513"/>
            <a:ext cx="2006600" cy="311150"/>
          </a:xfrm>
          <a:prstGeom prst="accentCallout2">
            <a:avLst>
              <a:gd name="adj1" fmla="val 36727"/>
              <a:gd name="adj2" fmla="val 103792"/>
              <a:gd name="adj3" fmla="val 36727"/>
              <a:gd name="adj4" fmla="val 130528"/>
              <a:gd name="adj5" fmla="val 264278"/>
              <a:gd name="adj6" fmla="val 145880"/>
            </a:avLst>
          </a:prstGeom>
          <a:noFill/>
          <a:ln w="9525" cap="flat" cmpd="sng">
            <a:solidFill>
              <a:srgbClr val="C5C5C5"/>
            </a:solidFill>
            <a:prstDash val="solid"/>
            <a:miter/>
            <a:headEnd type="none" w="med" len="med"/>
            <a:tailEnd type="none" w="med" len="med"/>
          </a:ln>
        </p:spPr>
        <p:txBody>
          <a:bodyPr anchor="ctr"/>
          <a:p>
            <a:pPr algn="r">
              <a:lnSpc>
                <a:spcPct val="90000"/>
              </a:lnSpc>
            </a:pPr>
            <a:r>
              <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单击此处添加文本</a:t>
            </a:r>
            <a:r>
              <a:rPr lang="en-US" altLang="zh-CN"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dirty="0">
              <a:latin typeface="Arial" panose="020B0604020202020204" pitchFamily="34" charset="0"/>
            </a:endParaRPr>
          </a:p>
        </p:txBody>
      </p:sp>
      <p:sp>
        <p:nvSpPr>
          <p:cNvPr id="21539" name="AutoShape 45"/>
          <p:cNvSpPr/>
          <p:nvPr/>
        </p:nvSpPr>
        <p:spPr>
          <a:xfrm>
            <a:off x="7602538" y="1484313"/>
            <a:ext cx="2057400" cy="330200"/>
          </a:xfrm>
          <a:prstGeom prst="accentCallout2">
            <a:avLst>
              <a:gd name="adj1" fmla="val 34616"/>
              <a:gd name="adj2" fmla="val 103704"/>
              <a:gd name="adj3" fmla="val 34616"/>
              <a:gd name="adj4" fmla="val 117051"/>
              <a:gd name="adj5" fmla="val 399028"/>
              <a:gd name="adj6" fmla="val 129241"/>
            </a:avLst>
          </a:prstGeom>
          <a:noFill/>
          <a:ln w="9525" cap="flat" cmpd="sng">
            <a:solidFill>
              <a:srgbClr val="C5C5C5"/>
            </a:solidFill>
            <a:prstDash val="solid"/>
            <a:miter/>
            <a:headEnd type="none" w="med" len="med"/>
            <a:tailEnd type="none" w="med" len="med"/>
          </a:ln>
        </p:spPr>
        <p:txBody>
          <a:bodyPr anchor="ctr"/>
          <a:p>
            <a:pPr algn="r">
              <a:lnSpc>
                <a:spcPct val="90000"/>
              </a:lnSpc>
            </a:pPr>
            <a:r>
              <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单击此处添加文本</a:t>
            </a:r>
            <a:r>
              <a:rPr lang="en-US" altLang="zh-CN"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dirty="0">
              <a:latin typeface="Arial" panose="020B0604020202020204" pitchFamily="34" charset="0"/>
            </a:endParaRPr>
          </a:p>
        </p:txBody>
      </p:sp>
      <p:grpSp>
        <p:nvGrpSpPr>
          <p:cNvPr id="4" name="Group 14"/>
          <p:cNvGrpSpPr/>
          <p:nvPr/>
        </p:nvGrpSpPr>
        <p:grpSpPr>
          <a:xfrm>
            <a:off x="7391400" y="3067050"/>
            <a:ext cx="938213" cy="2295525"/>
            <a:chOff x="0" y="0"/>
            <a:chExt cx="919" cy="1497"/>
          </a:xfrm>
        </p:grpSpPr>
        <p:sp>
          <p:nvSpPr>
            <p:cNvPr id="32823" name="Freeform 21"/>
            <p:cNvSpPr/>
            <p:nvPr/>
          </p:nvSpPr>
          <p:spPr>
            <a:xfrm>
              <a:off x="0" y="0"/>
              <a:ext cx="919" cy="1497"/>
            </a:xfrm>
            <a:custGeom>
              <a:avLst/>
              <a:gdLst>
                <a:gd name="txL" fmla="*/ 0 w 919"/>
                <a:gd name="txT" fmla="*/ 0 h 1497"/>
                <a:gd name="txR" fmla="*/ 919 w 919"/>
                <a:gd name="txB" fmla="*/ 1497 h 1497"/>
              </a:gdLst>
              <a:ahLst/>
              <a:cxnLst>
                <a:cxn ang="0">
                  <a:pos x="7" y="76"/>
                </a:cxn>
                <a:cxn ang="0">
                  <a:pos x="7" y="1429"/>
                </a:cxn>
                <a:cxn ang="0">
                  <a:pos x="441" y="1497"/>
                </a:cxn>
                <a:cxn ang="0">
                  <a:pos x="919" y="1425"/>
                </a:cxn>
                <a:cxn ang="0">
                  <a:pos x="918" y="73"/>
                </a:cxn>
                <a:cxn ang="0">
                  <a:pos x="414" y="0"/>
                </a:cxn>
                <a:cxn ang="0">
                  <a:pos x="7" y="76"/>
                </a:cxn>
              </a:cxnLst>
              <a:rect l="txL" t="txT" r="txR" b="txB"/>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alpha val="100000"/>
                  </a:srgbClr>
                </a:gs>
                <a:gs pos="50000">
                  <a:srgbClr val="FFFFFF">
                    <a:alpha val="100000"/>
                  </a:srgbClr>
                </a:gs>
                <a:gs pos="100000">
                  <a:srgbClr val="BABABA">
                    <a:alpha val="100000"/>
                  </a:srgbClr>
                </a:gs>
              </a:gsLst>
              <a:lin ang="0" scaled="1"/>
              <a:tileRect/>
            </a:gradFill>
            <a:ln w="9525">
              <a:noFill/>
            </a:ln>
          </p:spPr>
          <p:txBody>
            <a:bodyPr/>
            <a:p>
              <a:endParaRPr lang="zh-CN" altLang="en-US"/>
            </a:p>
          </p:txBody>
        </p:sp>
        <p:sp>
          <p:nvSpPr>
            <p:cNvPr id="32824" name="Oval 22"/>
            <p:cNvSpPr/>
            <p:nvPr/>
          </p:nvSpPr>
          <p:spPr>
            <a:xfrm>
              <a:off x="7" y="1"/>
              <a:ext cx="912" cy="144"/>
            </a:xfrm>
            <a:prstGeom prst="ellipse">
              <a:avLst/>
            </a:prstGeom>
            <a:solidFill>
              <a:srgbClr val="FFFFFF">
                <a:alpha val="29019"/>
              </a:srgbClr>
            </a:solidFill>
            <a:ln w="9525">
              <a:noFill/>
            </a:ln>
          </p:spPr>
          <p:txBody>
            <a:bodyPr wrap="none" anchor="ctr"/>
            <a:p>
              <a:endParaRPr lang="zh-CN" altLang="zh-CN" dirty="0">
                <a:solidFill>
                  <a:srgbClr val="7D7D7D"/>
                </a:solidFill>
                <a:latin typeface="Impact" panose="020B0806030902050204" pitchFamily="34" charset="0"/>
                <a:ea typeface="微软雅黑" panose="020B0503020204020204" pitchFamily="34" charset="-122"/>
                <a:sym typeface="Impact" panose="020B0806030902050204" pitchFamily="34" charset="0"/>
              </a:endParaRPr>
            </a:p>
          </p:txBody>
        </p:sp>
        <p:sp>
          <p:nvSpPr>
            <p:cNvPr id="32825" name="Oval 23"/>
            <p:cNvSpPr/>
            <p:nvPr/>
          </p:nvSpPr>
          <p:spPr>
            <a:xfrm>
              <a:off x="7" y="1353"/>
              <a:ext cx="912" cy="144"/>
            </a:xfrm>
            <a:prstGeom prst="ellipse">
              <a:avLst/>
            </a:prstGeom>
            <a:solidFill>
              <a:srgbClr val="FFFFFF">
                <a:alpha val="9019"/>
              </a:srgbClr>
            </a:solidFill>
            <a:ln w="9525">
              <a:noFill/>
            </a:ln>
          </p:spPr>
          <p:txBody>
            <a:bodyPr wrap="none" anchor="ctr"/>
            <a:p>
              <a:endParaRPr lang="zh-CN" altLang="zh-CN" dirty="0">
                <a:solidFill>
                  <a:srgbClr val="7D7D7D"/>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21544" name="AutoShape 35"/>
          <p:cNvSpPr/>
          <p:nvPr/>
        </p:nvSpPr>
        <p:spPr>
          <a:xfrm>
            <a:off x="7402513" y="4081463"/>
            <a:ext cx="930275" cy="1285875"/>
          </a:xfrm>
          <a:prstGeom prst="can">
            <a:avLst>
              <a:gd name="adj" fmla="val 26931"/>
            </a:avLst>
          </a:prstGeom>
          <a:solidFill>
            <a:srgbClr val="009999"/>
          </a:solidFill>
          <a:ln w="9525">
            <a:noFill/>
          </a:ln>
        </p:spPr>
        <p:txBody>
          <a:bodyPr anchor="ctr"/>
          <a:p>
            <a:endParaRPr lang="zh-CN" altLang="zh-CN" sz="3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45" name="Text Box 38"/>
          <p:cNvSpPr/>
          <p:nvPr/>
        </p:nvSpPr>
        <p:spPr>
          <a:xfrm>
            <a:off x="7454900" y="4311650"/>
            <a:ext cx="762000" cy="368300"/>
          </a:xfrm>
          <a:prstGeom prst="rect">
            <a:avLst/>
          </a:prstGeom>
          <a:noFill/>
          <a:ln w="9525">
            <a:noFill/>
          </a:ln>
        </p:spPr>
        <p:txBody>
          <a:bodyPr>
            <a:spAutoFit/>
          </a:bodyPr>
          <a:p>
            <a:pPr algn="ctr">
              <a:spcBef>
                <a:spcPct val="50000"/>
              </a:spcBef>
            </a:pPr>
            <a:r>
              <a:rPr lang="en-US" altLang="zh-CN" dirty="0">
                <a:solidFill>
                  <a:srgbClr val="FFFFFF"/>
                </a:solidFill>
                <a:latin typeface="Impact" panose="020B0806030902050204" pitchFamily="34" charset="0"/>
                <a:ea typeface="微软雅黑" panose="020B0503020204020204" pitchFamily="34" charset="-122"/>
                <a:sym typeface="Impact" panose="020B0806030902050204" pitchFamily="34" charset="0"/>
              </a:rPr>
              <a:t>60%</a:t>
            </a:r>
            <a:endParaRPr lang="zh-CN" altLang="en-US" dirty="0">
              <a:latin typeface="Arial" panose="020B0604020202020204" pitchFamily="34" charset="0"/>
            </a:endParaRPr>
          </a:p>
        </p:txBody>
      </p:sp>
      <p:sp>
        <p:nvSpPr>
          <p:cNvPr id="21546" name="Rectangle 46"/>
          <p:cNvSpPr/>
          <p:nvPr/>
        </p:nvSpPr>
        <p:spPr>
          <a:xfrm>
            <a:off x="7373938" y="5407025"/>
            <a:ext cx="938212" cy="534988"/>
          </a:xfrm>
          <a:prstGeom prst="rect">
            <a:avLst/>
          </a:prstGeom>
          <a:noFill/>
          <a:ln w="9525">
            <a:noFill/>
          </a:ln>
        </p:spPr>
        <p:txBody>
          <a:bodyPr>
            <a:spAutoFit/>
          </a:bodyPr>
          <a:p>
            <a:pPr algn="ctr">
              <a:lnSpc>
                <a:spcPct val="90000"/>
              </a:lnSpc>
            </a:pPr>
            <a:r>
              <a:rPr lang="zh-CN" altLang="en-US"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完成</a:t>
            </a:r>
            <a:endParaRPr lang="en-US" altLang="zh-CN"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90000"/>
              </a:lnSpc>
            </a:pPr>
            <a:r>
              <a:rPr lang="zh-CN" altLang="en-US"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比例</a:t>
            </a:r>
            <a:endParaRPr lang="en-US" altLang="zh-CN"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Group 23"/>
          <p:cNvGrpSpPr/>
          <p:nvPr/>
        </p:nvGrpSpPr>
        <p:grpSpPr>
          <a:xfrm>
            <a:off x="6230938" y="3192463"/>
            <a:ext cx="938212" cy="1944687"/>
            <a:chOff x="0" y="0"/>
            <a:chExt cx="919" cy="1497"/>
          </a:xfrm>
        </p:grpSpPr>
        <p:sp>
          <p:nvSpPr>
            <p:cNvPr id="32820" name="Freeform 28"/>
            <p:cNvSpPr/>
            <p:nvPr/>
          </p:nvSpPr>
          <p:spPr>
            <a:xfrm>
              <a:off x="0" y="0"/>
              <a:ext cx="919" cy="1497"/>
            </a:xfrm>
            <a:custGeom>
              <a:avLst/>
              <a:gdLst>
                <a:gd name="txL" fmla="*/ 0 w 919"/>
                <a:gd name="txT" fmla="*/ 0 h 1497"/>
                <a:gd name="txR" fmla="*/ 919 w 919"/>
                <a:gd name="txB" fmla="*/ 1497 h 1497"/>
              </a:gdLst>
              <a:ahLst/>
              <a:cxnLst>
                <a:cxn ang="0">
                  <a:pos x="7" y="76"/>
                </a:cxn>
                <a:cxn ang="0">
                  <a:pos x="7" y="1429"/>
                </a:cxn>
                <a:cxn ang="0">
                  <a:pos x="441" y="1497"/>
                </a:cxn>
                <a:cxn ang="0">
                  <a:pos x="919" y="1425"/>
                </a:cxn>
                <a:cxn ang="0">
                  <a:pos x="918" y="73"/>
                </a:cxn>
                <a:cxn ang="0">
                  <a:pos x="414" y="0"/>
                </a:cxn>
                <a:cxn ang="0">
                  <a:pos x="7" y="76"/>
                </a:cxn>
              </a:cxnLst>
              <a:rect l="txL" t="txT" r="txR" b="txB"/>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alpha val="100000"/>
                  </a:srgbClr>
                </a:gs>
                <a:gs pos="50000">
                  <a:srgbClr val="FFFFFF">
                    <a:alpha val="100000"/>
                  </a:srgbClr>
                </a:gs>
                <a:gs pos="100000">
                  <a:srgbClr val="BABABA">
                    <a:alpha val="100000"/>
                  </a:srgbClr>
                </a:gs>
              </a:gsLst>
              <a:lin ang="0" scaled="1"/>
              <a:tileRect/>
            </a:gradFill>
            <a:ln w="9525">
              <a:noFill/>
            </a:ln>
          </p:spPr>
          <p:txBody>
            <a:bodyPr/>
            <a:p>
              <a:endParaRPr lang="zh-CN" altLang="en-US"/>
            </a:p>
          </p:txBody>
        </p:sp>
        <p:sp>
          <p:nvSpPr>
            <p:cNvPr id="32821" name="Oval 29"/>
            <p:cNvSpPr/>
            <p:nvPr/>
          </p:nvSpPr>
          <p:spPr>
            <a:xfrm>
              <a:off x="7" y="1"/>
              <a:ext cx="912" cy="144"/>
            </a:xfrm>
            <a:prstGeom prst="ellipse">
              <a:avLst/>
            </a:prstGeom>
            <a:solidFill>
              <a:srgbClr val="FFFFFF">
                <a:alpha val="29019"/>
              </a:srgbClr>
            </a:solidFill>
            <a:ln w="9525">
              <a:noFill/>
            </a:ln>
          </p:spPr>
          <p:txBody>
            <a:bodyPr wrap="none" anchor="ctr"/>
            <a:p>
              <a:endParaRPr lang="zh-CN" altLang="zh-CN" dirty="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32822" name="Oval 30"/>
            <p:cNvSpPr/>
            <p:nvPr/>
          </p:nvSpPr>
          <p:spPr>
            <a:xfrm>
              <a:off x="7" y="1353"/>
              <a:ext cx="912" cy="144"/>
            </a:xfrm>
            <a:prstGeom prst="ellipse">
              <a:avLst/>
            </a:prstGeom>
            <a:solidFill>
              <a:srgbClr val="FFFFFF">
                <a:alpha val="9019"/>
              </a:srgbClr>
            </a:solidFill>
            <a:ln w="9525">
              <a:noFill/>
            </a:ln>
          </p:spPr>
          <p:txBody>
            <a:bodyPr wrap="none" anchor="ctr"/>
            <a:p>
              <a:endParaRPr lang="zh-CN" altLang="zh-CN" dirty="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21551" name="AutoShape 34"/>
          <p:cNvSpPr/>
          <p:nvPr/>
        </p:nvSpPr>
        <p:spPr>
          <a:xfrm>
            <a:off x="6238875" y="4511675"/>
            <a:ext cx="930275" cy="622300"/>
          </a:xfrm>
          <a:prstGeom prst="can">
            <a:avLst>
              <a:gd name="adj" fmla="val 30417"/>
            </a:avLst>
          </a:prstGeom>
          <a:solidFill>
            <a:srgbClr val="009999"/>
          </a:solidFill>
          <a:ln w="9525">
            <a:noFill/>
          </a:ln>
        </p:spPr>
        <p:txBody>
          <a:bodyPr anchor="ctr"/>
          <a:p>
            <a:endParaRPr lang="zh-CN" altLang="zh-CN" sz="3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52" name="Text Box 37"/>
          <p:cNvSpPr/>
          <p:nvPr/>
        </p:nvSpPr>
        <p:spPr>
          <a:xfrm>
            <a:off x="6273800" y="4727575"/>
            <a:ext cx="762000" cy="368300"/>
          </a:xfrm>
          <a:prstGeom prst="rect">
            <a:avLst/>
          </a:prstGeom>
          <a:noFill/>
          <a:ln w="9525">
            <a:noFill/>
          </a:ln>
        </p:spPr>
        <p:txBody>
          <a:bodyPr>
            <a:spAutoFit/>
          </a:bodyPr>
          <a:p>
            <a:pPr algn="ctr">
              <a:spcBef>
                <a:spcPct val="50000"/>
              </a:spcBef>
            </a:pPr>
            <a:r>
              <a:rPr lang="en-US" altLang="zh-CN" dirty="0">
                <a:solidFill>
                  <a:srgbClr val="FFFFFF"/>
                </a:solidFill>
                <a:latin typeface="Impact" panose="020B0806030902050204" pitchFamily="34" charset="0"/>
                <a:ea typeface="微软雅黑" panose="020B0503020204020204" pitchFamily="34" charset="-122"/>
                <a:sym typeface="Impact" panose="020B0806030902050204" pitchFamily="34" charset="0"/>
              </a:rPr>
              <a:t>30%</a:t>
            </a:r>
            <a:endParaRPr lang="zh-CN" altLang="en-US" dirty="0">
              <a:latin typeface="Arial" panose="020B0604020202020204" pitchFamily="34" charset="0"/>
            </a:endParaRPr>
          </a:p>
        </p:txBody>
      </p:sp>
      <p:sp>
        <p:nvSpPr>
          <p:cNvPr id="21553" name="Rectangle 47"/>
          <p:cNvSpPr/>
          <p:nvPr/>
        </p:nvSpPr>
        <p:spPr>
          <a:xfrm>
            <a:off x="6230938" y="5219700"/>
            <a:ext cx="938212" cy="534988"/>
          </a:xfrm>
          <a:prstGeom prst="rect">
            <a:avLst/>
          </a:prstGeom>
          <a:noFill/>
          <a:ln w="9525">
            <a:noFill/>
          </a:ln>
        </p:spPr>
        <p:txBody>
          <a:bodyPr>
            <a:spAutoFit/>
          </a:bodyPr>
          <a:p>
            <a:pPr algn="ctr">
              <a:lnSpc>
                <a:spcPct val="90000"/>
              </a:lnSpc>
            </a:pPr>
            <a:r>
              <a:rPr lang="zh-CN" altLang="en-US"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完成</a:t>
            </a:r>
            <a:endParaRPr lang="en-US" altLang="zh-CN"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90000"/>
              </a:lnSpc>
            </a:pPr>
            <a:r>
              <a:rPr lang="zh-CN" altLang="en-US"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比例</a:t>
            </a:r>
            <a:endParaRPr lang="en-US" altLang="zh-CN"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54" name="AutoShape 48"/>
          <p:cNvSpPr/>
          <p:nvPr/>
        </p:nvSpPr>
        <p:spPr>
          <a:xfrm>
            <a:off x="6230938" y="1865313"/>
            <a:ext cx="2068512" cy="311150"/>
          </a:xfrm>
          <a:prstGeom prst="accentCallout2">
            <a:avLst>
              <a:gd name="adj1" fmla="val 36727"/>
              <a:gd name="adj2" fmla="val 103681"/>
              <a:gd name="adj3" fmla="val 36727"/>
              <a:gd name="adj4" fmla="val 126704"/>
              <a:gd name="adj5" fmla="val 362755"/>
              <a:gd name="adj6" fmla="val 140977"/>
            </a:avLst>
          </a:prstGeom>
          <a:noFill/>
          <a:ln w="9525" cap="flat" cmpd="sng">
            <a:solidFill>
              <a:srgbClr val="C5C5C5"/>
            </a:solidFill>
            <a:prstDash val="solid"/>
            <a:miter/>
            <a:headEnd type="none" w="med" len="med"/>
            <a:tailEnd type="none" w="med" len="med"/>
          </a:ln>
        </p:spPr>
        <p:txBody>
          <a:bodyPr anchor="ctr"/>
          <a:p>
            <a:pPr algn="r">
              <a:lnSpc>
                <a:spcPct val="90000"/>
              </a:lnSpc>
            </a:pPr>
            <a:r>
              <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单击此处添加文本</a:t>
            </a:r>
            <a:r>
              <a:rPr lang="en-US" altLang="zh-CN"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latin typeface="Arial" panose="020B0604020202020204" pitchFamily="34" charset="0"/>
            </a:endParaRPr>
          </a:p>
        </p:txBody>
      </p:sp>
      <p:sp>
        <p:nvSpPr>
          <p:cNvPr id="21555" name="Freeform 31"/>
          <p:cNvSpPr/>
          <p:nvPr/>
        </p:nvSpPr>
        <p:spPr>
          <a:xfrm>
            <a:off x="9785350" y="2705100"/>
            <a:ext cx="936625" cy="3044825"/>
          </a:xfrm>
          <a:custGeom>
            <a:avLst/>
            <a:gdLst>
              <a:gd name="txL" fmla="*/ 0 w 919"/>
              <a:gd name="txT" fmla="*/ 0 h 1497"/>
              <a:gd name="txR" fmla="*/ 919 w 919"/>
              <a:gd name="txB" fmla="*/ 1497 h 1497"/>
            </a:gdLst>
            <a:ahLst/>
            <a:cxnLst>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Lst>
            <a:rect l="txL" t="txT" r="txR" b="txB"/>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alpha val="100000"/>
                </a:srgbClr>
              </a:gs>
              <a:gs pos="50000">
                <a:srgbClr val="FFFFFF">
                  <a:alpha val="100000"/>
                </a:srgbClr>
              </a:gs>
              <a:gs pos="100000">
                <a:srgbClr val="BABABA">
                  <a:alpha val="100000"/>
                </a:srgbClr>
              </a:gs>
            </a:gsLst>
            <a:lin ang="0" scaled="1"/>
            <a:tileRect/>
          </a:gradFill>
          <a:ln w="9525">
            <a:noFill/>
          </a:ln>
        </p:spPr>
        <p:txBody>
          <a:bodyPr/>
          <a:p>
            <a:endParaRPr lang="zh-CN" altLang="en-US"/>
          </a:p>
        </p:txBody>
      </p:sp>
      <p:sp>
        <p:nvSpPr>
          <p:cNvPr id="32811" name="Oval 32"/>
          <p:cNvSpPr/>
          <p:nvPr/>
        </p:nvSpPr>
        <p:spPr>
          <a:xfrm>
            <a:off x="9791700" y="5457825"/>
            <a:ext cx="930275" cy="292100"/>
          </a:xfrm>
          <a:prstGeom prst="ellipse">
            <a:avLst/>
          </a:prstGeom>
          <a:solidFill>
            <a:srgbClr val="FFFFFF">
              <a:alpha val="9019"/>
            </a:srgbClr>
          </a:solidFill>
          <a:ln w="9525">
            <a:noFill/>
          </a:ln>
        </p:spPr>
        <p:txBody>
          <a:bodyPr wrap="none" anchor="ctr"/>
          <a:p>
            <a:endParaRPr lang="zh-CN" altLang="zh-CN" dirty="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1557" name="AutoShape 33"/>
          <p:cNvSpPr/>
          <p:nvPr/>
        </p:nvSpPr>
        <p:spPr>
          <a:xfrm>
            <a:off x="9798050" y="4451350"/>
            <a:ext cx="930275" cy="1285875"/>
          </a:xfrm>
          <a:prstGeom prst="can">
            <a:avLst>
              <a:gd name="adj" fmla="val 26963"/>
            </a:avLst>
          </a:prstGeom>
          <a:solidFill>
            <a:srgbClr val="009999"/>
          </a:solidFill>
          <a:ln w="9525">
            <a:noFill/>
          </a:ln>
        </p:spPr>
        <p:txBody>
          <a:bodyPr anchor="ctr"/>
          <a:p>
            <a:endParaRPr lang="zh-CN" altLang="zh-CN" sz="3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58" name="Text Box 40"/>
          <p:cNvSpPr/>
          <p:nvPr/>
        </p:nvSpPr>
        <p:spPr>
          <a:xfrm>
            <a:off x="9855200" y="4686300"/>
            <a:ext cx="763588" cy="368300"/>
          </a:xfrm>
          <a:prstGeom prst="rect">
            <a:avLst/>
          </a:prstGeom>
          <a:noFill/>
          <a:ln w="9525">
            <a:noFill/>
          </a:ln>
        </p:spPr>
        <p:txBody>
          <a:bodyPr>
            <a:spAutoFit/>
          </a:bodyPr>
          <a:p>
            <a:pPr algn="ctr">
              <a:spcBef>
                <a:spcPct val="50000"/>
              </a:spcBef>
            </a:pPr>
            <a:r>
              <a:rPr lang="en-US" altLang="zh-CN" dirty="0">
                <a:solidFill>
                  <a:srgbClr val="FFFFFF"/>
                </a:solidFill>
                <a:latin typeface="Impact" panose="020B0806030902050204" pitchFamily="34" charset="0"/>
                <a:ea typeface="微软雅黑" panose="020B0503020204020204" pitchFamily="34" charset="-122"/>
                <a:sym typeface="Impact" panose="020B0806030902050204" pitchFamily="34" charset="0"/>
              </a:rPr>
              <a:t>60%</a:t>
            </a:r>
            <a:endParaRPr lang="zh-CN" altLang="en-US" dirty="0">
              <a:latin typeface="Arial" panose="020B0604020202020204" pitchFamily="34" charset="0"/>
            </a:endParaRPr>
          </a:p>
        </p:txBody>
      </p:sp>
      <p:sp>
        <p:nvSpPr>
          <p:cNvPr id="21559" name="Rectangle 42"/>
          <p:cNvSpPr/>
          <p:nvPr/>
        </p:nvSpPr>
        <p:spPr>
          <a:xfrm>
            <a:off x="9812338" y="5781675"/>
            <a:ext cx="1001712" cy="534988"/>
          </a:xfrm>
          <a:prstGeom prst="rect">
            <a:avLst/>
          </a:prstGeom>
          <a:noFill/>
          <a:ln w="9525">
            <a:noFill/>
          </a:ln>
        </p:spPr>
        <p:txBody>
          <a:bodyPr>
            <a:spAutoFit/>
          </a:bodyPr>
          <a:p>
            <a:pPr algn="ctr">
              <a:lnSpc>
                <a:spcPct val="90000"/>
              </a:lnSpc>
            </a:pPr>
            <a:r>
              <a:rPr lang="zh-CN" altLang="en-US"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完成</a:t>
            </a:r>
            <a:endParaRPr lang="en-US" altLang="zh-CN"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90000"/>
              </a:lnSpc>
            </a:pPr>
            <a:r>
              <a:rPr lang="zh-CN" altLang="en-US"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rPr>
              <a:t>比例</a:t>
            </a:r>
            <a:endParaRPr lang="en-US" altLang="zh-CN" sz="1600" b="1" dirty="0">
              <a:solidFill>
                <a:srgbClr val="7D7D7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15" name="Oval 49"/>
          <p:cNvSpPr/>
          <p:nvPr/>
        </p:nvSpPr>
        <p:spPr>
          <a:xfrm>
            <a:off x="9780588" y="2714625"/>
            <a:ext cx="931862" cy="257175"/>
          </a:xfrm>
          <a:prstGeom prst="ellipse">
            <a:avLst/>
          </a:prstGeom>
          <a:solidFill>
            <a:srgbClr val="FFFFFF">
              <a:alpha val="29019"/>
            </a:srgbClr>
          </a:solidFill>
          <a:ln w="9525">
            <a:noFill/>
          </a:ln>
        </p:spPr>
        <p:txBody>
          <a:bodyPr wrap="none" anchor="ctr"/>
          <a:p>
            <a:endParaRPr lang="zh-CN" altLang="zh-CN" dirty="0">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21561" name="文本框 74"/>
          <p:cNvSpPr/>
          <p:nvPr/>
        </p:nvSpPr>
        <p:spPr>
          <a:xfrm>
            <a:off x="914400" y="3683000"/>
            <a:ext cx="4379913" cy="1847850"/>
          </a:xfrm>
          <a:prstGeom prst="rect">
            <a:avLst/>
          </a:prstGeom>
          <a:noFill/>
          <a:ln w="9525">
            <a:noFill/>
          </a:ln>
        </p:spPr>
        <p:txBody>
          <a:bodyPr>
            <a:spAutoFit/>
          </a:bodyPr>
          <a:p>
            <a:pPr algn="just">
              <a:lnSpc>
                <a:spcPct val="120000"/>
              </a:lnSpc>
            </a:pP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solidFill>
                  <a:srgbClr val="000000"/>
                </a:solidFill>
                <a:latin typeface="Adobe 黑体 Std R" pitchFamily="2" charset="-122"/>
                <a:ea typeface="Adobe 黑体 Std R" pitchFamily="2" charset="-122"/>
                <a:sym typeface="Adobe 黑体 Std R" pitchFamily="2" charset="-122"/>
              </a:rPr>
              <a:t>.</a:t>
            </a: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solidFill>
                  <a:srgbClr val="000000"/>
                </a:solidFill>
                <a:latin typeface="Adobe 黑体 Std R" pitchFamily="2" charset="-122"/>
                <a:ea typeface="Adobe 黑体 Std R" pitchFamily="2" charset="-122"/>
                <a:sym typeface="Adobe 黑体 Std R" pitchFamily="2" charset="-122"/>
              </a:rPr>
              <a:t>.</a:t>
            </a: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a:t>
            </a:r>
            <a:r>
              <a:rPr lang="en-US" altLang="zh-CN" sz="1600" dirty="0">
                <a:solidFill>
                  <a:srgbClr val="000000"/>
                </a:solidFill>
                <a:latin typeface="Adobe 黑体 Std R" pitchFamily="2" charset="-122"/>
                <a:ea typeface="Adobe 黑体 Std R" pitchFamily="2" charset="-122"/>
                <a:sym typeface="Adobe 黑体 Std R" pitchFamily="2" charset="-122"/>
              </a:rPr>
              <a:t>.</a:t>
            </a:r>
            <a:endParaRPr lang="zh-CN" altLang="en-US" sz="1600" dirty="0">
              <a:solidFill>
                <a:srgbClr val="000000"/>
              </a:solidFill>
              <a:latin typeface="Adobe 黑体 Std R" pitchFamily="2" charset="-122"/>
              <a:ea typeface="Adobe 黑体 Std R" pitchFamily="2" charset="-122"/>
              <a:sym typeface="Adobe 黑体 Std R" pitchFamily="2" charset="-122"/>
            </a:endParaRPr>
          </a:p>
          <a:p>
            <a:pPr algn="just">
              <a:lnSpc>
                <a:spcPct val="120000"/>
              </a:lnSpc>
            </a:pP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solidFill>
                  <a:srgbClr val="000000"/>
                </a:solidFill>
                <a:latin typeface="Adobe 黑体 Std R" pitchFamily="2" charset="-122"/>
                <a:ea typeface="Adobe 黑体 Std R" pitchFamily="2" charset="-122"/>
                <a:sym typeface="Adobe 黑体 Std R" pitchFamily="2" charset="-122"/>
              </a:rPr>
              <a:t>.</a:t>
            </a: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solidFill>
                  <a:srgbClr val="000000"/>
                </a:solidFill>
                <a:latin typeface="Adobe 黑体 Std R" pitchFamily="2" charset="-122"/>
                <a:ea typeface="Adobe 黑体 Std R" pitchFamily="2" charset="-122"/>
                <a:sym typeface="Adobe 黑体 Std R" pitchFamily="2" charset="-122"/>
              </a:rPr>
              <a:t>.</a:t>
            </a:r>
            <a:r>
              <a:rPr lang="zh-CN" altLang="en-US" sz="1600" dirty="0">
                <a:solidFill>
                  <a:srgbClr val="000000"/>
                </a:solidFill>
                <a:latin typeface="Adobe 黑体 Std R" pitchFamily="2" charset="-122"/>
                <a:ea typeface="Adobe 黑体 Std R" pitchFamily="2" charset="-122"/>
                <a:sym typeface="Adobe 黑体 Std R" pitchFamily="2" charset="-122"/>
              </a:rPr>
              <a:t>此处输入您的文本</a:t>
            </a:r>
            <a:r>
              <a:rPr lang="en-US" altLang="zh-CN" sz="1600" dirty="0">
                <a:solidFill>
                  <a:srgbClr val="000000"/>
                </a:solidFill>
                <a:latin typeface="Adobe 黑体 Std R" pitchFamily="2" charset="-122"/>
                <a:ea typeface="Adobe 黑体 Std R" pitchFamily="2" charset="-122"/>
                <a:sym typeface="Adobe 黑体 Std R" pitchFamily="2" charset="-122"/>
              </a:rPr>
              <a:t>.</a:t>
            </a:r>
            <a:endParaRPr lang="zh-CN" altLang="en-US" sz="1600" dirty="0">
              <a:solidFill>
                <a:srgbClr val="000000"/>
              </a:solidFill>
              <a:latin typeface="Adobe 黑体 Std R" pitchFamily="2" charset="-122"/>
              <a:ea typeface="Adobe 黑体 Std R" pitchFamily="2" charset="-122"/>
              <a:sym typeface="Adobe 黑体 Std R" pitchFamily="2" charset="-122"/>
            </a:endParaRPr>
          </a:p>
        </p:txBody>
      </p:sp>
      <p:grpSp>
        <p:nvGrpSpPr>
          <p:cNvPr id="6" name="Group 40"/>
          <p:cNvGrpSpPr/>
          <p:nvPr/>
        </p:nvGrpSpPr>
        <p:grpSpPr>
          <a:xfrm>
            <a:off x="914400" y="2770188"/>
            <a:ext cx="4265613" cy="727075"/>
            <a:chOff x="0" y="0"/>
            <a:chExt cx="4264741" cy="726945"/>
          </a:xfrm>
        </p:grpSpPr>
        <p:sp>
          <p:nvSpPr>
            <p:cNvPr id="32818" name="文本框 76"/>
            <p:cNvSpPr/>
            <p:nvPr/>
          </p:nvSpPr>
          <p:spPr>
            <a:xfrm>
              <a:off x="0" y="0"/>
              <a:ext cx="2987044" cy="584775"/>
            </a:xfrm>
            <a:prstGeom prst="rect">
              <a:avLst/>
            </a:prstGeom>
            <a:noFill/>
            <a:ln w="9525">
              <a:noFill/>
            </a:ln>
          </p:spPr>
          <p:txBody>
            <a:bodyPr>
              <a:spAutoFit/>
            </a:bodyPr>
            <a:p>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添加文本内容</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19" name="矩形 77"/>
            <p:cNvSpPr/>
            <p:nvPr/>
          </p:nvSpPr>
          <p:spPr>
            <a:xfrm>
              <a:off x="113916" y="624363"/>
              <a:ext cx="4150825" cy="102582"/>
            </a:xfrm>
            <a:prstGeom prst="rect">
              <a:avLst/>
            </a:prstGeom>
            <a:solidFill>
              <a:schemeClr val="tx1"/>
            </a:solidFill>
            <a:ln w="9525">
              <a:noFill/>
            </a:ln>
          </p:spPr>
          <p:txBody>
            <a:bodyPr anchor="ctr"/>
            <a:p>
              <a:pPr algn="ctr"/>
              <a:endParaRPr lang="zh-CN" altLang="zh-CN" dirty="0">
                <a:solidFill>
                  <a:srgbClr val="000000"/>
                </a:solidFill>
                <a:latin typeface="宋体" panose="02010600030101010101" pitchFamily="2" charset="-122"/>
                <a:sym typeface="宋体" panose="02010600030101010101" pitchFamily="2" charset="-122"/>
              </a:endParaRPr>
            </a:p>
          </p:txBody>
        </p:sp>
      </p:gr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29"/>
                                        </p:tgtEl>
                                        <p:attrNameLst>
                                          <p:attrName>style.visibility</p:attrName>
                                        </p:attrNameLst>
                                      </p:cBhvr>
                                      <p:to>
                                        <p:strVal val="visible"/>
                                      </p:to>
                                    </p:set>
                                    <p:anim calcmode="lin" valueType="num">
                                      <p:cBhvr>
                                        <p:cTn id="7" dur="500" fill="hold"/>
                                        <p:tgtEl>
                                          <p:spTgt spid="21529"/>
                                        </p:tgtEl>
                                        <p:attrNameLst>
                                          <p:attrName>ppt_x</p:attrName>
                                        </p:attrNameLst>
                                      </p:cBhvr>
                                      <p:tavLst>
                                        <p:tav tm="0">
                                          <p:val>
                                            <p:strVal val="0-#ppt_w/2"/>
                                          </p:val>
                                        </p:tav>
                                        <p:tav tm="100000">
                                          <p:val>
                                            <p:strVal val="#ppt_x"/>
                                          </p:val>
                                        </p:tav>
                                      </p:tavLst>
                                    </p:anim>
                                    <p:anim calcmode="lin" valueType="num">
                                      <p:cBhvr>
                                        <p:cTn id="8" dur="500" fill="hold"/>
                                        <p:tgtEl>
                                          <p:spTgt spid="215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1530"/>
                                        </p:tgtEl>
                                        <p:attrNameLst>
                                          <p:attrName>style.visibility</p:attrName>
                                        </p:attrNameLst>
                                      </p:cBhvr>
                                      <p:to>
                                        <p:strVal val="visible"/>
                                      </p:to>
                                    </p:set>
                                    <p:anim calcmode="lin" valueType="num">
                                      <p:cBhvr>
                                        <p:cTn id="11" dur="500" fill="hold"/>
                                        <p:tgtEl>
                                          <p:spTgt spid="21530"/>
                                        </p:tgtEl>
                                        <p:attrNameLst>
                                          <p:attrName>ppt_x</p:attrName>
                                        </p:attrNameLst>
                                      </p:cBhvr>
                                      <p:tavLst>
                                        <p:tav tm="0">
                                          <p:val>
                                            <p:strVal val="0-#ppt_w/2"/>
                                          </p:val>
                                        </p:tav>
                                        <p:tav tm="100000">
                                          <p:val>
                                            <p:strVal val="#ppt_x"/>
                                          </p:val>
                                        </p:tav>
                                      </p:tavLst>
                                    </p:anim>
                                    <p:anim calcmode="lin" valueType="num">
                                      <p:cBhvr>
                                        <p:cTn id="12" dur="500" fill="hold"/>
                                        <p:tgtEl>
                                          <p:spTgt spid="2153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21528"/>
                                        </p:tgtEl>
                                        <p:attrNameLst>
                                          <p:attrName>style.visibility</p:attrName>
                                        </p:attrNameLst>
                                      </p:cBhvr>
                                      <p:to>
                                        <p:strVal val="visible"/>
                                      </p:to>
                                    </p:set>
                                    <p:anim calcmode="lin" valueType="num">
                                      <p:cBhvr>
                                        <p:cTn id="17" dur="500" fill="hold"/>
                                        <p:tgtEl>
                                          <p:spTgt spid="2152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1528"/>
                                        </p:tgtEl>
                                        <p:attrNameLst>
                                          <p:attrName>ppt_y</p:attrName>
                                        </p:attrNameLst>
                                      </p:cBhvr>
                                      <p:tavLst>
                                        <p:tav tm="0">
                                          <p:val>
                                            <p:strVal val="#ppt_y"/>
                                          </p:val>
                                        </p:tav>
                                        <p:tav tm="100000">
                                          <p:val>
                                            <p:strVal val="#ppt_y"/>
                                          </p:val>
                                        </p:tav>
                                      </p:tavLst>
                                    </p:anim>
                                    <p:anim calcmode="lin" valueType="num">
                                      <p:cBhvr>
                                        <p:cTn id="19" dur="500" fill="hold"/>
                                        <p:tgtEl>
                                          <p:spTgt spid="2152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1528"/>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215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filter="wipe(down)">
                                      <p:cBhvr>
                                        <p:cTn id="26" dur="500"/>
                                        <p:tgtEl>
                                          <p:spTgt spid="5"/>
                                        </p:tgtEl>
                                      </p:cBhvr>
                                    </p:animEffect>
                                  </p:childTnLst>
                                </p:cTn>
                              </p:par>
                              <p:par>
                                <p:cTn id="27" presetID="2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filter="wipe(down)">
                                      <p:cBhvr>
                                        <p:cTn id="29" dur="500"/>
                                        <p:tgtEl>
                                          <p:spTgt spid="4"/>
                                        </p:tgtEl>
                                      </p:cBhvr>
                                    </p:animEffect>
                                  </p:childTnLst>
                                </p:cTn>
                              </p:par>
                              <p:par>
                                <p:cTn id="30" presetID="22" presetClass="entr" presetSubtype="4" fill="hold" nodeType="withEffect">
                                  <p:stCondLst>
                                    <p:cond delay="0"/>
                                  </p:stCondLst>
                                  <p:childTnLst>
                                    <p:set>
                                      <p:cBhvr>
                                        <p:cTn id="31" dur="1" fill="hold">
                                          <p:stCondLst>
                                            <p:cond delay="0"/>
                                          </p:stCondLst>
                                        </p:cTn>
                                        <p:tgtEl>
                                          <p:spTgt spid="21531"/>
                                        </p:tgtEl>
                                        <p:attrNameLst>
                                          <p:attrName>style.visibility</p:attrName>
                                        </p:attrNameLst>
                                      </p:cBhvr>
                                      <p:to>
                                        <p:strVal val="visible"/>
                                      </p:to>
                                    </p:set>
                                    <p:animEffect filter="wipe(down)">
                                      <p:cBhvr>
                                        <p:cTn id="32" dur="500"/>
                                        <p:tgtEl>
                                          <p:spTgt spid="21531"/>
                                        </p:tgtEl>
                                      </p:cBhvr>
                                    </p:animEffect>
                                  </p:childTnLst>
                                </p:cTn>
                              </p:par>
                              <p:par>
                                <p:cTn id="33" presetID="22" presetClass="entr" presetSubtype="4" fill="hold" nodeType="withEffect">
                                  <p:stCondLst>
                                    <p:cond delay="0"/>
                                  </p:stCondLst>
                                  <p:childTnLst>
                                    <p:set>
                                      <p:cBhvr>
                                        <p:cTn id="34" dur="1" fill="hold">
                                          <p:stCondLst>
                                            <p:cond delay="0"/>
                                          </p:stCondLst>
                                        </p:cTn>
                                        <p:tgtEl>
                                          <p:spTgt spid="21555"/>
                                        </p:tgtEl>
                                        <p:attrNameLst>
                                          <p:attrName>style.visibility</p:attrName>
                                        </p:attrNameLst>
                                      </p:cBhvr>
                                      <p:to>
                                        <p:strVal val="visible"/>
                                      </p:to>
                                    </p:set>
                                    <p:animEffect filter="wipe(down)">
                                      <p:cBhvr>
                                        <p:cTn id="35" dur="500"/>
                                        <p:tgtEl>
                                          <p:spTgt spid="2155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551"/>
                                        </p:tgtEl>
                                        <p:attrNameLst>
                                          <p:attrName>style.visibility</p:attrName>
                                        </p:attrNameLst>
                                      </p:cBhvr>
                                      <p:to>
                                        <p:strVal val="visible"/>
                                      </p:to>
                                    </p:set>
                                    <p:animEffect filter="wipe(down)">
                                      <p:cBhvr>
                                        <p:cTn id="40" dur="500"/>
                                        <p:tgtEl>
                                          <p:spTgt spid="2155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1544"/>
                                        </p:tgtEl>
                                        <p:attrNameLst>
                                          <p:attrName>style.visibility</p:attrName>
                                        </p:attrNameLst>
                                      </p:cBhvr>
                                      <p:to>
                                        <p:strVal val="visible"/>
                                      </p:to>
                                    </p:set>
                                    <p:animEffect filter="wipe(down)">
                                      <p:cBhvr>
                                        <p:cTn id="43" dur="500"/>
                                        <p:tgtEl>
                                          <p:spTgt spid="2154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1534"/>
                                        </p:tgtEl>
                                        <p:attrNameLst>
                                          <p:attrName>style.visibility</p:attrName>
                                        </p:attrNameLst>
                                      </p:cBhvr>
                                      <p:to>
                                        <p:strVal val="visible"/>
                                      </p:to>
                                    </p:set>
                                    <p:animEffect filter="wipe(down)">
                                      <p:cBhvr>
                                        <p:cTn id="46" dur="500"/>
                                        <p:tgtEl>
                                          <p:spTgt spid="2153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557"/>
                                        </p:tgtEl>
                                        <p:attrNameLst>
                                          <p:attrName>style.visibility</p:attrName>
                                        </p:attrNameLst>
                                      </p:cBhvr>
                                      <p:to>
                                        <p:strVal val="visible"/>
                                      </p:to>
                                    </p:set>
                                    <p:animEffect filter="wipe(down)">
                                      <p:cBhvr>
                                        <p:cTn id="49" dur="500"/>
                                        <p:tgtEl>
                                          <p:spTgt spid="21557"/>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1552"/>
                                        </p:tgtEl>
                                        <p:attrNameLst>
                                          <p:attrName>style.visibility</p:attrName>
                                        </p:attrNameLst>
                                      </p:cBhvr>
                                      <p:to>
                                        <p:strVal val="visible"/>
                                      </p:to>
                                    </p:set>
                                    <p:anim calcmode="lin" valueType="num">
                                      <p:cBhvr>
                                        <p:cTn id="54" dur="500" fill="hold"/>
                                        <p:tgtEl>
                                          <p:spTgt spid="21552"/>
                                        </p:tgtEl>
                                        <p:attrNameLst>
                                          <p:attrName>ppt_x</p:attrName>
                                        </p:attrNameLst>
                                      </p:cBhvr>
                                      <p:tavLst>
                                        <p:tav tm="0">
                                          <p:val>
                                            <p:strVal val="#ppt_x"/>
                                          </p:val>
                                        </p:tav>
                                        <p:tav tm="100000">
                                          <p:val>
                                            <p:strVal val="#ppt_x"/>
                                          </p:val>
                                        </p:tav>
                                      </p:tavLst>
                                    </p:anim>
                                    <p:anim calcmode="lin" valueType="num">
                                      <p:cBhvr>
                                        <p:cTn id="55" dur="500" fill="hold"/>
                                        <p:tgtEl>
                                          <p:spTgt spid="21552"/>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1545"/>
                                        </p:tgtEl>
                                        <p:attrNameLst>
                                          <p:attrName>style.visibility</p:attrName>
                                        </p:attrNameLst>
                                      </p:cBhvr>
                                      <p:to>
                                        <p:strVal val="visible"/>
                                      </p:to>
                                    </p:set>
                                    <p:anim calcmode="lin" valueType="num">
                                      <p:cBhvr>
                                        <p:cTn id="58" dur="500" fill="hold"/>
                                        <p:tgtEl>
                                          <p:spTgt spid="21545"/>
                                        </p:tgtEl>
                                        <p:attrNameLst>
                                          <p:attrName>ppt_x</p:attrName>
                                        </p:attrNameLst>
                                      </p:cBhvr>
                                      <p:tavLst>
                                        <p:tav tm="0">
                                          <p:val>
                                            <p:strVal val="#ppt_x"/>
                                          </p:val>
                                        </p:tav>
                                        <p:tav tm="100000">
                                          <p:val>
                                            <p:strVal val="#ppt_x"/>
                                          </p:val>
                                        </p:tav>
                                      </p:tavLst>
                                    </p:anim>
                                    <p:anim calcmode="lin" valueType="num">
                                      <p:cBhvr>
                                        <p:cTn id="59" dur="500" fill="hold"/>
                                        <p:tgtEl>
                                          <p:spTgt spid="2154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1535"/>
                                        </p:tgtEl>
                                        <p:attrNameLst>
                                          <p:attrName>style.visibility</p:attrName>
                                        </p:attrNameLst>
                                      </p:cBhvr>
                                      <p:to>
                                        <p:strVal val="visible"/>
                                      </p:to>
                                    </p:set>
                                    <p:anim calcmode="lin" valueType="num">
                                      <p:cBhvr>
                                        <p:cTn id="62" dur="500" fill="hold"/>
                                        <p:tgtEl>
                                          <p:spTgt spid="21535"/>
                                        </p:tgtEl>
                                        <p:attrNameLst>
                                          <p:attrName>ppt_x</p:attrName>
                                        </p:attrNameLst>
                                      </p:cBhvr>
                                      <p:tavLst>
                                        <p:tav tm="0">
                                          <p:val>
                                            <p:strVal val="#ppt_x"/>
                                          </p:val>
                                        </p:tav>
                                        <p:tav tm="100000">
                                          <p:val>
                                            <p:strVal val="#ppt_x"/>
                                          </p:val>
                                        </p:tav>
                                      </p:tavLst>
                                    </p:anim>
                                    <p:anim calcmode="lin" valueType="num">
                                      <p:cBhvr>
                                        <p:cTn id="63" dur="500" fill="hold"/>
                                        <p:tgtEl>
                                          <p:spTgt spid="21535"/>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1558"/>
                                        </p:tgtEl>
                                        <p:attrNameLst>
                                          <p:attrName>style.visibility</p:attrName>
                                        </p:attrNameLst>
                                      </p:cBhvr>
                                      <p:to>
                                        <p:strVal val="visible"/>
                                      </p:to>
                                    </p:set>
                                    <p:anim calcmode="lin" valueType="num">
                                      <p:cBhvr>
                                        <p:cTn id="66" dur="500" fill="hold"/>
                                        <p:tgtEl>
                                          <p:spTgt spid="21558"/>
                                        </p:tgtEl>
                                        <p:attrNameLst>
                                          <p:attrName>ppt_x</p:attrName>
                                        </p:attrNameLst>
                                      </p:cBhvr>
                                      <p:tavLst>
                                        <p:tav tm="0">
                                          <p:val>
                                            <p:strVal val="#ppt_x"/>
                                          </p:val>
                                        </p:tav>
                                        <p:tav tm="100000">
                                          <p:val>
                                            <p:strVal val="#ppt_x"/>
                                          </p:val>
                                        </p:tav>
                                      </p:tavLst>
                                    </p:anim>
                                    <p:anim calcmode="lin" valueType="num">
                                      <p:cBhvr>
                                        <p:cTn id="67" dur="500" fill="hold"/>
                                        <p:tgtEl>
                                          <p:spTgt spid="215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21553"/>
                                        </p:tgtEl>
                                        <p:attrNameLst>
                                          <p:attrName>style.visibility</p:attrName>
                                        </p:attrNameLst>
                                      </p:cBhvr>
                                      <p:to>
                                        <p:strVal val="visible"/>
                                      </p:to>
                                    </p:set>
                                    <p:animEffect filter="fade">
                                      <p:cBhvr>
                                        <p:cTn id="72" dur="1000"/>
                                        <p:tgtEl>
                                          <p:spTgt spid="21553"/>
                                        </p:tgtEl>
                                      </p:cBhvr>
                                    </p:animEffect>
                                    <p:anim calcmode="lin" valueType="num">
                                      <p:cBhvr>
                                        <p:cTn id="73" dur="1000" fill="hold"/>
                                        <p:tgtEl>
                                          <p:spTgt spid="21553"/>
                                        </p:tgtEl>
                                        <p:attrNameLst>
                                          <p:attrName>ppt_x</p:attrName>
                                        </p:attrNameLst>
                                      </p:cBhvr>
                                      <p:tavLst>
                                        <p:tav tm="0">
                                          <p:val>
                                            <p:strVal val="#ppt_x"/>
                                          </p:val>
                                        </p:tav>
                                        <p:tav tm="100000">
                                          <p:val>
                                            <p:strVal val="#ppt_x"/>
                                          </p:val>
                                        </p:tav>
                                      </p:tavLst>
                                    </p:anim>
                                    <p:anim calcmode="lin" valueType="num">
                                      <p:cBhvr>
                                        <p:cTn id="74" dur="1000" fill="hold"/>
                                        <p:tgtEl>
                                          <p:spTgt spid="2155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1546"/>
                                        </p:tgtEl>
                                        <p:attrNameLst>
                                          <p:attrName>style.visibility</p:attrName>
                                        </p:attrNameLst>
                                      </p:cBhvr>
                                      <p:to>
                                        <p:strVal val="visible"/>
                                      </p:to>
                                    </p:set>
                                    <p:animEffect filter="fade">
                                      <p:cBhvr>
                                        <p:cTn id="77" dur="1000"/>
                                        <p:tgtEl>
                                          <p:spTgt spid="21546"/>
                                        </p:tgtEl>
                                      </p:cBhvr>
                                    </p:animEffect>
                                    <p:anim calcmode="lin" valueType="num">
                                      <p:cBhvr>
                                        <p:cTn id="78" dur="1000" fill="hold"/>
                                        <p:tgtEl>
                                          <p:spTgt spid="21546"/>
                                        </p:tgtEl>
                                        <p:attrNameLst>
                                          <p:attrName>ppt_x</p:attrName>
                                        </p:attrNameLst>
                                      </p:cBhvr>
                                      <p:tavLst>
                                        <p:tav tm="0">
                                          <p:val>
                                            <p:strVal val="#ppt_x"/>
                                          </p:val>
                                        </p:tav>
                                        <p:tav tm="100000">
                                          <p:val>
                                            <p:strVal val="#ppt_x"/>
                                          </p:val>
                                        </p:tav>
                                      </p:tavLst>
                                    </p:anim>
                                    <p:anim calcmode="lin" valueType="num">
                                      <p:cBhvr>
                                        <p:cTn id="79" dur="1000" fill="hold"/>
                                        <p:tgtEl>
                                          <p:spTgt spid="2154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1536"/>
                                        </p:tgtEl>
                                        <p:attrNameLst>
                                          <p:attrName>style.visibility</p:attrName>
                                        </p:attrNameLst>
                                      </p:cBhvr>
                                      <p:to>
                                        <p:strVal val="visible"/>
                                      </p:to>
                                    </p:set>
                                    <p:animEffect filter="fade">
                                      <p:cBhvr>
                                        <p:cTn id="82" dur="1000"/>
                                        <p:tgtEl>
                                          <p:spTgt spid="21536"/>
                                        </p:tgtEl>
                                      </p:cBhvr>
                                    </p:animEffect>
                                    <p:anim calcmode="lin" valueType="num">
                                      <p:cBhvr>
                                        <p:cTn id="83" dur="1000" fill="hold"/>
                                        <p:tgtEl>
                                          <p:spTgt spid="21536"/>
                                        </p:tgtEl>
                                        <p:attrNameLst>
                                          <p:attrName>ppt_x</p:attrName>
                                        </p:attrNameLst>
                                      </p:cBhvr>
                                      <p:tavLst>
                                        <p:tav tm="0">
                                          <p:val>
                                            <p:strVal val="#ppt_x"/>
                                          </p:val>
                                        </p:tav>
                                        <p:tav tm="100000">
                                          <p:val>
                                            <p:strVal val="#ppt_x"/>
                                          </p:val>
                                        </p:tav>
                                      </p:tavLst>
                                    </p:anim>
                                    <p:anim calcmode="lin" valueType="num">
                                      <p:cBhvr>
                                        <p:cTn id="84" dur="1000" fill="hold"/>
                                        <p:tgtEl>
                                          <p:spTgt spid="2153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1559"/>
                                        </p:tgtEl>
                                        <p:attrNameLst>
                                          <p:attrName>style.visibility</p:attrName>
                                        </p:attrNameLst>
                                      </p:cBhvr>
                                      <p:to>
                                        <p:strVal val="visible"/>
                                      </p:to>
                                    </p:set>
                                    <p:animEffect filter="fade">
                                      <p:cBhvr>
                                        <p:cTn id="87" dur="1000"/>
                                        <p:tgtEl>
                                          <p:spTgt spid="21559"/>
                                        </p:tgtEl>
                                      </p:cBhvr>
                                    </p:animEffect>
                                    <p:anim calcmode="lin" valueType="num">
                                      <p:cBhvr>
                                        <p:cTn id="88" dur="1000" fill="hold"/>
                                        <p:tgtEl>
                                          <p:spTgt spid="21559"/>
                                        </p:tgtEl>
                                        <p:attrNameLst>
                                          <p:attrName>ppt_x</p:attrName>
                                        </p:attrNameLst>
                                      </p:cBhvr>
                                      <p:tavLst>
                                        <p:tav tm="0">
                                          <p:val>
                                            <p:strVal val="#ppt_x"/>
                                          </p:val>
                                        </p:tav>
                                        <p:tav tm="100000">
                                          <p:val>
                                            <p:strVal val="#ppt_x"/>
                                          </p:val>
                                        </p:tav>
                                      </p:tavLst>
                                    </p:anim>
                                    <p:anim calcmode="lin" valueType="num">
                                      <p:cBhvr>
                                        <p:cTn id="89" dur="1000" fill="hold"/>
                                        <p:tgtEl>
                                          <p:spTgt spid="21559"/>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2" fill="hold" grpId="0" nodeType="clickEffect">
                                  <p:stCondLst>
                                    <p:cond delay="0"/>
                                  </p:stCondLst>
                                  <p:childTnLst>
                                    <p:set>
                                      <p:cBhvr>
                                        <p:cTn id="93" dur="1" fill="hold">
                                          <p:stCondLst>
                                            <p:cond delay="0"/>
                                          </p:stCondLst>
                                        </p:cTn>
                                        <p:tgtEl>
                                          <p:spTgt spid="21539"/>
                                        </p:tgtEl>
                                        <p:attrNameLst>
                                          <p:attrName>style.visibility</p:attrName>
                                        </p:attrNameLst>
                                      </p:cBhvr>
                                      <p:to>
                                        <p:strVal val="visible"/>
                                      </p:to>
                                    </p:set>
                                    <p:animEffect filter="wipe(right)">
                                      <p:cBhvr>
                                        <p:cTn id="94" dur="500"/>
                                        <p:tgtEl>
                                          <p:spTgt spid="21539"/>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21554"/>
                                        </p:tgtEl>
                                        <p:attrNameLst>
                                          <p:attrName>style.visibility</p:attrName>
                                        </p:attrNameLst>
                                      </p:cBhvr>
                                      <p:to>
                                        <p:strVal val="visible"/>
                                      </p:to>
                                    </p:set>
                                    <p:animEffect filter="wipe(right)">
                                      <p:cBhvr>
                                        <p:cTn id="97" dur="500"/>
                                        <p:tgtEl>
                                          <p:spTgt spid="21554"/>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21538"/>
                                        </p:tgtEl>
                                        <p:attrNameLst>
                                          <p:attrName>style.visibility</p:attrName>
                                        </p:attrNameLst>
                                      </p:cBhvr>
                                      <p:to>
                                        <p:strVal val="visible"/>
                                      </p:to>
                                    </p:set>
                                    <p:animEffect filter="wipe(right)">
                                      <p:cBhvr>
                                        <p:cTn id="100" dur="500"/>
                                        <p:tgtEl>
                                          <p:spTgt spid="21538"/>
                                        </p:tgtEl>
                                      </p:cBhvr>
                                    </p:animEffect>
                                  </p:childTnLst>
                                </p:cTn>
                              </p:par>
                              <p:par>
                                <p:cTn id="101" presetID="22" presetClass="entr" presetSubtype="2" fill="hold" grpId="0" nodeType="withEffect">
                                  <p:stCondLst>
                                    <p:cond delay="0"/>
                                  </p:stCondLst>
                                  <p:childTnLst>
                                    <p:set>
                                      <p:cBhvr>
                                        <p:cTn id="102" dur="1" fill="hold">
                                          <p:stCondLst>
                                            <p:cond delay="0"/>
                                          </p:stCondLst>
                                        </p:cTn>
                                        <p:tgtEl>
                                          <p:spTgt spid="21537"/>
                                        </p:tgtEl>
                                        <p:attrNameLst>
                                          <p:attrName>style.visibility</p:attrName>
                                        </p:attrNameLst>
                                      </p:cBhvr>
                                      <p:to>
                                        <p:strVal val="visible"/>
                                      </p:to>
                                    </p:set>
                                    <p:animEffect filter="wipe(right)">
                                      <p:cBhvr>
                                        <p:cTn id="103" dur="500"/>
                                        <p:tgtEl>
                                          <p:spTgt spid="21537"/>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8" fill="hold" nodeType="clickEffect">
                                  <p:stCondLst>
                                    <p:cond delay="0"/>
                                  </p:stCondLst>
                                  <p:childTnLst>
                                    <p:set>
                                      <p:cBhvr>
                                        <p:cTn id="107" dur="1" fill="hold">
                                          <p:stCondLst>
                                            <p:cond delay="0"/>
                                          </p:stCondLst>
                                        </p:cTn>
                                        <p:tgtEl>
                                          <p:spTgt spid="6"/>
                                        </p:tgtEl>
                                        <p:attrNameLst>
                                          <p:attrName>style.visibility</p:attrName>
                                        </p:attrNameLst>
                                      </p:cBhvr>
                                      <p:to>
                                        <p:strVal val="visible"/>
                                      </p:to>
                                    </p:set>
                                    <p:anim calcmode="lin" valueType="num">
                                      <p:cBhvr>
                                        <p:cTn id="108" dur="500" fill="hold"/>
                                        <p:tgtEl>
                                          <p:spTgt spid="6"/>
                                        </p:tgtEl>
                                        <p:attrNameLst>
                                          <p:attrName>ppt_x</p:attrName>
                                        </p:attrNameLst>
                                      </p:cBhvr>
                                      <p:tavLst>
                                        <p:tav tm="0">
                                          <p:val>
                                            <p:strVal val="0-#ppt_w/2"/>
                                          </p:val>
                                        </p:tav>
                                        <p:tav tm="100000">
                                          <p:val>
                                            <p:strVal val="#ppt_x"/>
                                          </p:val>
                                        </p:tav>
                                      </p:tavLst>
                                    </p:anim>
                                    <p:anim calcmode="lin" valueType="num">
                                      <p:cBhvr>
                                        <p:cTn id="109" dur="500" fill="hold"/>
                                        <p:tgtEl>
                                          <p:spTgt spid="6"/>
                                        </p:tgtEl>
                                        <p:attrNameLst>
                                          <p:attrName>ppt_y</p:attrName>
                                        </p:attrNameLst>
                                      </p:cBhvr>
                                      <p:tavLst>
                                        <p:tav tm="0">
                                          <p:val>
                                            <p:strVal val="#ppt_y"/>
                                          </p:val>
                                        </p:tav>
                                        <p:tav tm="100000">
                                          <p:val>
                                            <p:strVal val="#ppt_y"/>
                                          </p:val>
                                        </p:tav>
                                      </p:tavLst>
                                    </p:anim>
                                  </p:childTnLst>
                                </p:cTn>
                              </p:par>
                              <p:par>
                                <p:cTn id="110" presetID="2" presetClass="entr" presetSubtype="2" fill="hold" grpId="0" nodeType="withEffect">
                                  <p:stCondLst>
                                    <p:cond delay="0"/>
                                  </p:stCondLst>
                                  <p:iterate type="wd">
                                    <p:tmPct val="10000"/>
                                  </p:iterate>
                                  <p:childTnLst>
                                    <p:set>
                                      <p:cBhvr>
                                        <p:cTn id="111" dur="1" fill="hold">
                                          <p:stCondLst>
                                            <p:cond delay="0"/>
                                          </p:stCondLst>
                                        </p:cTn>
                                        <p:tgtEl>
                                          <p:spTgt spid="21561"/>
                                        </p:tgtEl>
                                        <p:attrNameLst>
                                          <p:attrName>style.visibility</p:attrName>
                                        </p:attrNameLst>
                                      </p:cBhvr>
                                      <p:to>
                                        <p:strVal val="visible"/>
                                      </p:to>
                                    </p:set>
                                    <p:anim calcmode="lin" valueType="num">
                                      <p:cBhvr>
                                        <p:cTn id="112" dur="500" fill="hold"/>
                                        <p:tgtEl>
                                          <p:spTgt spid="21561"/>
                                        </p:tgtEl>
                                        <p:attrNameLst>
                                          <p:attrName>ppt_x</p:attrName>
                                        </p:attrNameLst>
                                      </p:cBhvr>
                                      <p:tavLst>
                                        <p:tav tm="0">
                                          <p:val>
                                            <p:strVal val="1+#ppt_w/2"/>
                                          </p:val>
                                        </p:tav>
                                        <p:tav tm="100000">
                                          <p:val>
                                            <p:strVal val="#ppt_x"/>
                                          </p:val>
                                        </p:tav>
                                      </p:tavLst>
                                    </p:anim>
                                    <p:anim calcmode="lin" valueType="num">
                                      <p:cBhvr>
                                        <p:cTn id="113" dur="500" fill="hold"/>
                                        <p:tgtEl>
                                          <p:spTgt spid="215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8" grpId="0" bldLvl="0"/>
      <p:bldP spid="21529" grpId="0" bldLvl="0" animBg="1"/>
      <p:bldP spid="21534" grpId="0" bldLvl="0" animBg="1"/>
      <p:bldP spid="21535" grpId="0" bldLvl="0"/>
      <p:bldP spid="21536" grpId="0" bldLvl="0"/>
      <p:bldP spid="21537" grpId="0" bldLvl="0" animBg="1"/>
      <p:bldP spid="21538" grpId="0" bldLvl="0" animBg="1"/>
      <p:bldP spid="21539" grpId="0" bldLvl="0" animBg="1"/>
      <p:bldP spid="21544" grpId="0" bldLvl="0" animBg="1"/>
      <p:bldP spid="21545" grpId="0" bldLvl="0"/>
      <p:bldP spid="21546" grpId="0" bldLvl="0"/>
      <p:bldP spid="21551" grpId="0" bldLvl="0" animBg="1"/>
      <p:bldP spid="21552" grpId="0" bldLvl="0"/>
      <p:bldP spid="21553" grpId="0" bldLvl="0"/>
      <p:bldP spid="21554" grpId="0" bldLvl="0" animBg="1"/>
      <p:bldP spid="21557" grpId="0" bldLvl="0" animBg="1"/>
      <p:bldP spid="21558" grpId="0" bldLvl="0"/>
      <p:bldP spid="21559" grpId="0" bldLvl="0"/>
      <p:bldP spid="21561" grpId="0" bldLvl="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pic>
        <p:nvPicPr>
          <p:cNvPr id="4098" name="图片 7"/>
          <p:cNvPicPr>
            <a:picLocks noChangeAspect="1"/>
          </p:cNvPicPr>
          <p:nvPr/>
        </p:nvPicPr>
        <p:blipFill>
          <a:blip r:embed="rId1"/>
          <a:stretch>
            <a:fillRect/>
          </a:stretch>
        </p:blipFill>
        <p:spPr>
          <a:xfrm>
            <a:off x="3665538" y="3500438"/>
            <a:ext cx="4803775" cy="2378075"/>
          </a:xfrm>
          <a:prstGeom prst="rect">
            <a:avLst/>
          </a:prstGeom>
          <a:noFill/>
          <a:ln w="9525">
            <a:noFill/>
          </a:ln>
        </p:spPr>
      </p:pic>
      <p:sp>
        <p:nvSpPr>
          <p:cNvPr id="4099" name="椭圆 8"/>
          <p:cNvSpPr/>
          <p:nvPr/>
        </p:nvSpPr>
        <p:spPr>
          <a:xfrm>
            <a:off x="2174875" y="865188"/>
            <a:ext cx="1655763"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0" name="椭圆 9"/>
          <p:cNvSpPr/>
          <p:nvPr/>
        </p:nvSpPr>
        <p:spPr>
          <a:xfrm>
            <a:off x="4203700" y="865188"/>
            <a:ext cx="1655763"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情况 </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1" name="椭圆 10"/>
          <p:cNvSpPr/>
          <p:nvPr/>
        </p:nvSpPr>
        <p:spPr>
          <a:xfrm>
            <a:off x="6230938" y="865188"/>
            <a:ext cx="1655762"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不足</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2" name="椭圆 11"/>
          <p:cNvSpPr/>
          <p:nvPr/>
        </p:nvSpPr>
        <p:spPr>
          <a:xfrm>
            <a:off x="8259763" y="865188"/>
            <a:ext cx="1655762"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计划</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2"/>
          <p:cNvGrpSpPr/>
          <p:nvPr/>
        </p:nvGrpSpPr>
        <p:grpSpPr>
          <a:xfrm>
            <a:off x="3562350" y="4740275"/>
            <a:ext cx="692150" cy="692150"/>
            <a:chOff x="0" y="0"/>
            <a:chExt cx="692150" cy="692150"/>
          </a:xfrm>
        </p:grpSpPr>
        <p:sp>
          <p:nvSpPr>
            <p:cNvPr id="15388" name="椭圆 13"/>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15389" name="椭圆 14"/>
            <p:cNvSpPr/>
            <p:nvPr/>
          </p:nvSpPr>
          <p:spPr>
            <a:xfrm>
              <a:off x="76200" y="76200"/>
              <a:ext cx="539750" cy="539750"/>
            </a:xfrm>
            <a:prstGeom prst="ellipse">
              <a:avLst/>
            </a:prstGeom>
            <a:solidFill>
              <a:srgbClr val="009999"/>
            </a:solidFill>
            <a:ln w="6350" cap="flat" cmpd="sng">
              <a:solidFill>
                <a:srgbClr val="00B0F0"/>
              </a:solidFill>
              <a:prstDash val="solid"/>
              <a:bevel/>
              <a:headEnd type="none" w="med" len="med"/>
              <a:tailEnd type="none" w="med" len="med"/>
            </a:ln>
          </p:spPr>
          <p:txBody>
            <a:bodyPr anchor="ctr"/>
            <a:p>
              <a:pPr algn="ctr"/>
              <a:r>
                <a:rPr lang="en-US" altLang="zh-CN" dirty="0">
                  <a:solidFill>
                    <a:srgbClr val="FFFFFF"/>
                  </a:solidFill>
                  <a:latin typeface="Impact" panose="020B0806030902050204" pitchFamily="34" charset="0"/>
                  <a:sym typeface="Impact" panose="020B0806030902050204" pitchFamily="34" charset="0"/>
                </a:rPr>
                <a:t>1</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3" name="组合 15"/>
          <p:cNvGrpSpPr/>
          <p:nvPr/>
        </p:nvGrpSpPr>
        <p:grpSpPr>
          <a:xfrm>
            <a:off x="4899343" y="3411538"/>
            <a:ext cx="692150" cy="692150"/>
            <a:chOff x="0" y="0"/>
            <a:chExt cx="692150" cy="692150"/>
          </a:xfrm>
        </p:grpSpPr>
        <p:sp>
          <p:nvSpPr>
            <p:cNvPr id="15386" name="椭圆 16"/>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15387" name="椭圆 17"/>
            <p:cNvSpPr/>
            <p:nvPr/>
          </p:nvSpPr>
          <p:spPr>
            <a:xfrm>
              <a:off x="76200" y="76200"/>
              <a:ext cx="539750" cy="539750"/>
            </a:xfrm>
            <a:prstGeom prst="ellipse">
              <a:avLst/>
            </a:prstGeom>
            <a:solidFill>
              <a:srgbClr val="009999"/>
            </a:solidFill>
            <a:ln w="6350" cap="flat" cmpd="sng">
              <a:solidFill>
                <a:srgbClr val="00B0F0"/>
              </a:solidFill>
              <a:prstDash val="solid"/>
              <a:bevel/>
              <a:headEnd type="none" w="med" len="med"/>
              <a:tailEnd type="none" w="med" len="med"/>
            </a:ln>
          </p:spPr>
          <p:txBody>
            <a:bodyPr anchor="ctr"/>
            <a:p>
              <a:pPr algn="ctr"/>
              <a:r>
                <a:rPr lang="en-US" altLang="zh-CN" dirty="0">
                  <a:solidFill>
                    <a:srgbClr val="FFFFFF"/>
                  </a:solidFill>
                  <a:latin typeface="Impact" panose="020B0806030902050204" pitchFamily="34" charset="0"/>
                  <a:sym typeface="Impact" panose="020B0806030902050204" pitchFamily="34" charset="0"/>
                </a:rPr>
                <a:t>2</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4" name="组合 18"/>
          <p:cNvGrpSpPr/>
          <p:nvPr/>
        </p:nvGrpSpPr>
        <p:grpSpPr>
          <a:xfrm>
            <a:off x="6519863" y="3411538"/>
            <a:ext cx="692150" cy="692150"/>
            <a:chOff x="0" y="0"/>
            <a:chExt cx="692150" cy="692150"/>
          </a:xfrm>
        </p:grpSpPr>
        <p:sp>
          <p:nvSpPr>
            <p:cNvPr id="15384" name="椭圆 19"/>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15385" name="椭圆 20"/>
            <p:cNvSpPr/>
            <p:nvPr/>
          </p:nvSpPr>
          <p:spPr>
            <a:xfrm>
              <a:off x="73025" y="76200"/>
              <a:ext cx="539750" cy="539750"/>
            </a:xfrm>
            <a:prstGeom prst="ellipse">
              <a:avLst/>
            </a:prstGeom>
            <a:solidFill>
              <a:srgbClr val="009999"/>
            </a:solidFill>
            <a:ln w="6350">
              <a:noFill/>
            </a:ln>
          </p:spPr>
          <p:txBody>
            <a:bodyPr anchor="ctr"/>
            <a:p>
              <a:pPr algn="ctr"/>
              <a:r>
                <a:rPr lang="en-US" altLang="zh-CN" dirty="0">
                  <a:solidFill>
                    <a:srgbClr val="FFFFFF"/>
                  </a:solidFill>
                  <a:latin typeface="Impact" panose="020B0806030902050204" pitchFamily="34" charset="0"/>
                  <a:sym typeface="Impact" panose="020B0806030902050204" pitchFamily="34" charset="0"/>
                </a:rPr>
                <a:t>3</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5" name="组合 21"/>
          <p:cNvGrpSpPr/>
          <p:nvPr/>
        </p:nvGrpSpPr>
        <p:grpSpPr>
          <a:xfrm>
            <a:off x="7853363" y="4740275"/>
            <a:ext cx="693737" cy="692150"/>
            <a:chOff x="0" y="0"/>
            <a:chExt cx="693737" cy="692150"/>
          </a:xfrm>
        </p:grpSpPr>
        <p:sp>
          <p:nvSpPr>
            <p:cNvPr id="15382" name="椭圆 22"/>
            <p:cNvSpPr/>
            <p:nvPr/>
          </p:nvSpPr>
          <p:spPr>
            <a:xfrm>
              <a:off x="0" y="0"/>
              <a:ext cx="693737"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15383" name="椭圆 23"/>
            <p:cNvSpPr/>
            <p:nvPr/>
          </p:nvSpPr>
          <p:spPr>
            <a:xfrm>
              <a:off x="76200" y="76200"/>
              <a:ext cx="539750" cy="539750"/>
            </a:xfrm>
            <a:prstGeom prst="ellipse">
              <a:avLst/>
            </a:prstGeom>
            <a:solidFill>
              <a:srgbClr val="009999"/>
            </a:solidFill>
            <a:ln w="6350">
              <a:noFill/>
            </a:ln>
          </p:spPr>
          <p:txBody>
            <a:bodyPr anchor="ctr"/>
            <a:p>
              <a:pPr algn="ctr"/>
              <a:r>
                <a:rPr lang="en-US" altLang="zh-CN" dirty="0">
                  <a:solidFill>
                    <a:srgbClr val="FFFFFF"/>
                  </a:solidFill>
                  <a:latin typeface="Impact" panose="020B0806030902050204" pitchFamily="34" charset="0"/>
                  <a:sym typeface="Impact" panose="020B0806030902050204" pitchFamily="34" charset="0"/>
                </a:rPr>
                <a:t>4</a:t>
              </a:r>
              <a:endParaRPr lang="zh-CN" altLang="en-US" dirty="0">
                <a:solidFill>
                  <a:srgbClr val="FFFFFF"/>
                </a:solidFill>
                <a:latin typeface="Impact" panose="020B0806030902050204" pitchFamily="34" charset="0"/>
                <a:sym typeface="Impact" panose="020B0806030902050204" pitchFamily="34" charset="0"/>
              </a:endParaRPr>
            </a:p>
          </p:txBody>
        </p:sp>
      </p:grpSp>
      <p:sp>
        <p:nvSpPr>
          <p:cNvPr id="4115" name="任意多边形 24"/>
          <p:cNvSpPr/>
          <p:nvPr/>
        </p:nvSpPr>
        <p:spPr>
          <a:xfrm rot="5400000">
            <a:off x="7694613" y="3519488"/>
            <a:ext cx="2374900" cy="523875"/>
          </a:xfrm>
          <a:custGeom>
            <a:avLst/>
            <a:gdLst>
              <a:gd name="txL" fmla="*/ 0 w 1799772"/>
              <a:gd name="txT" fmla="*/ 0 h 232228"/>
              <a:gd name="txR" fmla="*/ 1799772 w 1799772"/>
              <a:gd name="txB" fmla="*/ 232228 h 232228"/>
            </a:gdLst>
            <a:ahLst/>
            <a:cxnLst>
              <a:cxn ang="0">
                <a:pos x="2374900" y="523875"/>
              </a:cxn>
              <a:cxn ang="0">
                <a:pos x="2011003" y="0"/>
              </a:cxn>
              <a:cxn ang="0">
                <a:pos x="0" y="0"/>
              </a:cxn>
            </a:cxnLst>
            <a:rect l="txL" t="txT" r="txR" b="txB"/>
            <a:pathLst>
              <a:path w="1799772" h="232228">
                <a:moveTo>
                  <a:pt x="1799772" y="232228"/>
                </a:moveTo>
                <a:lnTo>
                  <a:pt x="1524000" y="0"/>
                </a:lnTo>
                <a:lnTo>
                  <a:pt x="0" y="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4116" name="任意多边形 25"/>
          <p:cNvSpPr/>
          <p:nvPr/>
        </p:nvSpPr>
        <p:spPr>
          <a:xfrm rot="5400000">
            <a:off x="4660900" y="2930525"/>
            <a:ext cx="738188" cy="107950"/>
          </a:xfrm>
          <a:custGeom>
            <a:avLst/>
            <a:gdLst>
              <a:gd name="txL" fmla="*/ 0 w 740229"/>
              <a:gd name="txT" fmla="*/ 0 h 406400"/>
              <a:gd name="txR" fmla="*/ 740229 w 740229"/>
              <a:gd name="txB" fmla="*/ 406400 h 406400"/>
            </a:gdLst>
            <a:ahLst/>
            <a:cxnLst>
              <a:cxn ang="0">
                <a:pos x="738188" y="0"/>
              </a:cxn>
              <a:cxn ang="0">
                <a:pos x="578971" y="107950"/>
              </a:cxn>
              <a:cxn ang="0">
                <a:pos x="0" y="107950"/>
              </a:cxn>
            </a:cxnLst>
            <a:rect l="txL" t="txT" r="txR" b="txB"/>
            <a:pathLst>
              <a:path w="740229" h="406400">
                <a:moveTo>
                  <a:pt x="740229" y="0"/>
                </a:moveTo>
                <a:lnTo>
                  <a:pt x="580572" y="406400"/>
                </a:lnTo>
                <a:lnTo>
                  <a:pt x="0" y="40640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4117" name="任意多边形 27"/>
          <p:cNvSpPr/>
          <p:nvPr/>
        </p:nvSpPr>
        <p:spPr>
          <a:xfrm rot="5400000" flipV="1">
            <a:off x="2011363" y="3494088"/>
            <a:ext cx="2384425" cy="565150"/>
          </a:xfrm>
          <a:custGeom>
            <a:avLst/>
            <a:gdLst>
              <a:gd name="txL" fmla="*/ 0 w 1799772"/>
              <a:gd name="txT" fmla="*/ 0 h 232228"/>
              <a:gd name="txR" fmla="*/ 1799772 w 1799772"/>
              <a:gd name="txB" fmla="*/ 232228 h 232228"/>
            </a:gdLst>
            <a:ahLst/>
            <a:cxnLst>
              <a:cxn ang="0">
                <a:pos x="2384425" y="565150"/>
              </a:cxn>
              <a:cxn ang="0">
                <a:pos x="2019069" y="0"/>
              </a:cxn>
              <a:cxn ang="0">
                <a:pos x="0" y="0"/>
              </a:cxn>
            </a:cxnLst>
            <a:rect l="txL" t="txT" r="txR" b="txB"/>
            <a:pathLst>
              <a:path w="1799772" h="232228">
                <a:moveTo>
                  <a:pt x="1799772" y="232228"/>
                </a:moveTo>
                <a:lnTo>
                  <a:pt x="1524000" y="0"/>
                </a:lnTo>
                <a:lnTo>
                  <a:pt x="0" y="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4118" name="TextBox 15"/>
          <p:cNvSpPr/>
          <p:nvPr/>
        </p:nvSpPr>
        <p:spPr>
          <a:xfrm>
            <a:off x="5249863" y="4978400"/>
            <a:ext cx="1655762" cy="336550"/>
          </a:xfrm>
          <a:prstGeom prst="rect">
            <a:avLst/>
          </a:prstGeom>
          <a:noFill/>
          <a:ln w="9525">
            <a:noFill/>
          </a:ln>
        </p:spPr>
        <p:txBody>
          <a:bodyPr>
            <a:spAutoFit/>
          </a:bodyPr>
          <a:p>
            <a:pPr algn="ctr"/>
            <a:r>
              <a:rPr lang="en-US" altLang="zh-CN" sz="1600" dirty="0">
                <a:solidFill>
                  <a:srgbClr val="595959"/>
                </a:solidFill>
                <a:latin typeface="Agency FB" pitchFamily="34" charset="0"/>
                <a:ea typeface="Adobe 宋体 Std L" pitchFamily="2" charset="-122"/>
                <a:sym typeface="Agency FB" pitchFamily="34" charset="0"/>
              </a:rPr>
              <a:t>Contents Page</a:t>
            </a:r>
            <a:endParaRPr lang="zh-CN" altLang="en-US" sz="1600" dirty="0">
              <a:solidFill>
                <a:srgbClr val="595959"/>
              </a:solidFill>
              <a:latin typeface="Agency FB" pitchFamily="34" charset="0"/>
              <a:ea typeface="Adobe 宋体 Std L" pitchFamily="2" charset="-122"/>
              <a:sym typeface="Agency FB" pitchFamily="34" charset="0"/>
            </a:endParaRPr>
          </a:p>
        </p:txBody>
      </p:sp>
      <p:sp>
        <p:nvSpPr>
          <p:cNvPr id="4119" name="文本框 13"/>
          <p:cNvSpPr/>
          <p:nvPr/>
        </p:nvSpPr>
        <p:spPr>
          <a:xfrm>
            <a:off x="5249863" y="4537075"/>
            <a:ext cx="1655762" cy="460375"/>
          </a:xfrm>
          <a:prstGeom prst="rect">
            <a:avLst/>
          </a:prstGeom>
          <a:noFill/>
          <a:ln w="9525">
            <a:noFill/>
          </a:ln>
        </p:spPr>
        <p:txBody>
          <a:bodyPr>
            <a:spAutoFit/>
          </a:bodyPr>
          <a:p>
            <a:pPr algn="ctr"/>
            <a:r>
              <a:rPr lang="zh-CN" altLang="en-US" sz="2400" b="1" dirty="0">
                <a:solidFill>
                  <a:srgbClr val="595959"/>
                </a:solidFill>
                <a:latin typeface="Calibri" panose="020F0502020204030204" pitchFamily="34" charset="0"/>
                <a:ea typeface="微软雅黑" panose="020B0503020204020204" pitchFamily="34" charset="-122"/>
                <a:sym typeface="Calibri" panose="020F0502020204030204" pitchFamily="34" charset="0"/>
              </a:rPr>
              <a:t>目录页</a:t>
            </a:r>
            <a:endParaRPr lang="zh-CN" altLang="en-US" dirty="0">
              <a:latin typeface="Arial" panose="020B0604020202020204" pitchFamily="34" charset="0"/>
            </a:endParaRPr>
          </a:p>
        </p:txBody>
      </p:sp>
      <p:sp>
        <p:nvSpPr>
          <p:cNvPr id="4120" name="任意多边形 32"/>
          <p:cNvSpPr/>
          <p:nvPr/>
        </p:nvSpPr>
        <p:spPr>
          <a:xfrm rot="5400000" flipV="1">
            <a:off x="6689725" y="2930525"/>
            <a:ext cx="738188" cy="107950"/>
          </a:xfrm>
          <a:custGeom>
            <a:avLst/>
            <a:gdLst>
              <a:gd name="txL" fmla="*/ 0 w 740229"/>
              <a:gd name="txT" fmla="*/ 0 h 406400"/>
              <a:gd name="txR" fmla="*/ 740229 w 740229"/>
              <a:gd name="txB" fmla="*/ 406400 h 406400"/>
            </a:gdLst>
            <a:ahLst/>
            <a:cxnLst>
              <a:cxn ang="0">
                <a:pos x="738188" y="0"/>
              </a:cxn>
              <a:cxn ang="0">
                <a:pos x="578971" y="107950"/>
              </a:cxn>
              <a:cxn ang="0">
                <a:pos x="0" y="107950"/>
              </a:cxn>
            </a:cxnLst>
            <a:rect l="txL" t="txT" r="txR" b="txB"/>
            <a:pathLst>
              <a:path w="740229" h="406400">
                <a:moveTo>
                  <a:pt x="740229" y="0"/>
                </a:moveTo>
                <a:lnTo>
                  <a:pt x="580572" y="406400"/>
                </a:lnTo>
                <a:lnTo>
                  <a:pt x="0" y="40640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4121" name="椭圆 1"/>
          <p:cNvSpPr/>
          <p:nvPr/>
        </p:nvSpPr>
        <p:spPr>
          <a:xfrm>
            <a:off x="5703888" y="5473700"/>
            <a:ext cx="790575" cy="403225"/>
          </a:xfrm>
          <a:custGeom>
            <a:avLst/>
            <a:gdLst>
              <a:gd name="txL" fmla="*/ 0 w 792088"/>
              <a:gd name="txT" fmla="*/ 0 h 404664"/>
              <a:gd name="txR" fmla="*/ 792088 w 792088"/>
              <a:gd name="txB" fmla="*/ 404664 h 404664"/>
            </a:gdLst>
            <a:ahLst/>
            <a:cxnLst>
              <a:cxn ang="0">
                <a:pos x="0" y="0"/>
              </a:cxn>
            </a:cxnLst>
            <a:rect l="txL" t="txT" r="txR" b="txB"/>
            <a:pathLst>
              <a:path w="792088" h="404664">
                <a:moveTo>
                  <a:pt x="396044" y="0"/>
                </a:moveTo>
                <a:cubicBezTo>
                  <a:pt x="614773" y="0"/>
                  <a:pt x="792088" y="177315"/>
                  <a:pt x="792088" y="396044"/>
                </a:cubicBezTo>
                <a:lnTo>
                  <a:pt x="791219" y="404664"/>
                </a:lnTo>
                <a:lnTo>
                  <a:pt x="869" y="404664"/>
                </a:lnTo>
                <a:cubicBezTo>
                  <a:pt x="31" y="401809"/>
                  <a:pt x="0" y="398930"/>
                  <a:pt x="0" y="396044"/>
                </a:cubicBezTo>
                <a:cubicBezTo>
                  <a:pt x="0" y="177315"/>
                  <a:pt x="177315" y="0"/>
                  <a:pt x="396044" y="0"/>
                </a:cubicBezTo>
                <a:close/>
              </a:path>
            </a:pathLst>
          </a:custGeom>
          <a:solidFill>
            <a:srgbClr val="7F7F7F">
              <a:alpha val="100000"/>
            </a:srgbClr>
          </a:solidFill>
          <a:ln w="25400">
            <a:noFill/>
          </a:ln>
        </p:spPr>
        <p:txBody>
          <a:bodyPr/>
          <a:p>
            <a:endParaRPr lang="zh-CN" altLang="en-US"/>
          </a:p>
        </p:txBody>
      </p:sp>
      <p:sp>
        <p:nvSpPr>
          <p:cNvPr id="4122" name="矩形 83"/>
          <p:cNvSpPr/>
          <p:nvPr/>
        </p:nvSpPr>
        <p:spPr>
          <a:xfrm flipV="1">
            <a:off x="0" y="406400"/>
            <a:ext cx="12198350" cy="142875"/>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123" name="矩形 84"/>
          <p:cNvSpPr/>
          <p:nvPr/>
        </p:nvSpPr>
        <p:spPr>
          <a:xfrm>
            <a:off x="0" y="5889625"/>
            <a:ext cx="12198350" cy="574675"/>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124" name="椭圆 8"/>
          <p:cNvSpPr/>
          <p:nvPr/>
        </p:nvSpPr>
        <p:spPr>
          <a:xfrm>
            <a:off x="5270500" y="6958013"/>
            <a:ext cx="1657350"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工作重要</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22"/>
                                        </p:tgtEl>
                                        <p:attrNameLst>
                                          <p:attrName>style.visibility</p:attrName>
                                        </p:attrNameLst>
                                      </p:cBhvr>
                                      <p:to>
                                        <p:strVal val="visible"/>
                                      </p:to>
                                    </p:set>
                                    <p:animEffect filter="wipe(left)">
                                      <p:cBhvr>
                                        <p:cTn id="7" dur="500"/>
                                        <p:tgtEl>
                                          <p:spTgt spid="412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123"/>
                                        </p:tgtEl>
                                        <p:attrNameLst>
                                          <p:attrName>style.visibility</p:attrName>
                                        </p:attrNameLst>
                                      </p:cBhvr>
                                      <p:to>
                                        <p:strVal val="visible"/>
                                      </p:to>
                                    </p:set>
                                    <p:animEffect filter="wipe(right)">
                                      <p:cBhvr>
                                        <p:cTn id="10" dur="500"/>
                                        <p:tgtEl>
                                          <p:spTgt spid="412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118"/>
                                        </p:tgtEl>
                                        <p:attrNameLst>
                                          <p:attrName>style.visibility</p:attrName>
                                        </p:attrNameLst>
                                      </p:cBhvr>
                                      <p:to>
                                        <p:strVal val="visible"/>
                                      </p:to>
                                    </p:set>
                                    <p:anim calcmode="lin" valueType="num">
                                      <p:cBhvr>
                                        <p:cTn id="15" dur="500" fill="hold"/>
                                        <p:tgtEl>
                                          <p:spTgt spid="4118"/>
                                        </p:tgtEl>
                                        <p:attrNameLst>
                                          <p:attrName>ppt_x</p:attrName>
                                        </p:attrNameLst>
                                      </p:cBhvr>
                                      <p:tavLst>
                                        <p:tav tm="0">
                                          <p:val>
                                            <p:strVal val="#ppt_x"/>
                                          </p:val>
                                        </p:tav>
                                        <p:tav tm="100000">
                                          <p:val>
                                            <p:strVal val="#ppt_x"/>
                                          </p:val>
                                        </p:tav>
                                      </p:tavLst>
                                    </p:anim>
                                    <p:anim calcmode="lin" valueType="num">
                                      <p:cBhvr>
                                        <p:cTn id="16" dur="500" fill="hold"/>
                                        <p:tgtEl>
                                          <p:spTgt spid="41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19"/>
                                        </p:tgtEl>
                                        <p:attrNameLst>
                                          <p:attrName>style.visibility</p:attrName>
                                        </p:attrNameLst>
                                      </p:cBhvr>
                                      <p:to>
                                        <p:strVal val="visible"/>
                                      </p:to>
                                    </p:set>
                                    <p:anim calcmode="lin" valueType="num">
                                      <p:cBhvr>
                                        <p:cTn id="19" dur="500" fill="hold"/>
                                        <p:tgtEl>
                                          <p:spTgt spid="4119"/>
                                        </p:tgtEl>
                                        <p:attrNameLst>
                                          <p:attrName>ppt_x</p:attrName>
                                        </p:attrNameLst>
                                      </p:cBhvr>
                                      <p:tavLst>
                                        <p:tav tm="0">
                                          <p:val>
                                            <p:strVal val="#ppt_x"/>
                                          </p:val>
                                        </p:tav>
                                        <p:tav tm="100000">
                                          <p:val>
                                            <p:strVal val="#ppt_x"/>
                                          </p:val>
                                        </p:tav>
                                      </p:tavLst>
                                    </p:anim>
                                    <p:anim calcmode="lin" valueType="num">
                                      <p:cBhvr>
                                        <p:cTn id="20" dur="500" fill="hold"/>
                                        <p:tgtEl>
                                          <p:spTgt spid="41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121"/>
                                        </p:tgtEl>
                                        <p:attrNameLst>
                                          <p:attrName>style.visibility</p:attrName>
                                        </p:attrNameLst>
                                      </p:cBhvr>
                                      <p:to>
                                        <p:strVal val="visible"/>
                                      </p:to>
                                    </p:set>
                                    <p:anim calcmode="lin" valueType="num">
                                      <p:cBhvr>
                                        <p:cTn id="23" dur="500" fill="hold"/>
                                        <p:tgtEl>
                                          <p:spTgt spid="4121"/>
                                        </p:tgtEl>
                                        <p:attrNameLst>
                                          <p:attrName>ppt_x</p:attrName>
                                        </p:attrNameLst>
                                      </p:cBhvr>
                                      <p:tavLst>
                                        <p:tav tm="0">
                                          <p:val>
                                            <p:strVal val="#ppt_x"/>
                                          </p:val>
                                        </p:tav>
                                        <p:tav tm="100000">
                                          <p:val>
                                            <p:strVal val="#ppt_x"/>
                                          </p:val>
                                        </p:tav>
                                      </p:tavLst>
                                    </p:anim>
                                    <p:anim calcmode="lin" valueType="num">
                                      <p:cBhvr>
                                        <p:cTn id="24" dur="500" fill="hold"/>
                                        <p:tgtEl>
                                          <p:spTgt spid="41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98"/>
                                        </p:tgtEl>
                                        <p:attrNameLst>
                                          <p:attrName>style.visibility</p:attrName>
                                        </p:attrNameLst>
                                      </p:cBhvr>
                                      <p:to>
                                        <p:strVal val="visible"/>
                                      </p:to>
                                    </p:set>
                                    <p:anim calcmode="lin" valueType="num">
                                      <p:cBhvr>
                                        <p:cTn id="29" dur="500" fill="hold"/>
                                        <p:tgtEl>
                                          <p:spTgt spid="4098"/>
                                        </p:tgtEl>
                                        <p:attrNameLst>
                                          <p:attrName>ppt_w</p:attrName>
                                        </p:attrNameLst>
                                      </p:cBhvr>
                                      <p:tavLst>
                                        <p:tav tm="0">
                                          <p:val>
                                            <p:fltVal val="0.000000"/>
                                          </p:val>
                                        </p:tav>
                                        <p:tav tm="100000">
                                          <p:val>
                                            <p:strVal val="#ppt_w"/>
                                          </p:val>
                                        </p:tav>
                                      </p:tavLst>
                                    </p:anim>
                                    <p:anim calcmode="lin" valueType="num">
                                      <p:cBhvr>
                                        <p:cTn id="30" dur="500" fill="hold"/>
                                        <p:tgtEl>
                                          <p:spTgt spid="4098"/>
                                        </p:tgtEl>
                                        <p:attrNameLst>
                                          <p:attrName>ppt_h</p:attrName>
                                        </p:attrNameLst>
                                      </p:cBhvr>
                                      <p:tavLst>
                                        <p:tav tm="0">
                                          <p:val>
                                            <p:fltVal val="0.000000"/>
                                          </p:val>
                                        </p:tav>
                                        <p:tav tm="100000">
                                          <p:val>
                                            <p:strVal val="#ppt_h"/>
                                          </p:val>
                                        </p:tav>
                                      </p:tavLst>
                                    </p:anim>
                                    <p:animEffect filter="fade">
                                      <p:cBhvr>
                                        <p:cTn id="31" dur="500"/>
                                        <p:tgtEl>
                                          <p:spTgt spid="409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ppt_x</p:attrName>
                                        </p:attrNameLst>
                                      </p:cBhvr>
                                      <p:tavLst>
                                        <p:tav tm="0">
                                          <p:val>
                                            <p:strVal val="#ppt_x"/>
                                          </p:val>
                                        </p:tav>
                                        <p:tav tm="100000">
                                          <p:val>
                                            <p:strVal val="#ppt_x"/>
                                          </p:val>
                                        </p:tav>
                                      </p:tavLst>
                                    </p:anim>
                                    <p:anim calcmode="lin" valueType="num">
                                      <p:cBhvr>
                                        <p:cTn id="41" dur="500" fill="hold"/>
                                        <p:tgtEl>
                                          <p:spTgt spid="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ppt_x</p:attrName>
                                        </p:attrNameLst>
                                      </p:cBhvr>
                                      <p:tavLst>
                                        <p:tav tm="0">
                                          <p:val>
                                            <p:strVal val="#ppt_x"/>
                                          </p:val>
                                        </p:tav>
                                        <p:tav tm="100000">
                                          <p:val>
                                            <p:strVal val="#ppt_x"/>
                                          </p:val>
                                        </p:tav>
                                      </p:tavLst>
                                    </p:anim>
                                    <p:anim calcmode="lin" valueType="num">
                                      <p:cBhvr>
                                        <p:cTn id="45" dur="500" fill="hold"/>
                                        <p:tgtEl>
                                          <p:spTgt spid="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ppt_x</p:attrName>
                                        </p:attrNameLst>
                                      </p:cBhvr>
                                      <p:tavLst>
                                        <p:tav tm="0">
                                          <p:val>
                                            <p:strVal val="#ppt_x"/>
                                          </p:val>
                                        </p:tav>
                                        <p:tav tm="100000">
                                          <p:val>
                                            <p:strVal val="#ppt_x"/>
                                          </p:val>
                                        </p:tav>
                                      </p:tavLst>
                                    </p:anim>
                                    <p:anim calcmode="lin" valueType="num">
                                      <p:cBhvr>
                                        <p:cTn id="49" dur="500" fill="hold"/>
                                        <p:tgtEl>
                                          <p:spTgt spid="5"/>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4117"/>
                                        </p:tgtEl>
                                        <p:attrNameLst>
                                          <p:attrName>style.visibility</p:attrName>
                                        </p:attrNameLst>
                                      </p:cBhvr>
                                      <p:to>
                                        <p:strVal val="visible"/>
                                      </p:to>
                                    </p:set>
                                    <p:animEffect filter="wipe(down)">
                                      <p:cBhvr>
                                        <p:cTn id="53" dur="500"/>
                                        <p:tgtEl>
                                          <p:spTgt spid="4117"/>
                                        </p:tgtEl>
                                      </p:cBhvr>
                                    </p:animEffect>
                                  </p:childTnLst>
                                </p:cTn>
                              </p:par>
                              <p:par>
                                <p:cTn id="54" presetID="22" presetClass="entr" presetSubtype="4" fill="hold" nodeType="withEffect">
                                  <p:stCondLst>
                                    <p:cond delay="0"/>
                                  </p:stCondLst>
                                  <p:childTnLst>
                                    <p:set>
                                      <p:cBhvr>
                                        <p:cTn id="55" dur="1" fill="hold">
                                          <p:stCondLst>
                                            <p:cond delay="0"/>
                                          </p:stCondLst>
                                        </p:cTn>
                                        <p:tgtEl>
                                          <p:spTgt spid="4116"/>
                                        </p:tgtEl>
                                        <p:attrNameLst>
                                          <p:attrName>style.visibility</p:attrName>
                                        </p:attrNameLst>
                                      </p:cBhvr>
                                      <p:to>
                                        <p:strVal val="visible"/>
                                      </p:to>
                                    </p:set>
                                    <p:animEffect filter="wipe(down)">
                                      <p:cBhvr>
                                        <p:cTn id="56" dur="500"/>
                                        <p:tgtEl>
                                          <p:spTgt spid="4116"/>
                                        </p:tgtEl>
                                      </p:cBhvr>
                                    </p:animEffect>
                                  </p:childTnLst>
                                </p:cTn>
                              </p:par>
                              <p:par>
                                <p:cTn id="57" presetID="22" presetClass="entr" presetSubtype="4" fill="hold" nodeType="withEffect">
                                  <p:stCondLst>
                                    <p:cond delay="0"/>
                                  </p:stCondLst>
                                  <p:childTnLst>
                                    <p:set>
                                      <p:cBhvr>
                                        <p:cTn id="58" dur="1" fill="hold">
                                          <p:stCondLst>
                                            <p:cond delay="0"/>
                                          </p:stCondLst>
                                        </p:cTn>
                                        <p:tgtEl>
                                          <p:spTgt spid="4120"/>
                                        </p:tgtEl>
                                        <p:attrNameLst>
                                          <p:attrName>style.visibility</p:attrName>
                                        </p:attrNameLst>
                                      </p:cBhvr>
                                      <p:to>
                                        <p:strVal val="visible"/>
                                      </p:to>
                                    </p:set>
                                    <p:animEffect filter="wipe(down)">
                                      <p:cBhvr>
                                        <p:cTn id="59" dur="500"/>
                                        <p:tgtEl>
                                          <p:spTgt spid="4120"/>
                                        </p:tgtEl>
                                      </p:cBhvr>
                                    </p:animEffect>
                                  </p:childTnLst>
                                </p:cTn>
                              </p:par>
                              <p:par>
                                <p:cTn id="60" presetID="22" presetClass="entr" presetSubtype="4" fill="hold" nodeType="withEffect">
                                  <p:stCondLst>
                                    <p:cond delay="0"/>
                                  </p:stCondLst>
                                  <p:childTnLst>
                                    <p:set>
                                      <p:cBhvr>
                                        <p:cTn id="61" dur="1" fill="hold">
                                          <p:stCondLst>
                                            <p:cond delay="0"/>
                                          </p:stCondLst>
                                        </p:cTn>
                                        <p:tgtEl>
                                          <p:spTgt spid="4115"/>
                                        </p:tgtEl>
                                        <p:attrNameLst>
                                          <p:attrName>style.visibility</p:attrName>
                                        </p:attrNameLst>
                                      </p:cBhvr>
                                      <p:to>
                                        <p:strVal val="visible"/>
                                      </p:to>
                                    </p:set>
                                    <p:animEffect filter="wipe(down)">
                                      <p:cBhvr>
                                        <p:cTn id="62" dur="500"/>
                                        <p:tgtEl>
                                          <p:spTgt spid="4115"/>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4099"/>
                                        </p:tgtEl>
                                        <p:attrNameLst>
                                          <p:attrName>style.visibility</p:attrName>
                                        </p:attrNameLst>
                                      </p:cBhvr>
                                      <p:to>
                                        <p:strVal val="visible"/>
                                      </p:to>
                                    </p:set>
                                    <p:anim calcmode="lin" valueType="num">
                                      <p:cBhvr>
                                        <p:cTn id="66" dur="500" fill="hold"/>
                                        <p:tgtEl>
                                          <p:spTgt spid="4099"/>
                                        </p:tgtEl>
                                        <p:attrNameLst>
                                          <p:attrName>ppt_w</p:attrName>
                                        </p:attrNameLst>
                                      </p:cBhvr>
                                      <p:tavLst>
                                        <p:tav tm="0">
                                          <p:val>
                                            <p:fltVal val="0.000000"/>
                                          </p:val>
                                        </p:tav>
                                        <p:tav tm="100000">
                                          <p:val>
                                            <p:strVal val="#ppt_w"/>
                                          </p:val>
                                        </p:tav>
                                      </p:tavLst>
                                    </p:anim>
                                    <p:anim calcmode="lin" valueType="num">
                                      <p:cBhvr>
                                        <p:cTn id="67" dur="500" fill="hold"/>
                                        <p:tgtEl>
                                          <p:spTgt spid="4099"/>
                                        </p:tgtEl>
                                        <p:attrNameLst>
                                          <p:attrName>ppt_h</p:attrName>
                                        </p:attrNameLst>
                                      </p:cBhvr>
                                      <p:tavLst>
                                        <p:tav tm="0">
                                          <p:val>
                                            <p:fltVal val="0.000000"/>
                                          </p:val>
                                        </p:tav>
                                        <p:tav tm="100000">
                                          <p:val>
                                            <p:strVal val="#ppt_h"/>
                                          </p:val>
                                        </p:tav>
                                      </p:tavLst>
                                    </p:anim>
                                    <p:animEffect filter="fade">
                                      <p:cBhvr>
                                        <p:cTn id="68" dur="500"/>
                                        <p:tgtEl>
                                          <p:spTgt spid="4099"/>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4100"/>
                                        </p:tgtEl>
                                        <p:attrNameLst>
                                          <p:attrName>style.visibility</p:attrName>
                                        </p:attrNameLst>
                                      </p:cBhvr>
                                      <p:to>
                                        <p:strVal val="visible"/>
                                      </p:to>
                                    </p:set>
                                    <p:anim calcmode="lin" valueType="num">
                                      <p:cBhvr>
                                        <p:cTn id="72" dur="500" fill="hold"/>
                                        <p:tgtEl>
                                          <p:spTgt spid="4100"/>
                                        </p:tgtEl>
                                        <p:attrNameLst>
                                          <p:attrName>ppt_w</p:attrName>
                                        </p:attrNameLst>
                                      </p:cBhvr>
                                      <p:tavLst>
                                        <p:tav tm="0">
                                          <p:val>
                                            <p:fltVal val="0.000000"/>
                                          </p:val>
                                        </p:tav>
                                        <p:tav tm="100000">
                                          <p:val>
                                            <p:strVal val="#ppt_w"/>
                                          </p:val>
                                        </p:tav>
                                      </p:tavLst>
                                    </p:anim>
                                    <p:anim calcmode="lin" valueType="num">
                                      <p:cBhvr>
                                        <p:cTn id="73" dur="500" fill="hold"/>
                                        <p:tgtEl>
                                          <p:spTgt spid="4100"/>
                                        </p:tgtEl>
                                        <p:attrNameLst>
                                          <p:attrName>ppt_h</p:attrName>
                                        </p:attrNameLst>
                                      </p:cBhvr>
                                      <p:tavLst>
                                        <p:tav tm="0">
                                          <p:val>
                                            <p:fltVal val="0.000000"/>
                                          </p:val>
                                        </p:tav>
                                        <p:tav tm="100000">
                                          <p:val>
                                            <p:strVal val="#ppt_h"/>
                                          </p:val>
                                        </p:tav>
                                      </p:tavLst>
                                    </p:anim>
                                    <p:animEffect filter="fade">
                                      <p:cBhvr>
                                        <p:cTn id="74" dur="500"/>
                                        <p:tgtEl>
                                          <p:spTgt spid="4100"/>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4101"/>
                                        </p:tgtEl>
                                        <p:attrNameLst>
                                          <p:attrName>style.visibility</p:attrName>
                                        </p:attrNameLst>
                                      </p:cBhvr>
                                      <p:to>
                                        <p:strVal val="visible"/>
                                      </p:to>
                                    </p:set>
                                    <p:anim calcmode="lin" valueType="num">
                                      <p:cBhvr>
                                        <p:cTn id="78" dur="500" fill="hold"/>
                                        <p:tgtEl>
                                          <p:spTgt spid="4101"/>
                                        </p:tgtEl>
                                        <p:attrNameLst>
                                          <p:attrName>ppt_w</p:attrName>
                                        </p:attrNameLst>
                                      </p:cBhvr>
                                      <p:tavLst>
                                        <p:tav tm="0">
                                          <p:val>
                                            <p:fltVal val="0.000000"/>
                                          </p:val>
                                        </p:tav>
                                        <p:tav tm="100000">
                                          <p:val>
                                            <p:strVal val="#ppt_w"/>
                                          </p:val>
                                        </p:tav>
                                      </p:tavLst>
                                    </p:anim>
                                    <p:anim calcmode="lin" valueType="num">
                                      <p:cBhvr>
                                        <p:cTn id="79" dur="500" fill="hold"/>
                                        <p:tgtEl>
                                          <p:spTgt spid="4101"/>
                                        </p:tgtEl>
                                        <p:attrNameLst>
                                          <p:attrName>ppt_h</p:attrName>
                                        </p:attrNameLst>
                                      </p:cBhvr>
                                      <p:tavLst>
                                        <p:tav tm="0">
                                          <p:val>
                                            <p:fltVal val="0.000000"/>
                                          </p:val>
                                        </p:tav>
                                        <p:tav tm="100000">
                                          <p:val>
                                            <p:strVal val="#ppt_h"/>
                                          </p:val>
                                        </p:tav>
                                      </p:tavLst>
                                    </p:anim>
                                    <p:animEffect filter="fade">
                                      <p:cBhvr>
                                        <p:cTn id="80" dur="500"/>
                                        <p:tgtEl>
                                          <p:spTgt spid="4101"/>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4102"/>
                                        </p:tgtEl>
                                        <p:attrNameLst>
                                          <p:attrName>style.visibility</p:attrName>
                                        </p:attrNameLst>
                                      </p:cBhvr>
                                      <p:to>
                                        <p:strVal val="visible"/>
                                      </p:to>
                                    </p:set>
                                    <p:anim calcmode="lin" valueType="num">
                                      <p:cBhvr>
                                        <p:cTn id="84" dur="500" fill="hold"/>
                                        <p:tgtEl>
                                          <p:spTgt spid="4102"/>
                                        </p:tgtEl>
                                        <p:attrNameLst>
                                          <p:attrName>ppt_w</p:attrName>
                                        </p:attrNameLst>
                                      </p:cBhvr>
                                      <p:tavLst>
                                        <p:tav tm="0">
                                          <p:val>
                                            <p:fltVal val="0.000000"/>
                                          </p:val>
                                        </p:tav>
                                        <p:tav tm="100000">
                                          <p:val>
                                            <p:strVal val="#ppt_w"/>
                                          </p:val>
                                        </p:tav>
                                      </p:tavLst>
                                    </p:anim>
                                    <p:anim calcmode="lin" valueType="num">
                                      <p:cBhvr>
                                        <p:cTn id="85" dur="500" fill="hold"/>
                                        <p:tgtEl>
                                          <p:spTgt spid="4102"/>
                                        </p:tgtEl>
                                        <p:attrNameLst>
                                          <p:attrName>ppt_h</p:attrName>
                                        </p:attrNameLst>
                                      </p:cBhvr>
                                      <p:tavLst>
                                        <p:tav tm="0">
                                          <p:val>
                                            <p:fltVal val="0.000000"/>
                                          </p:val>
                                        </p:tav>
                                        <p:tav tm="100000">
                                          <p:val>
                                            <p:strVal val="#ppt_h"/>
                                          </p:val>
                                        </p:tav>
                                      </p:tavLst>
                                    </p:anim>
                                    <p:animEffect filter="fade">
                                      <p:cBhvr>
                                        <p:cTn id="86" dur="500"/>
                                        <p:tgtEl>
                                          <p:spTgt spid="410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 nodeType="clickEffect">
                                  <p:stCondLst>
                                    <p:cond delay="0"/>
                                  </p:stCondLst>
                                  <p:childTnLst>
                                    <p:set>
                                      <p:cBhvr>
                                        <p:cTn id="90" dur="1" fill="hold">
                                          <p:stCondLst>
                                            <p:cond delay="999"/>
                                          </p:stCondLst>
                                        </p:cTn>
                                        <p:tgtEl>
                                          <p:spTgt spid="410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xit" presetSubtype="1" fill="hold" grpId="1" nodeType="clickEffect">
                                  <p:stCondLst>
                                    <p:cond delay="0"/>
                                  </p:stCondLst>
                                  <p:childTnLst>
                                    <p:anim calcmode="lin" valueType="num">
                                      <p:cBhvr>
                                        <p:cTn id="94" dur="500"/>
                                        <p:tgtEl>
                                          <p:spTgt spid="4122"/>
                                        </p:tgtEl>
                                        <p:attrNameLst>
                                          <p:attrName>ppt_x</p:attrName>
                                        </p:attrNameLst>
                                      </p:cBhvr>
                                      <p:tavLst>
                                        <p:tav tm="0">
                                          <p:val>
                                            <p:strVal val="ppt_x"/>
                                          </p:val>
                                        </p:tav>
                                        <p:tav tm="100000">
                                          <p:val>
                                            <p:strVal val="ppt_x"/>
                                          </p:val>
                                        </p:tav>
                                      </p:tavLst>
                                    </p:anim>
                                    <p:anim calcmode="lin" valueType="num">
                                      <p:cBhvr>
                                        <p:cTn id="95" dur="500"/>
                                        <p:tgtEl>
                                          <p:spTgt spid="4122"/>
                                        </p:tgtEl>
                                        <p:attrNameLst>
                                          <p:attrName>ppt_y</p:attrName>
                                        </p:attrNameLst>
                                      </p:cBhvr>
                                      <p:tavLst>
                                        <p:tav tm="0">
                                          <p:val>
                                            <p:strVal val="ppt_y"/>
                                          </p:val>
                                        </p:tav>
                                        <p:tav tm="100000">
                                          <p:val>
                                            <p:strVal val="0-ppt_h/2"/>
                                          </p:val>
                                        </p:tav>
                                      </p:tavLst>
                                    </p:anim>
                                    <p:set>
                                      <p:cBhvr>
                                        <p:cTn id="96" dur="1" fill="hold">
                                          <p:stCondLst>
                                            <p:cond delay="499"/>
                                          </p:stCondLst>
                                        </p:cTn>
                                        <p:tgtEl>
                                          <p:spTgt spid="4122"/>
                                        </p:tgtEl>
                                        <p:attrNameLst>
                                          <p:attrName>style.visibility</p:attrName>
                                        </p:attrNameLst>
                                      </p:cBhvr>
                                      <p:to>
                                        <p:strVal val="hidden"/>
                                      </p:to>
                                    </p:set>
                                  </p:childTnLst>
                                </p:cTn>
                              </p:par>
                              <p:par>
                                <p:cTn id="97" presetID="2" presetClass="exit" presetSubtype="1" fill="hold" grpId="1" nodeType="withEffect">
                                  <p:stCondLst>
                                    <p:cond delay="0"/>
                                  </p:stCondLst>
                                  <p:childTnLst>
                                    <p:anim calcmode="lin" valueType="num">
                                      <p:cBhvr>
                                        <p:cTn id="98" dur="500"/>
                                        <p:tgtEl>
                                          <p:spTgt spid="4099"/>
                                        </p:tgtEl>
                                        <p:attrNameLst>
                                          <p:attrName>ppt_x</p:attrName>
                                        </p:attrNameLst>
                                      </p:cBhvr>
                                      <p:tavLst>
                                        <p:tav tm="0">
                                          <p:val>
                                            <p:strVal val="ppt_x"/>
                                          </p:val>
                                        </p:tav>
                                        <p:tav tm="100000">
                                          <p:val>
                                            <p:strVal val="ppt_x"/>
                                          </p:val>
                                        </p:tav>
                                      </p:tavLst>
                                    </p:anim>
                                    <p:anim calcmode="lin" valueType="num">
                                      <p:cBhvr>
                                        <p:cTn id="99" dur="500"/>
                                        <p:tgtEl>
                                          <p:spTgt spid="4099"/>
                                        </p:tgtEl>
                                        <p:attrNameLst>
                                          <p:attrName>ppt_y</p:attrName>
                                        </p:attrNameLst>
                                      </p:cBhvr>
                                      <p:tavLst>
                                        <p:tav tm="0">
                                          <p:val>
                                            <p:strVal val="ppt_y"/>
                                          </p:val>
                                        </p:tav>
                                        <p:tav tm="100000">
                                          <p:val>
                                            <p:strVal val="0-ppt_h/2"/>
                                          </p:val>
                                        </p:tav>
                                      </p:tavLst>
                                    </p:anim>
                                    <p:set>
                                      <p:cBhvr>
                                        <p:cTn id="100" dur="1" fill="hold">
                                          <p:stCondLst>
                                            <p:cond delay="499"/>
                                          </p:stCondLst>
                                        </p:cTn>
                                        <p:tgtEl>
                                          <p:spTgt spid="4099"/>
                                        </p:tgtEl>
                                        <p:attrNameLst>
                                          <p:attrName>style.visibility</p:attrName>
                                        </p:attrNameLst>
                                      </p:cBhvr>
                                      <p:to>
                                        <p:strVal val="hidden"/>
                                      </p:to>
                                    </p:set>
                                  </p:childTnLst>
                                </p:cTn>
                              </p:par>
                              <p:par>
                                <p:cTn id="101" presetID="2" presetClass="exit" presetSubtype="1" fill="hold" grpId="1" nodeType="withEffect">
                                  <p:stCondLst>
                                    <p:cond delay="0"/>
                                  </p:stCondLst>
                                  <p:childTnLst>
                                    <p:anim calcmode="lin" valueType="num">
                                      <p:cBhvr>
                                        <p:cTn id="102" dur="500"/>
                                        <p:tgtEl>
                                          <p:spTgt spid="4100"/>
                                        </p:tgtEl>
                                        <p:attrNameLst>
                                          <p:attrName>ppt_x</p:attrName>
                                        </p:attrNameLst>
                                      </p:cBhvr>
                                      <p:tavLst>
                                        <p:tav tm="0">
                                          <p:val>
                                            <p:strVal val="ppt_x"/>
                                          </p:val>
                                        </p:tav>
                                        <p:tav tm="100000">
                                          <p:val>
                                            <p:strVal val="ppt_x"/>
                                          </p:val>
                                        </p:tav>
                                      </p:tavLst>
                                    </p:anim>
                                    <p:anim calcmode="lin" valueType="num">
                                      <p:cBhvr>
                                        <p:cTn id="103" dur="500"/>
                                        <p:tgtEl>
                                          <p:spTgt spid="4100"/>
                                        </p:tgtEl>
                                        <p:attrNameLst>
                                          <p:attrName>ppt_y</p:attrName>
                                        </p:attrNameLst>
                                      </p:cBhvr>
                                      <p:tavLst>
                                        <p:tav tm="0">
                                          <p:val>
                                            <p:strVal val="ppt_y"/>
                                          </p:val>
                                        </p:tav>
                                        <p:tav tm="100000">
                                          <p:val>
                                            <p:strVal val="0-ppt_h/2"/>
                                          </p:val>
                                        </p:tav>
                                      </p:tavLst>
                                    </p:anim>
                                    <p:set>
                                      <p:cBhvr>
                                        <p:cTn id="104" dur="1" fill="hold">
                                          <p:stCondLst>
                                            <p:cond delay="499"/>
                                          </p:stCondLst>
                                        </p:cTn>
                                        <p:tgtEl>
                                          <p:spTgt spid="4100"/>
                                        </p:tgtEl>
                                        <p:attrNameLst>
                                          <p:attrName>style.visibility</p:attrName>
                                        </p:attrNameLst>
                                      </p:cBhvr>
                                      <p:to>
                                        <p:strVal val="hidden"/>
                                      </p:to>
                                    </p:set>
                                  </p:childTnLst>
                                </p:cTn>
                              </p:par>
                              <p:par>
                                <p:cTn id="105" presetID="2" presetClass="exit" presetSubtype="1" fill="hold" grpId="1" nodeType="withEffect">
                                  <p:stCondLst>
                                    <p:cond delay="0"/>
                                  </p:stCondLst>
                                  <p:childTnLst>
                                    <p:anim calcmode="lin" valueType="num">
                                      <p:cBhvr>
                                        <p:cTn id="106" dur="500"/>
                                        <p:tgtEl>
                                          <p:spTgt spid="4101"/>
                                        </p:tgtEl>
                                        <p:attrNameLst>
                                          <p:attrName>ppt_x</p:attrName>
                                        </p:attrNameLst>
                                      </p:cBhvr>
                                      <p:tavLst>
                                        <p:tav tm="0">
                                          <p:val>
                                            <p:strVal val="ppt_x"/>
                                          </p:val>
                                        </p:tav>
                                        <p:tav tm="100000">
                                          <p:val>
                                            <p:strVal val="ppt_x"/>
                                          </p:val>
                                        </p:tav>
                                      </p:tavLst>
                                    </p:anim>
                                    <p:anim calcmode="lin" valueType="num">
                                      <p:cBhvr>
                                        <p:cTn id="107" dur="500"/>
                                        <p:tgtEl>
                                          <p:spTgt spid="4101"/>
                                        </p:tgtEl>
                                        <p:attrNameLst>
                                          <p:attrName>ppt_y</p:attrName>
                                        </p:attrNameLst>
                                      </p:cBhvr>
                                      <p:tavLst>
                                        <p:tav tm="0">
                                          <p:val>
                                            <p:strVal val="ppt_y"/>
                                          </p:val>
                                        </p:tav>
                                        <p:tav tm="100000">
                                          <p:val>
                                            <p:strVal val="0-ppt_h/2"/>
                                          </p:val>
                                        </p:tav>
                                      </p:tavLst>
                                    </p:anim>
                                    <p:set>
                                      <p:cBhvr>
                                        <p:cTn id="108" dur="1" fill="hold">
                                          <p:stCondLst>
                                            <p:cond delay="499"/>
                                          </p:stCondLst>
                                        </p:cTn>
                                        <p:tgtEl>
                                          <p:spTgt spid="4101"/>
                                        </p:tgtEl>
                                        <p:attrNameLst>
                                          <p:attrName>style.visibility</p:attrName>
                                        </p:attrNameLst>
                                      </p:cBhvr>
                                      <p:to>
                                        <p:strVal val="hidden"/>
                                      </p:to>
                                    </p:set>
                                  </p:childTnLst>
                                </p:cTn>
                              </p:par>
                              <p:par>
                                <p:cTn id="109" presetID="2" presetClass="exit" presetSubtype="1" fill="hold" grpId="2" nodeType="withEffect">
                                  <p:stCondLst>
                                    <p:cond delay="0"/>
                                  </p:stCondLst>
                                  <p:childTnLst>
                                    <p:anim calcmode="lin" valueType="num">
                                      <p:cBhvr>
                                        <p:cTn id="110" dur="500"/>
                                        <p:tgtEl>
                                          <p:spTgt spid="4102"/>
                                        </p:tgtEl>
                                        <p:attrNameLst>
                                          <p:attrName>ppt_x</p:attrName>
                                        </p:attrNameLst>
                                      </p:cBhvr>
                                      <p:tavLst>
                                        <p:tav tm="0">
                                          <p:val>
                                            <p:strVal val="ppt_x"/>
                                          </p:val>
                                        </p:tav>
                                        <p:tav tm="100000">
                                          <p:val>
                                            <p:strVal val="ppt_x"/>
                                          </p:val>
                                        </p:tav>
                                      </p:tavLst>
                                    </p:anim>
                                    <p:anim calcmode="lin" valueType="num">
                                      <p:cBhvr>
                                        <p:cTn id="111" dur="500"/>
                                        <p:tgtEl>
                                          <p:spTgt spid="4102"/>
                                        </p:tgtEl>
                                        <p:attrNameLst>
                                          <p:attrName>ppt_y</p:attrName>
                                        </p:attrNameLst>
                                      </p:cBhvr>
                                      <p:tavLst>
                                        <p:tav tm="0">
                                          <p:val>
                                            <p:strVal val="ppt_y"/>
                                          </p:val>
                                        </p:tav>
                                        <p:tav tm="100000">
                                          <p:val>
                                            <p:strVal val="0-ppt_h/2"/>
                                          </p:val>
                                        </p:tav>
                                      </p:tavLst>
                                    </p:anim>
                                    <p:set>
                                      <p:cBhvr>
                                        <p:cTn id="112" dur="1" fill="hold">
                                          <p:stCondLst>
                                            <p:cond delay="499"/>
                                          </p:stCondLst>
                                        </p:cTn>
                                        <p:tgtEl>
                                          <p:spTgt spid="4102"/>
                                        </p:tgtEl>
                                        <p:attrNameLst>
                                          <p:attrName>style.visibility</p:attrName>
                                        </p:attrNameLst>
                                      </p:cBhvr>
                                      <p:to>
                                        <p:strVal val="hidden"/>
                                      </p:to>
                                    </p:set>
                                  </p:childTnLst>
                                </p:cTn>
                              </p:par>
                              <p:par>
                                <p:cTn id="113" presetID="2" presetClass="exit" presetSubtype="4" fill="hold" grpId="1" nodeType="withEffect">
                                  <p:stCondLst>
                                    <p:cond delay="0"/>
                                  </p:stCondLst>
                                  <p:childTnLst>
                                    <p:anim calcmode="lin" valueType="num">
                                      <p:cBhvr>
                                        <p:cTn id="114" dur="500"/>
                                        <p:tgtEl>
                                          <p:spTgt spid="4123"/>
                                        </p:tgtEl>
                                        <p:attrNameLst>
                                          <p:attrName>ppt_x</p:attrName>
                                        </p:attrNameLst>
                                      </p:cBhvr>
                                      <p:tavLst>
                                        <p:tav tm="0">
                                          <p:val>
                                            <p:strVal val="ppt_x"/>
                                          </p:val>
                                        </p:tav>
                                        <p:tav tm="100000">
                                          <p:val>
                                            <p:strVal val="ppt_x"/>
                                          </p:val>
                                        </p:tav>
                                      </p:tavLst>
                                    </p:anim>
                                    <p:anim calcmode="lin" valueType="num">
                                      <p:cBhvr>
                                        <p:cTn id="115" dur="500"/>
                                        <p:tgtEl>
                                          <p:spTgt spid="4123"/>
                                        </p:tgtEl>
                                        <p:attrNameLst>
                                          <p:attrName>ppt_y</p:attrName>
                                        </p:attrNameLst>
                                      </p:cBhvr>
                                      <p:tavLst>
                                        <p:tav tm="0">
                                          <p:val>
                                            <p:strVal val="ppt_y"/>
                                          </p:val>
                                        </p:tav>
                                        <p:tav tm="100000">
                                          <p:val>
                                            <p:strVal val="1+ppt_h/2"/>
                                          </p:val>
                                        </p:tav>
                                      </p:tavLst>
                                    </p:anim>
                                    <p:set>
                                      <p:cBhvr>
                                        <p:cTn id="116" dur="1" fill="hold">
                                          <p:stCondLst>
                                            <p:cond delay="499"/>
                                          </p:stCondLst>
                                        </p:cTn>
                                        <p:tgtEl>
                                          <p:spTgt spid="4123"/>
                                        </p:tgtEl>
                                        <p:attrNameLst>
                                          <p:attrName>style.visibility</p:attrName>
                                        </p:attrNameLst>
                                      </p:cBhvr>
                                      <p:to>
                                        <p:strVal val="hidden"/>
                                      </p:to>
                                    </p:set>
                                  </p:childTnLst>
                                </p:cTn>
                              </p:par>
                              <p:par>
                                <p:cTn id="117" presetID="2" presetClass="exit" presetSubtype="4" fill="hold" grpId="1" nodeType="withEffect">
                                  <p:stCondLst>
                                    <p:cond delay="0"/>
                                  </p:stCondLst>
                                  <p:childTnLst>
                                    <p:anim calcmode="lin" valueType="num">
                                      <p:cBhvr>
                                        <p:cTn id="118" dur="500"/>
                                        <p:tgtEl>
                                          <p:spTgt spid="4118"/>
                                        </p:tgtEl>
                                        <p:attrNameLst>
                                          <p:attrName>ppt_x</p:attrName>
                                        </p:attrNameLst>
                                      </p:cBhvr>
                                      <p:tavLst>
                                        <p:tav tm="0">
                                          <p:val>
                                            <p:strVal val="ppt_x"/>
                                          </p:val>
                                        </p:tav>
                                        <p:tav tm="100000">
                                          <p:val>
                                            <p:strVal val="ppt_x"/>
                                          </p:val>
                                        </p:tav>
                                      </p:tavLst>
                                    </p:anim>
                                    <p:anim calcmode="lin" valueType="num">
                                      <p:cBhvr>
                                        <p:cTn id="119" dur="500"/>
                                        <p:tgtEl>
                                          <p:spTgt spid="4118"/>
                                        </p:tgtEl>
                                        <p:attrNameLst>
                                          <p:attrName>ppt_y</p:attrName>
                                        </p:attrNameLst>
                                      </p:cBhvr>
                                      <p:tavLst>
                                        <p:tav tm="0">
                                          <p:val>
                                            <p:strVal val="ppt_y"/>
                                          </p:val>
                                        </p:tav>
                                        <p:tav tm="100000">
                                          <p:val>
                                            <p:strVal val="1+ppt_h/2"/>
                                          </p:val>
                                        </p:tav>
                                      </p:tavLst>
                                    </p:anim>
                                    <p:set>
                                      <p:cBhvr>
                                        <p:cTn id="120" dur="1" fill="hold">
                                          <p:stCondLst>
                                            <p:cond delay="499"/>
                                          </p:stCondLst>
                                        </p:cTn>
                                        <p:tgtEl>
                                          <p:spTgt spid="4118"/>
                                        </p:tgtEl>
                                        <p:attrNameLst>
                                          <p:attrName>style.visibility</p:attrName>
                                        </p:attrNameLst>
                                      </p:cBhvr>
                                      <p:to>
                                        <p:strVal val="hidden"/>
                                      </p:to>
                                    </p:set>
                                  </p:childTnLst>
                                </p:cTn>
                              </p:par>
                              <p:par>
                                <p:cTn id="121" presetID="2" presetClass="exit" presetSubtype="4" fill="hold" grpId="1" nodeType="withEffect">
                                  <p:stCondLst>
                                    <p:cond delay="0"/>
                                  </p:stCondLst>
                                  <p:childTnLst>
                                    <p:anim calcmode="lin" valueType="num">
                                      <p:cBhvr>
                                        <p:cTn id="122" dur="500"/>
                                        <p:tgtEl>
                                          <p:spTgt spid="4119"/>
                                        </p:tgtEl>
                                        <p:attrNameLst>
                                          <p:attrName>ppt_x</p:attrName>
                                        </p:attrNameLst>
                                      </p:cBhvr>
                                      <p:tavLst>
                                        <p:tav tm="0">
                                          <p:val>
                                            <p:strVal val="ppt_x"/>
                                          </p:val>
                                        </p:tav>
                                        <p:tav tm="100000">
                                          <p:val>
                                            <p:strVal val="ppt_x"/>
                                          </p:val>
                                        </p:tav>
                                      </p:tavLst>
                                    </p:anim>
                                    <p:anim calcmode="lin" valueType="num">
                                      <p:cBhvr>
                                        <p:cTn id="123" dur="500"/>
                                        <p:tgtEl>
                                          <p:spTgt spid="4119"/>
                                        </p:tgtEl>
                                        <p:attrNameLst>
                                          <p:attrName>ppt_y</p:attrName>
                                        </p:attrNameLst>
                                      </p:cBhvr>
                                      <p:tavLst>
                                        <p:tav tm="0">
                                          <p:val>
                                            <p:strVal val="ppt_y"/>
                                          </p:val>
                                        </p:tav>
                                        <p:tav tm="100000">
                                          <p:val>
                                            <p:strVal val="1+ppt_h/2"/>
                                          </p:val>
                                        </p:tav>
                                      </p:tavLst>
                                    </p:anim>
                                    <p:set>
                                      <p:cBhvr>
                                        <p:cTn id="124" dur="1" fill="hold">
                                          <p:stCondLst>
                                            <p:cond delay="499"/>
                                          </p:stCondLst>
                                        </p:cTn>
                                        <p:tgtEl>
                                          <p:spTgt spid="4119"/>
                                        </p:tgtEl>
                                        <p:attrNameLst>
                                          <p:attrName>style.visibility</p:attrName>
                                        </p:attrNameLst>
                                      </p:cBhvr>
                                      <p:to>
                                        <p:strVal val="hidden"/>
                                      </p:to>
                                    </p:set>
                                  </p:childTnLst>
                                </p:cTn>
                              </p:par>
                              <p:par>
                                <p:cTn id="125" presetID="2" presetClass="exit" presetSubtype="4" fill="hold" nodeType="withEffect">
                                  <p:stCondLst>
                                    <p:cond delay="0"/>
                                  </p:stCondLst>
                                  <p:childTnLst>
                                    <p:anim calcmode="lin" valueType="num">
                                      <p:cBhvr>
                                        <p:cTn id="126" dur="500"/>
                                        <p:tgtEl>
                                          <p:spTgt spid="4121"/>
                                        </p:tgtEl>
                                        <p:attrNameLst>
                                          <p:attrName>ppt_x</p:attrName>
                                        </p:attrNameLst>
                                      </p:cBhvr>
                                      <p:tavLst>
                                        <p:tav tm="0">
                                          <p:val>
                                            <p:strVal val="ppt_x"/>
                                          </p:val>
                                        </p:tav>
                                        <p:tav tm="100000">
                                          <p:val>
                                            <p:strVal val="ppt_x"/>
                                          </p:val>
                                        </p:tav>
                                      </p:tavLst>
                                    </p:anim>
                                    <p:anim calcmode="lin" valueType="num">
                                      <p:cBhvr>
                                        <p:cTn id="127" dur="500"/>
                                        <p:tgtEl>
                                          <p:spTgt spid="4121"/>
                                        </p:tgtEl>
                                        <p:attrNameLst>
                                          <p:attrName>ppt_y</p:attrName>
                                        </p:attrNameLst>
                                      </p:cBhvr>
                                      <p:tavLst>
                                        <p:tav tm="0">
                                          <p:val>
                                            <p:strVal val="ppt_y"/>
                                          </p:val>
                                        </p:tav>
                                        <p:tav tm="100000">
                                          <p:val>
                                            <p:strVal val="1+ppt_h/2"/>
                                          </p:val>
                                        </p:tav>
                                      </p:tavLst>
                                    </p:anim>
                                    <p:set>
                                      <p:cBhvr>
                                        <p:cTn id="128" dur="1" fill="hold">
                                          <p:stCondLst>
                                            <p:cond delay="499"/>
                                          </p:stCondLst>
                                        </p:cTn>
                                        <p:tgtEl>
                                          <p:spTgt spid="4121"/>
                                        </p:tgtEl>
                                        <p:attrNameLst>
                                          <p:attrName>style.visibility</p:attrName>
                                        </p:attrNameLst>
                                      </p:cBhvr>
                                      <p:to>
                                        <p:strVal val="hidden"/>
                                      </p:to>
                                    </p:set>
                                  </p:childTnLst>
                                </p:cTn>
                              </p:par>
                              <p:par>
                                <p:cTn id="129" presetID="2" presetClass="exit" presetSubtype="4" fill="hold" nodeType="withEffect">
                                  <p:stCondLst>
                                    <p:cond delay="0"/>
                                  </p:stCondLst>
                                  <p:childTnLst>
                                    <p:anim calcmode="lin" valueType="num">
                                      <p:cBhvr>
                                        <p:cTn id="130" dur="500"/>
                                        <p:tgtEl>
                                          <p:spTgt spid="4098"/>
                                        </p:tgtEl>
                                        <p:attrNameLst>
                                          <p:attrName>ppt_x</p:attrName>
                                        </p:attrNameLst>
                                      </p:cBhvr>
                                      <p:tavLst>
                                        <p:tav tm="0">
                                          <p:val>
                                            <p:strVal val="ppt_x"/>
                                          </p:val>
                                        </p:tav>
                                        <p:tav tm="100000">
                                          <p:val>
                                            <p:strVal val="ppt_x"/>
                                          </p:val>
                                        </p:tav>
                                      </p:tavLst>
                                    </p:anim>
                                    <p:anim calcmode="lin" valueType="num">
                                      <p:cBhvr>
                                        <p:cTn id="131" dur="500"/>
                                        <p:tgtEl>
                                          <p:spTgt spid="4098"/>
                                        </p:tgtEl>
                                        <p:attrNameLst>
                                          <p:attrName>ppt_y</p:attrName>
                                        </p:attrNameLst>
                                      </p:cBhvr>
                                      <p:tavLst>
                                        <p:tav tm="0">
                                          <p:val>
                                            <p:strVal val="ppt_y"/>
                                          </p:val>
                                        </p:tav>
                                        <p:tav tm="100000">
                                          <p:val>
                                            <p:strVal val="1+ppt_h/2"/>
                                          </p:val>
                                        </p:tav>
                                      </p:tavLst>
                                    </p:anim>
                                    <p:set>
                                      <p:cBhvr>
                                        <p:cTn id="132" dur="1" fill="hold">
                                          <p:stCondLst>
                                            <p:cond delay="499"/>
                                          </p:stCondLst>
                                        </p:cTn>
                                        <p:tgtEl>
                                          <p:spTgt spid="4098"/>
                                        </p:tgtEl>
                                        <p:attrNameLst>
                                          <p:attrName>style.visibility</p:attrName>
                                        </p:attrNameLst>
                                      </p:cBhvr>
                                      <p:to>
                                        <p:strVal val="hidden"/>
                                      </p:to>
                                    </p:set>
                                  </p:childTnLst>
                                </p:cTn>
                              </p:par>
                              <p:par>
                                <p:cTn id="133" presetID="2" presetClass="exit" presetSubtype="4" fill="hold" nodeType="withEffect">
                                  <p:stCondLst>
                                    <p:cond delay="0"/>
                                  </p:stCondLst>
                                  <p:childTnLst>
                                    <p:anim calcmode="lin" valueType="num">
                                      <p:cBhvr>
                                        <p:cTn id="134" dur="500"/>
                                        <p:tgtEl>
                                          <p:spTgt spid="2"/>
                                        </p:tgtEl>
                                        <p:attrNameLst>
                                          <p:attrName>ppt_x</p:attrName>
                                        </p:attrNameLst>
                                      </p:cBhvr>
                                      <p:tavLst>
                                        <p:tav tm="0">
                                          <p:val>
                                            <p:strVal val="ppt_x"/>
                                          </p:val>
                                        </p:tav>
                                        <p:tav tm="100000">
                                          <p:val>
                                            <p:strVal val="ppt_x"/>
                                          </p:val>
                                        </p:tav>
                                      </p:tavLst>
                                    </p:anim>
                                    <p:anim calcmode="lin" valueType="num">
                                      <p:cBhvr>
                                        <p:cTn id="135" dur="500"/>
                                        <p:tgtEl>
                                          <p:spTgt spid="2"/>
                                        </p:tgtEl>
                                        <p:attrNameLst>
                                          <p:attrName>ppt_y</p:attrName>
                                        </p:attrNameLst>
                                      </p:cBhvr>
                                      <p:tavLst>
                                        <p:tav tm="0">
                                          <p:val>
                                            <p:strVal val="ppt_y"/>
                                          </p:val>
                                        </p:tav>
                                        <p:tav tm="100000">
                                          <p:val>
                                            <p:strVal val="1+ppt_h/2"/>
                                          </p:val>
                                        </p:tav>
                                      </p:tavLst>
                                    </p:anim>
                                    <p:set>
                                      <p:cBhvr>
                                        <p:cTn id="136" dur="1" fill="hold">
                                          <p:stCondLst>
                                            <p:cond delay="499"/>
                                          </p:stCondLst>
                                        </p:cTn>
                                        <p:tgtEl>
                                          <p:spTgt spid="2"/>
                                        </p:tgtEl>
                                        <p:attrNameLst>
                                          <p:attrName>style.visibility</p:attrName>
                                        </p:attrNameLst>
                                      </p:cBhvr>
                                      <p:to>
                                        <p:strVal val="hidden"/>
                                      </p:to>
                                    </p:set>
                                  </p:childTnLst>
                                </p:cTn>
                              </p:par>
                              <p:par>
                                <p:cTn id="137" presetID="2" presetClass="exit" presetSubtype="4" fill="hold" nodeType="withEffect">
                                  <p:stCondLst>
                                    <p:cond delay="0"/>
                                  </p:stCondLst>
                                  <p:childTnLst>
                                    <p:anim calcmode="lin" valueType="num">
                                      <p:cBhvr>
                                        <p:cTn id="138" dur="500"/>
                                        <p:tgtEl>
                                          <p:spTgt spid="3"/>
                                        </p:tgtEl>
                                        <p:attrNameLst>
                                          <p:attrName>ppt_x</p:attrName>
                                        </p:attrNameLst>
                                      </p:cBhvr>
                                      <p:tavLst>
                                        <p:tav tm="0">
                                          <p:val>
                                            <p:strVal val="ppt_x"/>
                                          </p:val>
                                        </p:tav>
                                        <p:tav tm="100000">
                                          <p:val>
                                            <p:strVal val="ppt_x"/>
                                          </p:val>
                                        </p:tav>
                                      </p:tavLst>
                                    </p:anim>
                                    <p:anim calcmode="lin" valueType="num">
                                      <p:cBhvr>
                                        <p:cTn id="139" dur="500"/>
                                        <p:tgtEl>
                                          <p:spTgt spid="3"/>
                                        </p:tgtEl>
                                        <p:attrNameLst>
                                          <p:attrName>ppt_y</p:attrName>
                                        </p:attrNameLst>
                                      </p:cBhvr>
                                      <p:tavLst>
                                        <p:tav tm="0">
                                          <p:val>
                                            <p:strVal val="ppt_y"/>
                                          </p:val>
                                        </p:tav>
                                        <p:tav tm="100000">
                                          <p:val>
                                            <p:strVal val="1+ppt_h/2"/>
                                          </p:val>
                                        </p:tav>
                                      </p:tavLst>
                                    </p:anim>
                                    <p:set>
                                      <p:cBhvr>
                                        <p:cTn id="140" dur="1" fill="hold">
                                          <p:stCondLst>
                                            <p:cond delay="499"/>
                                          </p:stCondLst>
                                        </p:cTn>
                                        <p:tgtEl>
                                          <p:spTgt spid="3"/>
                                        </p:tgtEl>
                                        <p:attrNameLst>
                                          <p:attrName>style.visibility</p:attrName>
                                        </p:attrNameLst>
                                      </p:cBhvr>
                                      <p:to>
                                        <p:strVal val="hidden"/>
                                      </p:to>
                                    </p:set>
                                  </p:childTnLst>
                                </p:cTn>
                              </p:par>
                              <p:par>
                                <p:cTn id="141" presetID="2" presetClass="exit" presetSubtype="4" fill="hold" nodeType="withEffect">
                                  <p:stCondLst>
                                    <p:cond delay="0"/>
                                  </p:stCondLst>
                                  <p:childTnLst>
                                    <p:anim calcmode="lin" valueType="num">
                                      <p:cBhvr>
                                        <p:cTn id="142" dur="500"/>
                                        <p:tgtEl>
                                          <p:spTgt spid="4"/>
                                        </p:tgtEl>
                                        <p:attrNameLst>
                                          <p:attrName>ppt_x</p:attrName>
                                        </p:attrNameLst>
                                      </p:cBhvr>
                                      <p:tavLst>
                                        <p:tav tm="0">
                                          <p:val>
                                            <p:strVal val="ppt_x"/>
                                          </p:val>
                                        </p:tav>
                                        <p:tav tm="100000">
                                          <p:val>
                                            <p:strVal val="ppt_x"/>
                                          </p:val>
                                        </p:tav>
                                      </p:tavLst>
                                    </p:anim>
                                    <p:anim calcmode="lin" valueType="num">
                                      <p:cBhvr>
                                        <p:cTn id="143" dur="500"/>
                                        <p:tgtEl>
                                          <p:spTgt spid="4"/>
                                        </p:tgtEl>
                                        <p:attrNameLst>
                                          <p:attrName>ppt_y</p:attrName>
                                        </p:attrNameLst>
                                      </p:cBhvr>
                                      <p:tavLst>
                                        <p:tav tm="0">
                                          <p:val>
                                            <p:strVal val="ppt_y"/>
                                          </p:val>
                                        </p:tav>
                                        <p:tav tm="100000">
                                          <p:val>
                                            <p:strVal val="1+ppt_h/2"/>
                                          </p:val>
                                        </p:tav>
                                      </p:tavLst>
                                    </p:anim>
                                    <p:set>
                                      <p:cBhvr>
                                        <p:cTn id="144" dur="1" fill="hold">
                                          <p:stCondLst>
                                            <p:cond delay="499"/>
                                          </p:stCondLst>
                                        </p:cTn>
                                        <p:tgtEl>
                                          <p:spTgt spid="4"/>
                                        </p:tgtEl>
                                        <p:attrNameLst>
                                          <p:attrName>style.visibility</p:attrName>
                                        </p:attrNameLst>
                                      </p:cBhvr>
                                      <p:to>
                                        <p:strVal val="hidden"/>
                                      </p:to>
                                    </p:set>
                                  </p:childTnLst>
                                </p:cTn>
                              </p:par>
                              <p:par>
                                <p:cTn id="145" presetID="2" presetClass="exit" presetSubtype="4" fill="hold" nodeType="withEffect">
                                  <p:stCondLst>
                                    <p:cond delay="0"/>
                                  </p:stCondLst>
                                  <p:childTnLst>
                                    <p:anim calcmode="lin" valueType="num">
                                      <p:cBhvr>
                                        <p:cTn id="146" dur="500"/>
                                        <p:tgtEl>
                                          <p:spTgt spid="5"/>
                                        </p:tgtEl>
                                        <p:attrNameLst>
                                          <p:attrName>ppt_x</p:attrName>
                                        </p:attrNameLst>
                                      </p:cBhvr>
                                      <p:tavLst>
                                        <p:tav tm="0">
                                          <p:val>
                                            <p:strVal val="ppt_x"/>
                                          </p:val>
                                        </p:tav>
                                        <p:tav tm="100000">
                                          <p:val>
                                            <p:strVal val="ppt_x"/>
                                          </p:val>
                                        </p:tav>
                                      </p:tavLst>
                                    </p:anim>
                                    <p:anim calcmode="lin" valueType="num">
                                      <p:cBhvr>
                                        <p:cTn id="147" dur="500"/>
                                        <p:tgtEl>
                                          <p:spTgt spid="5"/>
                                        </p:tgtEl>
                                        <p:attrNameLst>
                                          <p:attrName>ppt_y</p:attrName>
                                        </p:attrNameLst>
                                      </p:cBhvr>
                                      <p:tavLst>
                                        <p:tav tm="0">
                                          <p:val>
                                            <p:strVal val="ppt_y"/>
                                          </p:val>
                                        </p:tav>
                                        <p:tav tm="100000">
                                          <p:val>
                                            <p:strVal val="1+ppt_h/2"/>
                                          </p:val>
                                        </p:tav>
                                      </p:tavLst>
                                    </p:anim>
                                    <p:set>
                                      <p:cBhvr>
                                        <p:cTn id="148" dur="1" fill="hold">
                                          <p:stCondLst>
                                            <p:cond delay="499"/>
                                          </p:stCondLst>
                                        </p:cTn>
                                        <p:tgtEl>
                                          <p:spTgt spid="5"/>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p:cTn id="150" dur="500"/>
                                        <p:tgtEl>
                                          <p:spTgt spid="4117"/>
                                        </p:tgtEl>
                                        <p:attrNameLst>
                                          <p:attrName>ppt_x</p:attrName>
                                        </p:attrNameLst>
                                      </p:cBhvr>
                                      <p:tavLst>
                                        <p:tav tm="0">
                                          <p:val>
                                            <p:strVal val="ppt_x"/>
                                          </p:val>
                                        </p:tav>
                                        <p:tav tm="100000">
                                          <p:val>
                                            <p:strVal val="ppt_x"/>
                                          </p:val>
                                        </p:tav>
                                      </p:tavLst>
                                    </p:anim>
                                    <p:anim calcmode="lin" valueType="num">
                                      <p:cBhvr>
                                        <p:cTn id="151" dur="500"/>
                                        <p:tgtEl>
                                          <p:spTgt spid="4117"/>
                                        </p:tgtEl>
                                        <p:attrNameLst>
                                          <p:attrName>ppt_y</p:attrName>
                                        </p:attrNameLst>
                                      </p:cBhvr>
                                      <p:tavLst>
                                        <p:tav tm="0">
                                          <p:val>
                                            <p:strVal val="ppt_y"/>
                                          </p:val>
                                        </p:tav>
                                        <p:tav tm="100000">
                                          <p:val>
                                            <p:strVal val="1+ppt_h/2"/>
                                          </p:val>
                                        </p:tav>
                                      </p:tavLst>
                                    </p:anim>
                                    <p:set>
                                      <p:cBhvr>
                                        <p:cTn id="152" dur="1" fill="hold">
                                          <p:stCondLst>
                                            <p:cond delay="499"/>
                                          </p:stCondLst>
                                        </p:cTn>
                                        <p:tgtEl>
                                          <p:spTgt spid="4117"/>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p:cTn id="154" dur="500"/>
                                        <p:tgtEl>
                                          <p:spTgt spid="4116"/>
                                        </p:tgtEl>
                                        <p:attrNameLst>
                                          <p:attrName>ppt_x</p:attrName>
                                        </p:attrNameLst>
                                      </p:cBhvr>
                                      <p:tavLst>
                                        <p:tav tm="0">
                                          <p:val>
                                            <p:strVal val="ppt_x"/>
                                          </p:val>
                                        </p:tav>
                                        <p:tav tm="100000">
                                          <p:val>
                                            <p:strVal val="ppt_x"/>
                                          </p:val>
                                        </p:tav>
                                      </p:tavLst>
                                    </p:anim>
                                    <p:anim calcmode="lin" valueType="num">
                                      <p:cBhvr>
                                        <p:cTn id="155" dur="500"/>
                                        <p:tgtEl>
                                          <p:spTgt spid="4116"/>
                                        </p:tgtEl>
                                        <p:attrNameLst>
                                          <p:attrName>ppt_y</p:attrName>
                                        </p:attrNameLst>
                                      </p:cBhvr>
                                      <p:tavLst>
                                        <p:tav tm="0">
                                          <p:val>
                                            <p:strVal val="ppt_y"/>
                                          </p:val>
                                        </p:tav>
                                        <p:tav tm="100000">
                                          <p:val>
                                            <p:strVal val="1+ppt_h/2"/>
                                          </p:val>
                                        </p:tav>
                                      </p:tavLst>
                                    </p:anim>
                                    <p:set>
                                      <p:cBhvr>
                                        <p:cTn id="156" dur="1" fill="hold">
                                          <p:stCondLst>
                                            <p:cond delay="499"/>
                                          </p:stCondLst>
                                        </p:cTn>
                                        <p:tgtEl>
                                          <p:spTgt spid="4116"/>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p:cTn id="158" dur="500"/>
                                        <p:tgtEl>
                                          <p:spTgt spid="4120"/>
                                        </p:tgtEl>
                                        <p:attrNameLst>
                                          <p:attrName>ppt_x</p:attrName>
                                        </p:attrNameLst>
                                      </p:cBhvr>
                                      <p:tavLst>
                                        <p:tav tm="0">
                                          <p:val>
                                            <p:strVal val="ppt_x"/>
                                          </p:val>
                                        </p:tav>
                                        <p:tav tm="100000">
                                          <p:val>
                                            <p:strVal val="ppt_x"/>
                                          </p:val>
                                        </p:tav>
                                      </p:tavLst>
                                    </p:anim>
                                    <p:anim calcmode="lin" valueType="num">
                                      <p:cBhvr>
                                        <p:cTn id="159" dur="500"/>
                                        <p:tgtEl>
                                          <p:spTgt spid="4120"/>
                                        </p:tgtEl>
                                        <p:attrNameLst>
                                          <p:attrName>ppt_y</p:attrName>
                                        </p:attrNameLst>
                                      </p:cBhvr>
                                      <p:tavLst>
                                        <p:tav tm="0">
                                          <p:val>
                                            <p:strVal val="ppt_y"/>
                                          </p:val>
                                        </p:tav>
                                        <p:tav tm="100000">
                                          <p:val>
                                            <p:strVal val="1+ppt_h/2"/>
                                          </p:val>
                                        </p:tav>
                                      </p:tavLst>
                                    </p:anim>
                                    <p:set>
                                      <p:cBhvr>
                                        <p:cTn id="160" dur="1" fill="hold">
                                          <p:stCondLst>
                                            <p:cond delay="499"/>
                                          </p:stCondLst>
                                        </p:cTn>
                                        <p:tgtEl>
                                          <p:spTgt spid="4120"/>
                                        </p:tgtEl>
                                        <p:attrNameLst>
                                          <p:attrName>style.visibility</p:attrName>
                                        </p:attrNameLst>
                                      </p:cBhvr>
                                      <p:to>
                                        <p:strVal val="hidden"/>
                                      </p:to>
                                    </p:set>
                                  </p:childTnLst>
                                </p:cTn>
                              </p:par>
                              <p:par>
                                <p:cTn id="161" presetID="2" presetClass="exit" presetSubtype="4" fill="hold" nodeType="withEffect">
                                  <p:stCondLst>
                                    <p:cond delay="0"/>
                                  </p:stCondLst>
                                  <p:childTnLst>
                                    <p:anim calcmode="lin" valueType="num">
                                      <p:cBhvr>
                                        <p:cTn id="162" dur="500"/>
                                        <p:tgtEl>
                                          <p:spTgt spid="4115"/>
                                        </p:tgtEl>
                                        <p:attrNameLst>
                                          <p:attrName>ppt_x</p:attrName>
                                        </p:attrNameLst>
                                      </p:cBhvr>
                                      <p:tavLst>
                                        <p:tav tm="0">
                                          <p:val>
                                            <p:strVal val="ppt_x"/>
                                          </p:val>
                                        </p:tav>
                                        <p:tav tm="100000">
                                          <p:val>
                                            <p:strVal val="ppt_x"/>
                                          </p:val>
                                        </p:tav>
                                      </p:tavLst>
                                    </p:anim>
                                    <p:anim calcmode="lin" valueType="num">
                                      <p:cBhvr>
                                        <p:cTn id="163" dur="500"/>
                                        <p:tgtEl>
                                          <p:spTgt spid="4115"/>
                                        </p:tgtEl>
                                        <p:attrNameLst>
                                          <p:attrName>ppt_y</p:attrName>
                                        </p:attrNameLst>
                                      </p:cBhvr>
                                      <p:tavLst>
                                        <p:tav tm="0">
                                          <p:val>
                                            <p:strVal val="ppt_y"/>
                                          </p:val>
                                        </p:tav>
                                        <p:tav tm="100000">
                                          <p:val>
                                            <p:strVal val="1+ppt_h/2"/>
                                          </p:val>
                                        </p:tav>
                                      </p:tavLst>
                                    </p:anim>
                                    <p:set>
                                      <p:cBhvr>
                                        <p:cTn id="164" dur="1" fill="hold">
                                          <p:stCondLst>
                                            <p:cond delay="499"/>
                                          </p:stCondLst>
                                        </p:cTn>
                                        <p:tgtEl>
                                          <p:spTgt spid="4115"/>
                                        </p:tgtEl>
                                        <p:attrNameLst>
                                          <p:attrName>style.visibility</p:attrName>
                                        </p:attrNameLst>
                                      </p:cBhvr>
                                      <p:to>
                                        <p:strVal val="hidden"/>
                                      </p:to>
                                    </p:set>
                                  </p:childTnLst>
                                </p:cTn>
                              </p:par>
                            </p:childTnLst>
                          </p:cTn>
                        </p:par>
                        <p:par>
                          <p:cTn id="165" fill="hold">
                            <p:stCondLst>
                              <p:cond delay="500"/>
                            </p:stCondLst>
                            <p:childTnLst>
                              <p:par>
                                <p:cTn id="166" presetID="64" presetClass="path" presetSubtype="0" accel="50000" decel="50000" fill="hold" grpId="0" nodeType="afterEffect">
                                  <p:stCondLst>
                                    <p:cond delay="0"/>
                                  </p:stCondLst>
                                  <p:childTnLst>
                                    <p:animMotion origin="layout" path="M -2.08333E-7 4.81481E-6 L -2.08333E-7 -0.66667 " pathEditMode="relative" rAng="0" ptsTypes="AA">
                                      <p:cBhvr>
                                        <p:cTn id="167" dur="2000" fill="hold"/>
                                        <p:tgtEl>
                                          <p:spTgt spid="4124"/>
                                        </p:tgtEl>
                                        <p:attrNameLst>
                                          <p:attrName>ppt_x</p:attrName>
                                          <p:attrName>ppt_y</p:attrName>
                                        </p:attrNameLst>
                                      </p:cBhvr>
                                      <p:rCtr x="0" y="-3333300"/>
                                    </p:animMotion>
                                  </p:childTnLst>
                                </p:cTn>
                              </p:par>
                              <p:par>
                                <p:cTn id="168" presetID="6" presetClass="emph" presetSubtype="0" fill="hold" grpId="1" nodeType="withEffect">
                                  <p:stCondLst>
                                    <p:cond delay="0"/>
                                  </p:stCondLst>
                                  <p:childTnLst>
                                    <p:animScale>
                                      <p:cBhvr>
                                        <p:cTn id="169" dur="1000" fill="hold"/>
                                        <p:tgtEl>
                                          <p:spTgt spid="4124"/>
                                        </p:tgtEl>
                                      </p:cBhvr>
                                      <p:by x="150000" y="150000"/>
                                    </p:animScale>
                                  </p:childTnLst>
                                </p:cTn>
                              </p:par>
                            </p:childTnLst>
                          </p:cTn>
                        </p:par>
                        <p:par>
                          <p:cTn id="170" fill="hold">
                            <p:stCondLst>
                              <p:cond delay="2500"/>
                            </p:stCondLst>
                            <p:childTnLst>
                              <p:par>
                                <p:cTn id="171" presetID="6" presetClass="emph" presetSubtype="0" fill="hold" grpId="2" nodeType="afterEffect">
                                  <p:stCondLst>
                                    <p:cond delay="0"/>
                                  </p:stCondLst>
                                  <p:childTnLst>
                                    <p:animScale>
                                      <p:cBhvr>
                                        <p:cTn id="172" dur="1000" fill="hold"/>
                                        <p:tgtEl>
                                          <p:spTgt spid="412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ldLvl="0" animBg="1"/>
      <p:bldP spid="4099" grpId="1" bldLvl="0" animBg="1"/>
      <p:bldP spid="4100" grpId="0" bldLvl="0" animBg="1"/>
      <p:bldP spid="4100" grpId="1" bldLvl="0" animBg="1"/>
      <p:bldP spid="4101" grpId="0" bldLvl="0" animBg="1"/>
      <p:bldP spid="4101" grpId="1" bldLvl="0" animBg="1"/>
      <p:bldP spid="4102" grpId="0" bldLvl="0" animBg="1"/>
      <p:bldP spid="4102" grpId="1" bldLvl="0" animBg="1"/>
      <p:bldP spid="4102" grpId="2" bldLvl="0" animBg="1"/>
      <p:bldP spid="4118" grpId="0" bldLvl="0"/>
      <p:bldP spid="4118" grpId="1" bldLvl="0"/>
      <p:bldP spid="4119" grpId="0" bldLvl="0"/>
      <p:bldP spid="4119" grpId="1" bldLvl="0"/>
      <p:bldP spid="4122" grpId="0" bldLvl="0" animBg="1"/>
      <p:bldP spid="4122" grpId="1" bldLvl="0" animBg="1"/>
      <p:bldP spid="4123" grpId="0" bldLvl="0" animBg="1"/>
      <p:bldP spid="4123" grpId="1" bldLvl="0" animBg="1"/>
      <p:bldP spid="4124" grpId="0" bldLvl="0" animBg="1"/>
      <p:bldP spid="4124" grpId="1" bldLvl="0" animBg="1"/>
      <p:bldP spid="412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33795"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3796"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33797" name="矩形 27"/>
          <p:cNvSpPr/>
          <p:nvPr/>
        </p:nvSpPr>
        <p:spPr>
          <a:xfrm>
            <a:off x="749141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798" name="矩形 28"/>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799" name="矩形 29"/>
          <p:cNvSpPr/>
          <p:nvPr/>
        </p:nvSpPr>
        <p:spPr>
          <a:xfrm>
            <a:off x="99869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0"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3801"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2"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3803"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33804" name="矩形 16"/>
          <p:cNvSpPr/>
          <p:nvPr/>
        </p:nvSpPr>
        <p:spPr>
          <a:xfrm>
            <a:off x="677068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5" name="矩形 17"/>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6" name="矩形 18"/>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7"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3808"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3809" name="组合 5"/>
          <p:cNvGrpSpPr/>
          <p:nvPr/>
        </p:nvGrpSpPr>
        <p:grpSpPr>
          <a:xfrm>
            <a:off x="10944225" y="368300"/>
            <a:ext cx="360363" cy="361950"/>
            <a:chOff x="0" y="0"/>
            <a:chExt cx="360000" cy="360000"/>
          </a:xfrm>
        </p:grpSpPr>
        <p:sp>
          <p:nvSpPr>
            <p:cNvPr id="33850"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3851"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33810" name="组合 4"/>
          <p:cNvGrpSpPr/>
          <p:nvPr/>
        </p:nvGrpSpPr>
        <p:grpSpPr>
          <a:xfrm>
            <a:off x="11449050" y="368300"/>
            <a:ext cx="360363" cy="361950"/>
            <a:chOff x="0" y="0"/>
            <a:chExt cx="360000" cy="360000"/>
          </a:xfrm>
        </p:grpSpPr>
        <p:sp>
          <p:nvSpPr>
            <p:cNvPr id="33848"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3849"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33811"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3812"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2552"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22553"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2554"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22555" name="矩形 21"/>
          <p:cNvSpPr/>
          <p:nvPr/>
        </p:nvSpPr>
        <p:spPr>
          <a:xfrm>
            <a:off x="4756150" y="1485900"/>
            <a:ext cx="6096000" cy="755650"/>
          </a:xfrm>
          <a:prstGeom prst="rect">
            <a:avLst/>
          </a:prstGeom>
          <a:noFill/>
          <a:ln w="9525">
            <a:noFill/>
          </a:ln>
        </p:spPr>
        <p:txBody>
          <a:bodyPr>
            <a:spAutoFit/>
          </a:bodyPr>
          <a:p>
            <a:pPr algn="just" eaLnBrk="0" hangingPunct="0">
              <a:lnSpc>
                <a:spcPct val="120000"/>
              </a:lnSpc>
            </a:pP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a:t>
            </a:r>
            <a:r>
              <a:rPr lang="en-US" altLang="zh-CN" sz="1200" dirty="0">
                <a:latin typeface="Adobe 黑体 Std R" pitchFamily="2" charset="-122"/>
                <a:ea typeface="Adobe 黑体 Std R" pitchFamily="2" charset="-122"/>
                <a:sym typeface="Adobe 黑体 Std R" pitchFamily="2" charset="-122"/>
              </a:rPr>
              <a:t>.</a:t>
            </a:r>
            <a:endParaRPr lang="zh-CN" altLang="en-US" sz="1200" dirty="0">
              <a:latin typeface="Adobe 黑体 Std R" pitchFamily="2" charset="-122"/>
              <a:ea typeface="Adobe 黑体 Std R" pitchFamily="2" charset="-122"/>
              <a:sym typeface="Adobe 黑体 Std R" pitchFamily="2" charset="-122"/>
            </a:endParaRPr>
          </a:p>
          <a:p>
            <a:pPr algn="just" eaLnBrk="0" hangingPunct="0">
              <a:lnSpc>
                <a:spcPct val="120000"/>
              </a:lnSpc>
            </a:pP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a:t>
            </a:r>
            <a:endParaRPr lang="zh-CN" altLang="en-US" sz="1200" dirty="0">
              <a:latin typeface="Adobe 黑体 Std R" pitchFamily="2" charset="-122"/>
              <a:ea typeface="Adobe 黑体 Std R" pitchFamily="2" charset="-122"/>
              <a:sym typeface="Adobe 黑体 Std R" pitchFamily="2" charset="-122"/>
            </a:endParaRPr>
          </a:p>
        </p:txBody>
      </p:sp>
      <p:sp>
        <p:nvSpPr>
          <p:cNvPr id="22556" name="椭圆 15"/>
          <p:cNvSpPr/>
          <p:nvPr/>
        </p:nvSpPr>
        <p:spPr>
          <a:xfrm>
            <a:off x="3519488" y="1519238"/>
            <a:ext cx="1027112" cy="701675"/>
          </a:xfrm>
          <a:prstGeom prst="ellipse">
            <a:avLst/>
          </a:prstGeom>
          <a:solidFill>
            <a:srgbClr val="66CDCC"/>
          </a:solidFill>
          <a:ln w="25400">
            <a:noFill/>
          </a:ln>
        </p:spPr>
        <p:txBody>
          <a:bodyPr anchor="ctr"/>
          <a:p>
            <a:pPr algn="ctr"/>
            <a:r>
              <a:rPr lang="en-US" altLang="zh-CN" dirty="0">
                <a:solidFill>
                  <a:srgbClr val="FFFFFF"/>
                </a:solidFill>
                <a:latin typeface="Calibri" panose="020F0502020204030204" pitchFamily="34" charset="0"/>
                <a:cs typeface="Calibri" panose="020F0502020204030204" pitchFamily="34" charset="0"/>
                <a:sym typeface="Calibri" panose="020F0502020204030204" pitchFamily="34" charset="0"/>
              </a:rPr>
              <a:t>2013</a:t>
            </a:r>
            <a:endParaRPr lang="zh-CN" altLang="en-US" dirty="0">
              <a:solidFill>
                <a:srgbClr val="FFFFFF"/>
              </a:solidFill>
              <a:latin typeface="宋体" panose="02010600030101010101" pitchFamily="2" charset="-122"/>
              <a:sym typeface="宋体" panose="02010600030101010101" pitchFamily="2" charset="-122"/>
            </a:endParaRPr>
          </a:p>
        </p:txBody>
      </p:sp>
      <p:sp>
        <p:nvSpPr>
          <p:cNvPr id="22557" name="椭圆 16"/>
          <p:cNvSpPr/>
          <p:nvPr/>
        </p:nvSpPr>
        <p:spPr>
          <a:xfrm>
            <a:off x="3519488" y="2778125"/>
            <a:ext cx="1027112" cy="703263"/>
          </a:xfrm>
          <a:prstGeom prst="ellipse">
            <a:avLst/>
          </a:prstGeom>
          <a:solidFill>
            <a:srgbClr val="046588"/>
          </a:solidFill>
          <a:ln w="25400">
            <a:noFill/>
          </a:ln>
        </p:spPr>
        <p:txBody>
          <a:bodyPr anchor="ctr"/>
          <a:p>
            <a:pPr algn="ctr"/>
            <a:r>
              <a:rPr lang="en-US" altLang="zh-CN" dirty="0">
                <a:solidFill>
                  <a:srgbClr val="FFFFFF"/>
                </a:solidFill>
                <a:latin typeface="Calibri" panose="020F0502020204030204" pitchFamily="34" charset="0"/>
                <a:cs typeface="Calibri" panose="020F0502020204030204" pitchFamily="34" charset="0"/>
                <a:sym typeface="Calibri" panose="020F0502020204030204" pitchFamily="34" charset="0"/>
              </a:rPr>
              <a:t>2014</a:t>
            </a:r>
            <a:endParaRPr lang="zh-CN" altLang="en-US" dirty="0">
              <a:solidFill>
                <a:srgbClr val="FFFFFF"/>
              </a:solidFill>
              <a:latin typeface="宋体" panose="02010600030101010101" pitchFamily="2" charset="-122"/>
              <a:sym typeface="宋体" panose="02010600030101010101" pitchFamily="2" charset="-122"/>
            </a:endParaRPr>
          </a:p>
        </p:txBody>
      </p:sp>
      <p:sp>
        <p:nvSpPr>
          <p:cNvPr id="22558" name="椭圆 17"/>
          <p:cNvSpPr/>
          <p:nvPr/>
        </p:nvSpPr>
        <p:spPr>
          <a:xfrm>
            <a:off x="3519488" y="3984625"/>
            <a:ext cx="1027112" cy="701675"/>
          </a:xfrm>
          <a:prstGeom prst="ellipse">
            <a:avLst/>
          </a:prstGeom>
          <a:solidFill>
            <a:srgbClr val="D6BF01"/>
          </a:solidFill>
          <a:ln w="25400">
            <a:noFill/>
          </a:ln>
        </p:spPr>
        <p:txBody>
          <a:bodyPr anchor="ctr"/>
          <a:p>
            <a:pPr algn="ctr"/>
            <a:r>
              <a:rPr lang="en-US" altLang="zh-CN" dirty="0">
                <a:solidFill>
                  <a:srgbClr val="FFFFFF"/>
                </a:solidFill>
                <a:latin typeface="Calibri" panose="020F0502020204030204" pitchFamily="34" charset="0"/>
                <a:cs typeface="Calibri" panose="020F0502020204030204" pitchFamily="34" charset="0"/>
                <a:sym typeface="Calibri" panose="020F0502020204030204" pitchFamily="34" charset="0"/>
              </a:rPr>
              <a:t>2015</a:t>
            </a:r>
            <a:endParaRPr lang="zh-CN" altLang="en-US" dirty="0">
              <a:solidFill>
                <a:srgbClr val="FFFFFF"/>
              </a:solidFill>
              <a:latin typeface="宋体" panose="02010600030101010101" pitchFamily="2" charset="-122"/>
              <a:sym typeface="宋体" panose="02010600030101010101" pitchFamily="2" charset="-122"/>
            </a:endParaRPr>
          </a:p>
        </p:txBody>
      </p:sp>
      <p:sp>
        <p:nvSpPr>
          <p:cNvPr id="22559" name="椭圆 18"/>
          <p:cNvSpPr/>
          <p:nvPr/>
        </p:nvSpPr>
        <p:spPr>
          <a:xfrm>
            <a:off x="3519488" y="5176838"/>
            <a:ext cx="1027112" cy="701675"/>
          </a:xfrm>
          <a:prstGeom prst="ellipse">
            <a:avLst/>
          </a:prstGeom>
          <a:solidFill>
            <a:srgbClr val="F96817"/>
          </a:solidFill>
          <a:ln w="25400">
            <a:noFill/>
          </a:ln>
        </p:spPr>
        <p:txBody>
          <a:bodyPr anchor="ctr"/>
          <a:p>
            <a:pPr algn="ctr"/>
            <a:r>
              <a:rPr lang="en-US" altLang="zh-CN" dirty="0">
                <a:solidFill>
                  <a:srgbClr val="FFFFFF"/>
                </a:solidFill>
                <a:latin typeface="Calibri" panose="020F0502020204030204" pitchFamily="34" charset="0"/>
                <a:cs typeface="Calibri" panose="020F0502020204030204" pitchFamily="34" charset="0"/>
                <a:sym typeface="Calibri" panose="020F0502020204030204" pitchFamily="34" charset="0"/>
              </a:rPr>
              <a:t>2016</a:t>
            </a:r>
            <a:endParaRPr lang="zh-CN" altLang="en-US" dirty="0">
              <a:solidFill>
                <a:srgbClr val="FFFFFF"/>
              </a:solidFill>
              <a:latin typeface="宋体" panose="02010600030101010101" pitchFamily="2" charset="-122"/>
              <a:sym typeface="宋体" panose="02010600030101010101" pitchFamily="2" charset="-122"/>
            </a:endParaRPr>
          </a:p>
        </p:txBody>
      </p:sp>
      <p:grpSp>
        <p:nvGrpSpPr>
          <p:cNvPr id="4" name="组合 34"/>
          <p:cNvGrpSpPr/>
          <p:nvPr/>
        </p:nvGrpSpPr>
        <p:grpSpPr>
          <a:xfrm>
            <a:off x="1130300" y="5218113"/>
            <a:ext cx="2330450" cy="606425"/>
            <a:chOff x="0" y="0"/>
            <a:chExt cx="2905125" cy="750887"/>
          </a:xfrm>
        </p:grpSpPr>
        <p:sp>
          <p:nvSpPr>
            <p:cNvPr id="33846" name="右箭头 4"/>
            <p:cNvSpPr/>
            <p:nvPr/>
          </p:nvSpPr>
          <p:spPr>
            <a:xfrm>
              <a:off x="2328862" y="144462"/>
              <a:ext cx="576263" cy="461963"/>
            </a:xfrm>
            <a:prstGeom prst="rightArrow">
              <a:avLst>
                <a:gd name="adj1" fmla="val 50000"/>
                <a:gd name="adj2" fmla="val 50000"/>
              </a:avLst>
            </a:prstGeom>
            <a:solidFill>
              <a:srgbClr val="009999"/>
            </a:solidFill>
            <a:ln w="9525">
              <a:noFill/>
            </a:ln>
          </p:spPr>
          <p:txBody>
            <a:bodyPr/>
            <a:p>
              <a:endParaRPr lang="zh-CN" altLang="zh-CN" sz="1800" dirty="0">
                <a:latin typeface="Arial" panose="020B0604020202020204" pitchFamily="34" charset="0"/>
              </a:endParaRPr>
            </a:p>
          </p:txBody>
        </p:sp>
        <p:sp>
          <p:nvSpPr>
            <p:cNvPr id="33847" name="矩形 5"/>
            <p:cNvSpPr/>
            <p:nvPr/>
          </p:nvSpPr>
          <p:spPr>
            <a:xfrm>
              <a:off x="0" y="0"/>
              <a:ext cx="2447925" cy="750887"/>
            </a:xfrm>
            <a:prstGeom prst="rect">
              <a:avLst/>
            </a:prstGeom>
            <a:solidFill>
              <a:srgbClr val="009999"/>
            </a:solidFill>
            <a:ln w="9525">
              <a:noFill/>
            </a:ln>
          </p:spPr>
          <p:txBody>
            <a:bodyPr/>
            <a:p>
              <a:endParaRPr lang="zh-CN" altLang="zh-CN" sz="1800" dirty="0">
                <a:latin typeface="Arial" panose="020B0604020202020204" pitchFamily="34" charset="0"/>
              </a:endParaRPr>
            </a:p>
          </p:txBody>
        </p:sp>
      </p:grpSp>
      <p:grpSp>
        <p:nvGrpSpPr>
          <p:cNvPr id="5" name="组合 35"/>
          <p:cNvGrpSpPr/>
          <p:nvPr/>
        </p:nvGrpSpPr>
        <p:grpSpPr>
          <a:xfrm>
            <a:off x="1130300" y="4032250"/>
            <a:ext cx="2330450" cy="606425"/>
            <a:chOff x="0" y="0"/>
            <a:chExt cx="2905125" cy="750887"/>
          </a:xfrm>
        </p:grpSpPr>
        <p:sp>
          <p:nvSpPr>
            <p:cNvPr id="33844" name="右箭头 4"/>
            <p:cNvSpPr/>
            <p:nvPr/>
          </p:nvSpPr>
          <p:spPr>
            <a:xfrm>
              <a:off x="2328862" y="144462"/>
              <a:ext cx="576263" cy="461963"/>
            </a:xfrm>
            <a:prstGeom prst="rightArrow">
              <a:avLst>
                <a:gd name="adj1" fmla="val 50000"/>
                <a:gd name="adj2" fmla="val 50000"/>
              </a:avLst>
            </a:prstGeom>
            <a:solidFill>
              <a:srgbClr val="009999"/>
            </a:solidFill>
            <a:ln w="9525">
              <a:noFill/>
            </a:ln>
          </p:spPr>
          <p:txBody>
            <a:bodyPr/>
            <a:p>
              <a:endParaRPr lang="zh-CN" altLang="zh-CN" sz="1800" dirty="0">
                <a:latin typeface="Arial" panose="020B0604020202020204" pitchFamily="34" charset="0"/>
              </a:endParaRPr>
            </a:p>
          </p:txBody>
        </p:sp>
        <p:sp>
          <p:nvSpPr>
            <p:cNvPr id="33845" name="矩形 5"/>
            <p:cNvSpPr/>
            <p:nvPr/>
          </p:nvSpPr>
          <p:spPr>
            <a:xfrm>
              <a:off x="0" y="0"/>
              <a:ext cx="2447925" cy="750887"/>
            </a:xfrm>
            <a:prstGeom prst="rect">
              <a:avLst/>
            </a:prstGeom>
            <a:solidFill>
              <a:srgbClr val="009999"/>
            </a:solidFill>
            <a:ln w="9525">
              <a:noFill/>
            </a:ln>
          </p:spPr>
          <p:txBody>
            <a:bodyPr/>
            <a:p>
              <a:endParaRPr lang="zh-CN" altLang="zh-CN" sz="1800" dirty="0">
                <a:latin typeface="Arial" panose="020B0604020202020204" pitchFamily="34" charset="0"/>
              </a:endParaRPr>
            </a:p>
          </p:txBody>
        </p:sp>
      </p:grpSp>
      <p:grpSp>
        <p:nvGrpSpPr>
          <p:cNvPr id="6" name="组合 38"/>
          <p:cNvGrpSpPr/>
          <p:nvPr/>
        </p:nvGrpSpPr>
        <p:grpSpPr>
          <a:xfrm>
            <a:off x="1130300" y="2827338"/>
            <a:ext cx="2330450" cy="606425"/>
            <a:chOff x="0" y="0"/>
            <a:chExt cx="2905125" cy="750887"/>
          </a:xfrm>
        </p:grpSpPr>
        <p:sp>
          <p:nvSpPr>
            <p:cNvPr id="33842" name="右箭头 4"/>
            <p:cNvSpPr/>
            <p:nvPr/>
          </p:nvSpPr>
          <p:spPr>
            <a:xfrm>
              <a:off x="2328862" y="144462"/>
              <a:ext cx="576263" cy="461963"/>
            </a:xfrm>
            <a:prstGeom prst="rightArrow">
              <a:avLst>
                <a:gd name="adj1" fmla="val 50000"/>
                <a:gd name="adj2" fmla="val 50000"/>
              </a:avLst>
            </a:prstGeom>
            <a:solidFill>
              <a:srgbClr val="009999"/>
            </a:solidFill>
            <a:ln w="9525">
              <a:noFill/>
            </a:ln>
          </p:spPr>
          <p:txBody>
            <a:bodyPr/>
            <a:p>
              <a:endParaRPr lang="zh-CN" altLang="zh-CN" sz="1800" dirty="0">
                <a:latin typeface="Arial" panose="020B0604020202020204" pitchFamily="34" charset="0"/>
              </a:endParaRPr>
            </a:p>
          </p:txBody>
        </p:sp>
        <p:sp>
          <p:nvSpPr>
            <p:cNvPr id="33843" name="矩形 5"/>
            <p:cNvSpPr/>
            <p:nvPr/>
          </p:nvSpPr>
          <p:spPr>
            <a:xfrm>
              <a:off x="0" y="0"/>
              <a:ext cx="2447925" cy="750887"/>
            </a:xfrm>
            <a:prstGeom prst="rect">
              <a:avLst/>
            </a:prstGeom>
            <a:solidFill>
              <a:srgbClr val="009999"/>
            </a:solidFill>
            <a:ln w="9525">
              <a:noFill/>
            </a:ln>
          </p:spPr>
          <p:txBody>
            <a:bodyPr/>
            <a:p>
              <a:endParaRPr lang="zh-CN" altLang="zh-CN" sz="1800" dirty="0">
                <a:latin typeface="Arial" panose="020B0604020202020204" pitchFamily="34" charset="0"/>
              </a:endParaRPr>
            </a:p>
          </p:txBody>
        </p:sp>
      </p:grpSp>
      <p:grpSp>
        <p:nvGrpSpPr>
          <p:cNvPr id="7" name="组合 41"/>
          <p:cNvGrpSpPr/>
          <p:nvPr/>
        </p:nvGrpSpPr>
        <p:grpSpPr>
          <a:xfrm>
            <a:off x="1130300" y="1533525"/>
            <a:ext cx="2330450" cy="606425"/>
            <a:chOff x="0" y="0"/>
            <a:chExt cx="2905125" cy="750887"/>
          </a:xfrm>
        </p:grpSpPr>
        <p:sp>
          <p:nvSpPr>
            <p:cNvPr id="33840" name="右箭头 4"/>
            <p:cNvSpPr/>
            <p:nvPr/>
          </p:nvSpPr>
          <p:spPr>
            <a:xfrm>
              <a:off x="2328862" y="144462"/>
              <a:ext cx="576263" cy="461963"/>
            </a:xfrm>
            <a:prstGeom prst="rightArrow">
              <a:avLst>
                <a:gd name="adj1" fmla="val 50000"/>
                <a:gd name="adj2" fmla="val 50000"/>
              </a:avLst>
            </a:prstGeom>
            <a:solidFill>
              <a:srgbClr val="009999"/>
            </a:solidFill>
            <a:ln w="9525">
              <a:noFill/>
            </a:ln>
          </p:spPr>
          <p:txBody>
            <a:bodyPr/>
            <a:p>
              <a:endParaRPr lang="zh-CN" altLang="zh-CN" sz="1800" dirty="0">
                <a:latin typeface="Arial" panose="020B0604020202020204" pitchFamily="34" charset="0"/>
              </a:endParaRPr>
            </a:p>
          </p:txBody>
        </p:sp>
        <p:sp>
          <p:nvSpPr>
            <p:cNvPr id="33841" name="矩形 5"/>
            <p:cNvSpPr/>
            <p:nvPr/>
          </p:nvSpPr>
          <p:spPr>
            <a:xfrm>
              <a:off x="0" y="0"/>
              <a:ext cx="2447925" cy="750887"/>
            </a:xfrm>
            <a:prstGeom prst="rect">
              <a:avLst/>
            </a:prstGeom>
            <a:solidFill>
              <a:srgbClr val="009999"/>
            </a:solidFill>
            <a:ln w="9525">
              <a:noFill/>
            </a:ln>
          </p:spPr>
          <p:txBody>
            <a:bodyPr/>
            <a:p>
              <a:endParaRPr lang="zh-CN" altLang="zh-CN" sz="1800" dirty="0">
                <a:latin typeface="Arial" panose="020B0604020202020204" pitchFamily="34" charset="0"/>
              </a:endParaRPr>
            </a:p>
          </p:txBody>
        </p:sp>
      </p:grpSp>
      <p:sp>
        <p:nvSpPr>
          <p:cNvPr id="22572" name="文本框 22"/>
          <p:cNvSpPr/>
          <p:nvPr/>
        </p:nvSpPr>
        <p:spPr>
          <a:xfrm>
            <a:off x="1336675" y="1576388"/>
            <a:ext cx="1649413" cy="522287"/>
          </a:xfrm>
          <a:prstGeom prst="rect">
            <a:avLst/>
          </a:prstGeom>
          <a:noFill/>
          <a:ln w="9525">
            <a:noFill/>
          </a:ln>
        </p:spPr>
        <p:txBody>
          <a:bodyPr>
            <a:spAutoFit/>
          </a:bodyPr>
          <a:p>
            <a:r>
              <a:rPr lang="zh-CN" altLang="en-US" sz="2800" dirty="0">
                <a:latin typeface="微软雅黑" panose="020B0503020204020204" pitchFamily="34" charset="-122"/>
                <a:ea typeface="微软雅黑" panose="020B0503020204020204" pitchFamily="34" charset="-122"/>
                <a:sym typeface="微软雅黑" panose="020B0503020204020204" pitchFamily="34" charset="-122"/>
              </a:rPr>
              <a:t>你的标题</a:t>
            </a:r>
            <a:endParaRPr lang="en-US" altLang="zh-CN" sz="2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73" name="文本框 58"/>
          <p:cNvSpPr/>
          <p:nvPr/>
        </p:nvSpPr>
        <p:spPr>
          <a:xfrm>
            <a:off x="1309688" y="5232400"/>
            <a:ext cx="1649412" cy="523875"/>
          </a:xfrm>
          <a:prstGeom prst="rect">
            <a:avLst/>
          </a:prstGeom>
          <a:noFill/>
          <a:ln w="9525">
            <a:noFill/>
          </a:ln>
        </p:spPr>
        <p:txBody>
          <a:bodyPr>
            <a:spAutoFit/>
          </a:bodyPr>
          <a:p>
            <a:r>
              <a:rPr lang="zh-CN" altLang="en-US" sz="2800" dirty="0">
                <a:latin typeface="微软雅黑" panose="020B0503020204020204" pitchFamily="34" charset="-122"/>
                <a:ea typeface="微软雅黑" panose="020B0503020204020204" pitchFamily="34" charset="-122"/>
                <a:sym typeface="微软雅黑" panose="020B0503020204020204" pitchFamily="34" charset="-122"/>
              </a:rPr>
              <a:t>你的标题</a:t>
            </a:r>
            <a:endParaRPr lang="en-US" altLang="zh-CN" sz="2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74" name="文本框 59"/>
          <p:cNvSpPr/>
          <p:nvPr/>
        </p:nvSpPr>
        <p:spPr>
          <a:xfrm>
            <a:off x="1298575" y="2835275"/>
            <a:ext cx="1647825" cy="522288"/>
          </a:xfrm>
          <a:prstGeom prst="rect">
            <a:avLst/>
          </a:prstGeom>
          <a:noFill/>
          <a:ln w="9525">
            <a:noFill/>
          </a:ln>
        </p:spPr>
        <p:txBody>
          <a:bodyPr>
            <a:spAutoFit/>
          </a:bodyPr>
          <a:p>
            <a:r>
              <a:rPr lang="zh-CN" altLang="en-US" sz="2800" dirty="0">
                <a:latin typeface="微软雅黑" panose="020B0503020204020204" pitchFamily="34" charset="-122"/>
                <a:ea typeface="微软雅黑" panose="020B0503020204020204" pitchFamily="34" charset="-122"/>
                <a:sym typeface="微软雅黑" panose="020B0503020204020204" pitchFamily="34" charset="-122"/>
              </a:rPr>
              <a:t>你的标题</a:t>
            </a:r>
            <a:endParaRPr lang="en-US" altLang="zh-CN" sz="2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75" name="文本框 60"/>
          <p:cNvSpPr/>
          <p:nvPr/>
        </p:nvSpPr>
        <p:spPr>
          <a:xfrm>
            <a:off x="1323975" y="4027488"/>
            <a:ext cx="1646238" cy="523875"/>
          </a:xfrm>
          <a:prstGeom prst="rect">
            <a:avLst/>
          </a:prstGeom>
          <a:noFill/>
          <a:ln w="9525">
            <a:noFill/>
          </a:ln>
        </p:spPr>
        <p:txBody>
          <a:bodyPr>
            <a:spAutoFit/>
          </a:bodyPr>
          <a:p>
            <a:r>
              <a:rPr lang="zh-CN" altLang="en-US" sz="2800" dirty="0">
                <a:latin typeface="微软雅黑" panose="020B0503020204020204" pitchFamily="34" charset="-122"/>
                <a:ea typeface="微软雅黑" panose="020B0503020204020204" pitchFamily="34" charset="-122"/>
                <a:sym typeface="微软雅黑" panose="020B0503020204020204" pitchFamily="34" charset="-122"/>
              </a:rPr>
              <a:t>你的标题</a:t>
            </a:r>
            <a:endParaRPr lang="en-US" altLang="zh-CN" sz="2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76" name="直接连接符 50"/>
          <p:cNvSpPr/>
          <p:nvPr/>
        </p:nvSpPr>
        <p:spPr>
          <a:xfrm>
            <a:off x="4370388" y="1455738"/>
            <a:ext cx="7200900" cy="0"/>
          </a:xfrm>
          <a:prstGeom prst="line">
            <a:avLst/>
          </a:prstGeom>
          <a:ln w="25400" cap="flat" cmpd="sng">
            <a:solidFill>
              <a:srgbClr val="4BACC6"/>
            </a:solidFill>
            <a:prstDash val="solid"/>
            <a:bevel/>
            <a:headEnd type="none" w="med" len="med"/>
            <a:tailEnd type="none" w="med" len="med"/>
          </a:ln>
        </p:spPr>
      </p:sp>
      <p:sp>
        <p:nvSpPr>
          <p:cNvPr id="22577" name="直接连接符 52"/>
          <p:cNvSpPr/>
          <p:nvPr/>
        </p:nvSpPr>
        <p:spPr>
          <a:xfrm>
            <a:off x="4370388" y="2278063"/>
            <a:ext cx="7200900" cy="0"/>
          </a:xfrm>
          <a:prstGeom prst="line">
            <a:avLst/>
          </a:prstGeom>
          <a:ln w="25400" cap="flat" cmpd="sng">
            <a:solidFill>
              <a:srgbClr val="4BACC6"/>
            </a:solidFill>
            <a:prstDash val="solid"/>
            <a:bevel/>
            <a:headEnd type="none" w="med" len="med"/>
            <a:tailEnd type="none" w="med" len="med"/>
          </a:ln>
        </p:spPr>
      </p:sp>
      <p:sp>
        <p:nvSpPr>
          <p:cNvPr id="22578" name="矩形 21"/>
          <p:cNvSpPr/>
          <p:nvPr/>
        </p:nvSpPr>
        <p:spPr>
          <a:xfrm>
            <a:off x="4756150" y="2752725"/>
            <a:ext cx="6096000" cy="755650"/>
          </a:xfrm>
          <a:prstGeom prst="rect">
            <a:avLst/>
          </a:prstGeom>
          <a:noFill/>
          <a:ln w="9525">
            <a:noFill/>
          </a:ln>
        </p:spPr>
        <p:txBody>
          <a:bodyPr>
            <a:spAutoFit/>
          </a:bodyPr>
          <a:p>
            <a:pPr algn="just" eaLnBrk="0" hangingPunct="0">
              <a:lnSpc>
                <a:spcPct val="120000"/>
              </a:lnSpc>
            </a:pP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a:t>
            </a:r>
            <a:r>
              <a:rPr lang="en-US" altLang="zh-CN" sz="1200" dirty="0">
                <a:latin typeface="Adobe 黑体 Std R" pitchFamily="2" charset="-122"/>
                <a:ea typeface="Adobe 黑体 Std R" pitchFamily="2" charset="-122"/>
                <a:sym typeface="Adobe 黑体 Std R" pitchFamily="2" charset="-122"/>
              </a:rPr>
              <a:t>.</a:t>
            </a:r>
            <a:endParaRPr lang="zh-CN" altLang="en-US" sz="1200" dirty="0">
              <a:latin typeface="Adobe 黑体 Std R" pitchFamily="2" charset="-122"/>
              <a:ea typeface="Adobe 黑体 Std R" pitchFamily="2" charset="-122"/>
              <a:sym typeface="Adobe 黑体 Std R" pitchFamily="2" charset="-122"/>
            </a:endParaRPr>
          </a:p>
          <a:p>
            <a:pPr algn="just" eaLnBrk="0" hangingPunct="0">
              <a:lnSpc>
                <a:spcPct val="120000"/>
              </a:lnSpc>
            </a:pP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a:t>
            </a:r>
            <a:endParaRPr lang="zh-CN" altLang="en-US" sz="1200" dirty="0">
              <a:latin typeface="Adobe 黑体 Std R" pitchFamily="2" charset="-122"/>
              <a:ea typeface="Adobe 黑体 Std R" pitchFamily="2" charset="-122"/>
              <a:sym typeface="Adobe 黑体 Std R" pitchFamily="2" charset="-122"/>
            </a:endParaRPr>
          </a:p>
        </p:txBody>
      </p:sp>
      <p:sp>
        <p:nvSpPr>
          <p:cNvPr id="22579" name="直接连接符 63"/>
          <p:cNvSpPr/>
          <p:nvPr/>
        </p:nvSpPr>
        <p:spPr>
          <a:xfrm>
            <a:off x="4370388" y="2720975"/>
            <a:ext cx="7200900" cy="1588"/>
          </a:xfrm>
          <a:prstGeom prst="line">
            <a:avLst/>
          </a:prstGeom>
          <a:ln w="25400" cap="flat" cmpd="sng">
            <a:solidFill>
              <a:srgbClr val="4BACC6"/>
            </a:solidFill>
            <a:prstDash val="solid"/>
            <a:bevel/>
            <a:headEnd type="none" w="med" len="med"/>
            <a:tailEnd type="none" w="med" len="med"/>
          </a:ln>
        </p:spPr>
      </p:sp>
      <p:sp>
        <p:nvSpPr>
          <p:cNvPr id="22580" name="直接连接符 64"/>
          <p:cNvSpPr/>
          <p:nvPr/>
        </p:nvSpPr>
        <p:spPr>
          <a:xfrm>
            <a:off x="4370388" y="3543300"/>
            <a:ext cx="7200900" cy="1588"/>
          </a:xfrm>
          <a:prstGeom prst="line">
            <a:avLst/>
          </a:prstGeom>
          <a:ln w="25400" cap="flat" cmpd="sng">
            <a:solidFill>
              <a:srgbClr val="4BACC6"/>
            </a:solidFill>
            <a:prstDash val="solid"/>
            <a:bevel/>
            <a:headEnd type="none" w="med" len="med"/>
            <a:tailEnd type="none" w="med" len="med"/>
          </a:ln>
        </p:spPr>
      </p:sp>
      <p:sp>
        <p:nvSpPr>
          <p:cNvPr id="22581" name="矩形 21"/>
          <p:cNvSpPr/>
          <p:nvPr/>
        </p:nvSpPr>
        <p:spPr>
          <a:xfrm>
            <a:off x="4756150" y="3963988"/>
            <a:ext cx="6096000" cy="757237"/>
          </a:xfrm>
          <a:prstGeom prst="rect">
            <a:avLst/>
          </a:prstGeom>
          <a:noFill/>
          <a:ln w="9525">
            <a:noFill/>
          </a:ln>
        </p:spPr>
        <p:txBody>
          <a:bodyPr>
            <a:spAutoFit/>
          </a:bodyPr>
          <a:p>
            <a:pPr algn="just" eaLnBrk="0" hangingPunct="0">
              <a:lnSpc>
                <a:spcPct val="120000"/>
              </a:lnSpc>
            </a:pP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a:t>
            </a:r>
            <a:r>
              <a:rPr lang="en-US" altLang="zh-CN" sz="1200" dirty="0">
                <a:latin typeface="Adobe 黑体 Std R" pitchFamily="2" charset="-122"/>
                <a:ea typeface="Adobe 黑体 Std R" pitchFamily="2" charset="-122"/>
                <a:sym typeface="Adobe 黑体 Std R" pitchFamily="2" charset="-122"/>
              </a:rPr>
              <a:t>.</a:t>
            </a:r>
            <a:endParaRPr lang="zh-CN" altLang="en-US" sz="1200" dirty="0">
              <a:latin typeface="Adobe 黑体 Std R" pitchFamily="2" charset="-122"/>
              <a:ea typeface="Adobe 黑体 Std R" pitchFamily="2" charset="-122"/>
              <a:sym typeface="Adobe 黑体 Std R" pitchFamily="2" charset="-122"/>
            </a:endParaRPr>
          </a:p>
          <a:p>
            <a:pPr algn="just" eaLnBrk="0" hangingPunct="0">
              <a:lnSpc>
                <a:spcPct val="120000"/>
              </a:lnSpc>
            </a:pP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a:t>
            </a:r>
            <a:endParaRPr lang="zh-CN" altLang="en-US" sz="1200" dirty="0">
              <a:latin typeface="Adobe 黑体 Std R" pitchFamily="2" charset="-122"/>
              <a:ea typeface="Adobe 黑体 Std R" pitchFamily="2" charset="-122"/>
              <a:sym typeface="Adobe 黑体 Std R" pitchFamily="2" charset="-122"/>
            </a:endParaRPr>
          </a:p>
        </p:txBody>
      </p:sp>
      <p:sp>
        <p:nvSpPr>
          <p:cNvPr id="22582" name="直接连接符 66"/>
          <p:cNvSpPr/>
          <p:nvPr/>
        </p:nvSpPr>
        <p:spPr>
          <a:xfrm>
            <a:off x="4370388" y="3933825"/>
            <a:ext cx="7200900" cy="0"/>
          </a:xfrm>
          <a:prstGeom prst="line">
            <a:avLst/>
          </a:prstGeom>
          <a:ln w="25400" cap="flat" cmpd="sng">
            <a:solidFill>
              <a:srgbClr val="4BACC6"/>
            </a:solidFill>
            <a:prstDash val="solid"/>
            <a:bevel/>
            <a:headEnd type="none" w="med" len="med"/>
            <a:tailEnd type="none" w="med" len="med"/>
          </a:ln>
        </p:spPr>
      </p:sp>
      <p:sp>
        <p:nvSpPr>
          <p:cNvPr id="22583" name="直接连接符 67"/>
          <p:cNvSpPr/>
          <p:nvPr/>
        </p:nvSpPr>
        <p:spPr>
          <a:xfrm>
            <a:off x="4370388" y="4756150"/>
            <a:ext cx="7200900" cy="0"/>
          </a:xfrm>
          <a:prstGeom prst="line">
            <a:avLst/>
          </a:prstGeom>
          <a:ln w="25400" cap="flat" cmpd="sng">
            <a:solidFill>
              <a:srgbClr val="4BACC6"/>
            </a:solidFill>
            <a:prstDash val="solid"/>
            <a:bevel/>
            <a:headEnd type="none" w="med" len="med"/>
            <a:tailEnd type="none" w="med" len="med"/>
          </a:ln>
        </p:spPr>
      </p:sp>
      <p:sp>
        <p:nvSpPr>
          <p:cNvPr id="22584" name="矩形 21"/>
          <p:cNvSpPr/>
          <p:nvPr/>
        </p:nvSpPr>
        <p:spPr>
          <a:xfrm>
            <a:off x="4756150" y="5148263"/>
            <a:ext cx="6096000" cy="757237"/>
          </a:xfrm>
          <a:prstGeom prst="rect">
            <a:avLst/>
          </a:prstGeom>
          <a:noFill/>
          <a:ln w="9525">
            <a:noFill/>
          </a:ln>
        </p:spPr>
        <p:txBody>
          <a:bodyPr>
            <a:spAutoFit/>
          </a:bodyPr>
          <a:p>
            <a:pPr algn="just" eaLnBrk="0" hangingPunct="0">
              <a:lnSpc>
                <a:spcPct val="120000"/>
              </a:lnSpc>
            </a:pP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a:t>
            </a:r>
            <a:r>
              <a:rPr lang="en-US" altLang="zh-CN" sz="1200" dirty="0">
                <a:latin typeface="Adobe 黑体 Std R" pitchFamily="2" charset="-122"/>
                <a:ea typeface="Adobe 黑体 Std R" pitchFamily="2" charset="-122"/>
                <a:sym typeface="Adobe 黑体 Std R" pitchFamily="2" charset="-122"/>
              </a:rPr>
              <a:t>.</a:t>
            </a:r>
            <a:endParaRPr lang="zh-CN" altLang="en-US" sz="1200" dirty="0">
              <a:latin typeface="Adobe 黑体 Std R" pitchFamily="2" charset="-122"/>
              <a:ea typeface="Adobe 黑体 Std R" pitchFamily="2" charset="-122"/>
              <a:sym typeface="Adobe 黑体 Std R" pitchFamily="2" charset="-122"/>
            </a:endParaRPr>
          </a:p>
          <a:p>
            <a:pPr algn="just" eaLnBrk="0" hangingPunct="0">
              <a:lnSpc>
                <a:spcPct val="120000"/>
              </a:lnSpc>
            </a:pPr>
            <a:r>
              <a:rPr lang="zh-CN" altLang="en-US" sz="12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200" dirty="0">
                <a:latin typeface="Adobe 黑体 Std R" pitchFamily="2" charset="-122"/>
                <a:ea typeface="Adobe 黑体 Std R" pitchFamily="2" charset="-122"/>
                <a:sym typeface="Adobe 黑体 Std R" pitchFamily="2" charset="-122"/>
              </a:rPr>
              <a:t>.</a:t>
            </a:r>
            <a:r>
              <a:rPr lang="zh-CN" altLang="en-US" sz="1200" dirty="0">
                <a:latin typeface="Adobe 黑体 Std R" pitchFamily="2" charset="-122"/>
                <a:ea typeface="Adobe 黑体 Std R" pitchFamily="2" charset="-122"/>
                <a:sym typeface="Adobe 黑体 Std R" pitchFamily="2" charset="-122"/>
              </a:rPr>
              <a:t>此处输入您的文本，</a:t>
            </a:r>
            <a:endParaRPr lang="zh-CN" altLang="en-US" sz="1200" dirty="0">
              <a:latin typeface="Adobe 黑体 Std R" pitchFamily="2" charset="-122"/>
              <a:ea typeface="Adobe 黑体 Std R" pitchFamily="2" charset="-122"/>
              <a:sym typeface="Adobe 黑体 Std R" pitchFamily="2" charset="-122"/>
            </a:endParaRPr>
          </a:p>
        </p:txBody>
      </p:sp>
      <p:sp>
        <p:nvSpPr>
          <p:cNvPr id="22585" name="直接连接符 69"/>
          <p:cNvSpPr/>
          <p:nvPr/>
        </p:nvSpPr>
        <p:spPr>
          <a:xfrm>
            <a:off x="4370388" y="5118100"/>
            <a:ext cx="7200900" cy="0"/>
          </a:xfrm>
          <a:prstGeom prst="line">
            <a:avLst/>
          </a:prstGeom>
          <a:ln w="25400" cap="flat" cmpd="sng">
            <a:solidFill>
              <a:srgbClr val="4BACC6"/>
            </a:solidFill>
            <a:prstDash val="solid"/>
            <a:bevel/>
            <a:headEnd type="none" w="med" len="med"/>
            <a:tailEnd type="none" w="med" len="med"/>
          </a:ln>
        </p:spPr>
      </p:sp>
      <p:sp>
        <p:nvSpPr>
          <p:cNvPr id="22586" name="直接连接符 70"/>
          <p:cNvSpPr/>
          <p:nvPr/>
        </p:nvSpPr>
        <p:spPr>
          <a:xfrm>
            <a:off x="4370388" y="5940425"/>
            <a:ext cx="7200900" cy="1588"/>
          </a:xfrm>
          <a:prstGeom prst="line">
            <a:avLst/>
          </a:prstGeom>
          <a:ln w="25400" cap="flat" cmpd="sng">
            <a:solidFill>
              <a:srgbClr val="4BACC6"/>
            </a:solidFill>
            <a:prstDash val="solid"/>
            <a:bevel/>
            <a:headEnd type="none" w="med" len="med"/>
            <a:tailEnd type="none" w="med" len="med"/>
          </a:ln>
        </p:spPr>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553"/>
                                        </p:tgtEl>
                                        <p:attrNameLst>
                                          <p:attrName>style.visibility</p:attrName>
                                        </p:attrNameLst>
                                      </p:cBhvr>
                                      <p:to>
                                        <p:strVal val="visible"/>
                                      </p:to>
                                    </p:set>
                                    <p:anim calcmode="lin" valueType="num">
                                      <p:cBhvr>
                                        <p:cTn id="7" dur="500" fill="hold"/>
                                        <p:tgtEl>
                                          <p:spTgt spid="22553"/>
                                        </p:tgtEl>
                                        <p:attrNameLst>
                                          <p:attrName>ppt_x</p:attrName>
                                        </p:attrNameLst>
                                      </p:cBhvr>
                                      <p:tavLst>
                                        <p:tav tm="0">
                                          <p:val>
                                            <p:strVal val="0-#ppt_w/2"/>
                                          </p:val>
                                        </p:tav>
                                        <p:tav tm="100000">
                                          <p:val>
                                            <p:strVal val="#ppt_x"/>
                                          </p:val>
                                        </p:tav>
                                      </p:tavLst>
                                    </p:anim>
                                    <p:anim calcmode="lin" valueType="num">
                                      <p:cBhvr>
                                        <p:cTn id="8" dur="500" fill="hold"/>
                                        <p:tgtEl>
                                          <p:spTgt spid="2255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2554"/>
                                        </p:tgtEl>
                                        <p:attrNameLst>
                                          <p:attrName>style.visibility</p:attrName>
                                        </p:attrNameLst>
                                      </p:cBhvr>
                                      <p:to>
                                        <p:strVal val="visible"/>
                                      </p:to>
                                    </p:set>
                                    <p:anim calcmode="lin" valueType="num">
                                      <p:cBhvr>
                                        <p:cTn id="11" dur="500" fill="hold"/>
                                        <p:tgtEl>
                                          <p:spTgt spid="22554"/>
                                        </p:tgtEl>
                                        <p:attrNameLst>
                                          <p:attrName>ppt_x</p:attrName>
                                        </p:attrNameLst>
                                      </p:cBhvr>
                                      <p:tavLst>
                                        <p:tav tm="0">
                                          <p:val>
                                            <p:strVal val="0-#ppt_w/2"/>
                                          </p:val>
                                        </p:tav>
                                        <p:tav tm="100000">
                                          <p:val>
                                            <p:strVal val="#ppt_x"/>
                                          </p:val>
                                        </p:tav>
                                      </p:tavLst>
                                    </p:anim>
                                    <p:anim calcmode="lin" valueType="num">
                                      <p:cBhvr>
                                        <p:cTn id="12" dur="500" fill="hold"/>
                                        <p:tgtEl>
                                          <p:spTgt spid="2255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22552"/>
                                        </p:tgtEl>
                                        <p:attrNameLst>
                                          <p:attrName>style.visibility</p:attrName>
                                        </p:attrNameLst>
                                      </p:cBhvr>
                                      <p:to>
                                        <p:strVal val="visible"/>
                                      </p:to>
                                    </p:set>
                                    <p:anim calcmode="lin" valueType="num">
                                      <p:cBhvr>
                                        <p:cTn id="17" dur="500" fill="hold"/>
                                        <p:tgtEl>
                                          <p:spTgt spid="2255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2552"/>
                                        </p:tgtEl>
                                        <p:attrNameLst>
                                          <p:attrName>ppt_y</p:attrName>
                                        </p:attrNameLst>
                                      </p:cBhvr>
                                      <p:tavLst>
                                        <p:tav tm="0">
                                          <p:val>
                                            <p:strVal val="#ppt_y"/>
                                          </p:val>
                                        </p:tav>
                                        <p:tav tm="100000">
                                          <p:val>
                                            <p:strVal val="#ppt_y"/>
                                          </p:val>
                                        </p:tav>
                                      </p:tavLst>
                                    </p:anim>
                                    <p:anim calcmode="lin" valueType="num">
                                      <p:cBhvr>
                                        <p:cTn id="19" dur="500" fill="hold"/>
                                        <p:tgtEl>
                                          <p:spTgt spid="2255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2552"/>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2255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2572"/>
                                        </p:tgtEl>
                                        <p:attrNameLst>
                                          <p:attrName>style.visibility</p:attrName>
                                        </p:attrNameLst>
                                      </p:cBhvr>
                                      <p:to>
                                        <p:strVal val="visible"/>
                                      </p:to>
                                    </p:set>
                                    <p:anim calcmode="lin" valueType="num">
                                      <p:cBhvr>
                                        <p:cTn id="30" dur="500" fill="hold"/>
                                        <p:tgtEl>
                                          <p:spTgt spid="22572"/>
                                        </p:tgtEl>
                                        <p:attrNameLst>
                                          <p:attrName>ppt_x</p:attrName>
                                        </p:attrNameLst>
                                      </p:cBhvr>
                                      <p:tavLst>
                                        <p:tav tm="0">
                                          <p:val>
                                            <p:strVal val="#ppt_x"/>
                                          </p:val>
                                        </p:tav>
                                        <p:tav tm="100000">
                                          <p:val>
                                            <p:strVal val="#ppt_x"/>
                                          </p:val>
                                        </p:tav>
                                      </p:tavLst>
                                    </p:anim>
                                    <p:anim calcmode="lin" valueType="num">
                                      <p:cBhvr>
                                        <p:cTn id="31" dur="500" fill="hold"/>
                                        <p:tgtEl>
                                          <p:spTgt spid="22572"/>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ppt_x</p:attrName>
                                        </p:attrNameLst>
                                      </p:cBhvr>
                                      <p:tavLst>
                                        <p:tav tm="0">
                                          <p:val>
                                            <p:strVal val="#ppt_x"/>
                                          </p:val>
                                        </p:tav>
                                        <p:tav tm="100000">
                                          <p:val>
                                            <p:strVal val="#ppt_x"/>
                                          </p:val>
                                        </p:tav>
                                      </p:tavLst>
                                    </p:anim>
                                    <p:anim calcmode="lin" valueType="num">
                                      <p:cBhvr>
                                        <p:cTn id="35" dur="500" fill="hold"/>
                                        <p:tgtEl>
                                          <p:spTgt spid="4"/>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500" fill="hold"/>
                                        <p:tgtEl>
                                          <p:spTgt spid="5"/>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ppt_x</p:attrName>
                                        </p:attrNameLst>
                                      </p:cBhvr>
                                      <p:tavLst>
                                        <p:tav tm="0">
                                          <p:val>
                                            <p:strVal val="#ppt_x"/>
                                          </p:val>
                                        </p:tav>
                                        <p:tav tm="100000">
                                          <p:val>
                                            <p:strVal val="#ppt_x"/>
                                          </p:val>
                                        </p:tav>
                                      </p:tavLst>
                                    </p:anim>
                                    <p:anim calcmode="lin" valueType="num">
                                      <p:cBhvr>
                                        <p:cTn id="43" dur="500" fill="hold"/>
                                        <p:tgtEl>
                                          <p:spTgt spid="6"/>
                                        </p:tgtEl>
                                        <p:attrNameLst>
                                          <p:attrName>ppt_y</p:attrName>
                                        </p:attrNameLst>
                                      </p:cBhvr>
                                      <p:tavLst>
                                        <p:tav tm="0">
                                          <p:val>
                                            <p:strVal val="1+#ppt_h/2"/>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2556"/>
                                        </p:tgtEl>
                                        <p:attrNameLst>
                                          <p:attrName>style.visibility</p:attrName>
                                        </p:attrNameLst>
                                      </p:cBhvr>
                                      <p:to>
                                        <p:strVal val="visible"/>
                                      </p:to>
                                    </p:set>
                                    <p:animEffect filter="fade">
                                      <p:cBhvr>
                                        <p:cTn id="46" dur="1000"/>
                                        <p:tgtEl>
                                          <p:spTgt spid="22556"/>
                                        </p:tgtEl>
                                      </p:cBhvr>
                                    </p:animEffect>
                                    <p:anim calcmode="lin" valueType="num">
                                      <p:cBhvr>
                                        <p:cTn id="47" dur="1000" fill="hold"/>
                                        <p:tgtEl>
                                          <p:spTgt spid="22556"/>
                                        </p:tgtEl>
                                        <p:attrNameLst>
                                          <p:attrName>ppt_x</p:attrName>
                                        </p:attrNameLst>
                                      </p:cBhvr>
                                      <p:tavLst>
                                        <p:tav tm="0">
                                          <p:val>
                                            <p:strVal val="#ppt_x"/>
                                          </p:val>
                                        </p:tav>
                                        <p:tav tm="100000">
                                          <p:val>
                                            <p:strVal val="#ppt_x"/>
                                          </p:val>
                                        </p:tav>
                                      </p:tavLst>
                                    </p:anim>
                                    <p:anim calcmode="lin" valueType="num">
                                      <p:cBhvr>
                                        <p:cTn id="48" dur="1000" fill="hold"/>
                                        <p:tgtEl>
                                          <p:spTgt spid="2255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2557"/>
                                        </p:tgtEl>
                                        <p:attrNameLst>
                                          <p:attrName>style.visibility</p:attrName>
                                        </p:attrNameLst>
                                      </p:cBhvr>
                                      <p:to>
                                        <p:strVal val="visible"/>
                                      </p:to>
                                    </p:set>
                                    <p:animEffect filter="fade">
                                      <p:cBhvr>
                                        <p:cTn id="51" dur="1000"/>
                                        <p:tgtEl>
                                          <p:spTgt spid="22557"/>
                                        </p:tgtEl>
                                      </p:cBhvr>
                                    </p:animEffect>
                                    <p:anim calcmode="lin" valueType="num">
                                      <p:cBhvr>
                                        <p:cTn id="52" dur="1000" fill="hold"/>
                                        <p:tgtEl>
                                          <p:spTgt spid="22557"/>
                                        </p:tgtEl>
                                        <p:attrNameLst>
                                          <p:attrName>ppt_x</p:attrName>
                                        </p:attrNameLst>
                                      </p:cBhvr>
                                      <p:tavLst>
                                        <p:tav tm="0">
                                          <p:val>
                                            <p:strVal val="#ppt_x"/>
                                          </p:val>
                                        </p:tav>
                                        <p:tav tm="100000">
                                          <p:val>
                                            <p:strVal val="#ppt_x"/>
                                          </p:val>
                                        </p:tav>
                                      </p:tavLst>
                                    </p:anim>
                                    <p:anim calcmode="lin" valueType="num">
                                      <p:cBhvr>
                                        <p:cTn id="53" dur="1000" fill="hold"/>
                                        <p:tgtEl>
                                          <p:spTgt spid="2255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558"/>
                                        </p:tgtEl>
                                        <p:attrNameLst>
                                          <p:attrName>style.visibility</p:attrName>
                                        </p:attrNameLst>
                                      </p:cBhvr>
                                      <p:to>
                                        <p:strVal val="visible"/>
                                      </p:to>
                                    </p:set>
                                    <p:animEffect filter="fade">
                                      <p:cBhvr>
                                        <p:cTn id="56" dur="1000"/>
                                        <p:tgtEl>
                                          <p:spTgt spid="22558"/>
                                        </p:tgtEl>
                                      </p:cBhvr>
                                    </p:animEffect>
                                    <p:anim calcmode="lin" valueType="num">
                                      <p:cBhvr>
                                        <p:cTn id="57" dur="1000" fill="hold"/>
                                        <p:tgtEl>
                                          <p:spTgt spid="22558"/>
                                        </p:tgtEl>
                                        <p:attrNameLst>
                                          <p:attrName>ppt_x</p:attrName>
                                        </p:attrNameLst>
                                      </p:cBhvr>
                                      <p:tavLst>
                                        <p:tav tm="0">
                                          <p:val>
                                            <p:strVal val="#ppt_x"/>
                                          </p:val>
                                        </p:tav>
                                        <p:tav tm="100000">
                                          <p:val>
                                            <p:strVal val="#ppt_x"/>
                                          </p:val>
                                        </p:tav>
                                      </p:tavLst>
                                    </p:anim>
                                    <p:anim calcmode="lin" valueType="num">
                                      <p:cBhvr>
                                        <p:cTn id="58" dur="1000" fill="hold"/>
                                        <p:tgtEl>
                                          <p:spTgt spid="2255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2559"/>
                                        </p:tgtEl>
                                        <p:attrNameLst>
                                          <p:attrName>style.visibility</p:attrName>
                                        </p:attrNameLst>
                                      </p:cBhvr>
                                      <p:to>
                                        <p:strVal val="visible"/>
                                      </p:to>
                                    </p:set>
                                    <p:animEffect filter="fade">
                                      <p:cBhvr>
                                        <p:cTn id="61" dur="1000"/>
                                        <p:tgtEl>
                                          <p:spTgt spid="22559"/>
                                        </p:tgtEl>
                                      </p:cBhvr>
                                    </p:animEffect>
                                    <p:anim calcmode="lin" valueType="num">
                                      <p:cBhvr>
                                        <p:cTn id="62" dur="1000" fill="hold"/>
                                        <p:tgtEl>
                                          <p:spTgt spid="22559"/>
                                        </p:tgtEl>
                                        <p:attrNameLst>
                                          <p:attrName>ppt_x</p:attrName>
                                        </p:attrNameLst>
                                      </p:cBhvr>
                                      <p:tavLst>
                                        <p:tav tm="0">
                                          <p:val>
                                            <p:strVal val="#ppt_x"/>
                                          </p:val>
                                        </p:tav>
                                        <p:tav tm="100000">
                                          <p:val>
                                            <p:strVal val="#ppt_x"/>
                                          </p:val>
                                        </p:tav>
                                      </p:tavLst>
                                    </p:anim>
                                    <p:anim calcmode="lin" valueType="num">
                                      <p:cBhvr>
                                        <p:cTn id="63" dur="1000" fill="hold"/>
                                        <p:tgtEl>
                                          <p:spTgt spid="22559"/>
                                        </p:tgtEl>
                                        <p:attrNameLst>
                                          <p:attrName>ppt_y</p:attrName>
                                        </p:attrNameLst>
                                      </p:cBhvr>
                                      <p:tavLst>
                                        <p:tav tm="0">
                                          <p:val>
                                            <p:strVal val="#ppt_y+.1"/>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2573"/>
                                        </p:tgtEl>
                                        <p:attrNameLst>
                                          <p:attrName>style.visibility</p:attrName>
                                        </p:attrNameLst>
                                      </p:cBhvr>
                                      <p:to>
                                        <p:strVal val="visible"/>
                                      </p:to>
                                    </p:set>
                                    <p:anim calcmode="lin" valueType="num">
                                      <p:cBhvr>
                                        <p:cTn id="66" dur="500" fill="hold"/>
                                        <p:tgtEl>
                                          <p:spTgt spid="22573"/>
                                        </p:tgtEl>
                                        <p:attrNameLst>
                                          <p:attrName>ppt_x</p:attrName>
                                        </p:attrNameLst>
                                      </p:cBhvr>
                                      <p:tavLst>
                                        <p:tav tm="0">
                                          <p:val>
                                            <p:strVal val="#ppt_x"/>
                                          </p:val>
                                        </p:tav>
                                        <p:tav tm="100000">
                                          <p:val>
                                            <p:strVal val="#ppt_x"/>
                                          </p:val>
                                        </p:tav>
                                      </p:tavLst>
                                    </p:anim>
                                    <p:anim calcmode="lin" valueType="num">
                                      <p:cBhvr>
                                        <p:cTn id="67" dur="500" fill="hold"/>
                                        <p:tgtEl>
                                          <p:spTgt spid="22573"/>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22574"/>
                                        </p:tgtEl>
                                        <p:attrNameLst>
                                          <p:attrName>style.visibility</p:attrName>
                                        </p:attrNameLst>
                                      </p:cBhvr>
                                      <p:to>
                                        <p:strVal val="visible"/>
                                      </p:to>
                                    </p:set>
                                    <p:anim calcmode="lin" valueType="num">
                                      <p:cBhvr>
                                        <p:cTn id="70" dur="500" fill="hold"/>
                                        <p:tgtEl>
                                          <p:spTgt spid="22574"/>
                                        </p:tgtEl>
                                        <p:attrNameLst>
                                          <p:attrName>ppt_x</p:attrName>
                                        </p:attrNameLst>
                                      </p:cBhvr>
                                      <p:tavLst>
                                        <p:tav tm="0">
                                          <p:val>
                                            <p:strVal val="#ppt_x"/>
                                          </p:val>
                                        </p:tav>
                                        <p:tav tm="100000">
                                          <p:val>
                                            <p:strVal val="#ppt_x"/>
                                          </p:val>
                                        </p:tav>
                                      </p:tavLst>
                                    </p:anim>
                                    <p:anim calcmode="lin" valueType="num">
                                      <p:cBhvr>
                                        <p:cTn id="71" dur="500" fill="hold"/>
                                        <p:tgtEl>
                                          <p:spTgt spid="22574"/>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22575"/>
                                        </p:tgtEl>
                                        <p:attrNameLst>
                                          <p:attrName>style.visibility</p:attrName>
                                        </p:attrNameLst>
                                      </p:cBhvr>
                                      <p:to>
                                        <p:strVal val="visible"/>
                                      </p:to>
                                    </p:set>
                                    <p:anim calcmode="lin" valueType="num">
                                      <p:cBhvr>
                                        <p:cTn id="74" dur="500" fill="hold"/>
                                        <p:tgtEl>
                                          <p:spTgt spid="22575"/>
                                        </p:tgtEl>
                                        <p:attrNameLst>
                                          <p:attrName>ppt_x</p:attrName>
                                        </p:attrNameLst>
                                      </p:cBhvr>
                                      <p:tavLst>
                                        <p:tav tm="0">
                                          <p:val>
                                            <p:strVal val="#ppt_x"/>
                                          </p:val>
                                        </p:tav>
                                        <p:tav tm="100000">
                                          <p:val>
                                            <p:strVal val="#ppt_x"/>
                                          </p:val>
                                        </p:tav>
                                      </p:tavLst>
                                    </p:anim>
                                    <p:anim calcmode="lin" valueType="num">
                                      <p:cBhvr>
                                        <p:cTn id="75" dur="500" fill="hold"/>
                                        <p:tgtEl>
                                          <p:spTgt spid="2257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22576"/>
                                        </p:tgtEl>
                                        <p:attrNameLst>
                                          <p:attrName>style.visibility</p:attrName>
                                        </p:attrNameLst>
                                      </p:cBhvr>
                                      <p:to>
                                        <p:strVal val="visible"/>
                                      </p:to>
                                    </p:set>
                                    <p:animEffect filter="wipe(right)">
                                      <p:cBhvr>
                                        <p:cTn id="80" dur="500"/>
                                        <p:tgtEl>
                                          <p:spTgt spid="22576"/>
                                        </p:tgtEl>
                                      </p:cBhvr>
                                    </p:animEffect>
                                  </p:childTnLst>
                                </p:cTn>
                              </p:par>
                              <p:par>
                                <p:cTn id="81" presetID="22" presetClass="entr" presetSubtype="8" fill="hold" nodeType="withEffect">
                                  <p:stCondLst>
                                    <p:cond delay="0"/>
                                  </p:stCondLst>
                                  <p:childTnLst>
                                    <p:set>
                                      <p:cBhvr>
                                        <p:cTn id="82" dur="1" fill="hold">
                                          <p:stCondLst>
                                            <p:cond delay="0"/>
                                          </p:stCondLst>
                                        </p:cTn>
                                        <p:tgtEl>
                                          <p:spTgt spid="22577"/>
                                        </p:tgtEl>
                                        <p:attrNameLst>
                                          <p:attrName>style.visibility</p:attrName>
                                        </p:attrNameLst>
                                      </p:cBhvr>
                                      <p:to>
                                        <p:strVal val="visible"/>
                                      </p:to>
                                    </p:set>
                                    <p:animEffect filter="wipe(left)">
                                      <p:cBhvr>
                                        <p:cTn id="83" dur="500"/>
                                        <p:tgtEl>
                                          <p:spTgt spid="2257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22555"/>
                                        </p:tgtEl>
                                        <p:attrNameLst>
                                          <p:attrName>style.visibility</p:attrName>
                                        </p:attrNameLst>
                                      </p:cBhvr>
                                      <p:to>
                                        <p:strVal val="visible"/>
                                      </p:to>
                                    </p:set>
                                    <p:animEffect filter="wipe(down)">
                                      <p:cBhvr>
                                        <p:cTn id="88" dur="500"/>
                                        <p:tgtEl>
                                          <p:spTgt spid="2255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2579"/>
                                        </p:tgtEl>
                                        <p:attrNameLst>
                                          <p:attrName>style.visibility</p:attrName>
                                        </p:attrNameLst>
                                      </p:cBhvr>
                                      <p:to>
                                        <p:strVal val="visible"/>
                                      </p:to>
                                    </p:set>
                                    <p:animEffect filter="wipe(left)">
                                      <p:cBhvr>
                                        <p:cTn id="93" dur="500"/>
                                        <p:tgtEl>
                                          <p:spTgt spid="22579"/>
                                        </p:tgtEl>
                                      </p:cBhvr>
                                    </p:animEffect>
                                  </p:childTnLst>
                                </p:cTn>
                              </p:par>
                              <p:par>
                                <p:cTn id="94" presetID="22" presetClass="entr" presetSubtype="2" fill="hold" nodeType="withEffect">
                                  <p:stCondLst>
                                    <p:cond delay="0"/>
                                  </p:stCondLst>
                                  <p:childTnLst>
                                    <p:set>
                                      <p:cBhvr>
                                        <p:cTn id="95" dur="1" fill="hold">
                                          <p:stCondLst>
                                            <p:cond delay="0"/>
                                          </p:stCondLst>
                                        </p:cTn>
                                        <p:tgtEl>
                                          <p:spTgt spid="22580"/>
                                        </p:tgtEl>
                                        <p:attrNameLst>
                                          <p:attrName>style.visibility</p:attrName>
                                        </p:attrNameLst>
                                      </p:cBhvr>
                                      <p:to>
                                        <p:strVal val="visible"/>
                                      </p:to>
                                    </p:set>
                                    <p:animEffect filter="wipe(right)">
                                      <p:cBhvr>
                                        <p:cTn id="96" dur="500"/>
                                        <p:tgtEl>
                                          <p:spTgt spid="2258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22578"/>
                                        </p:tgtEl>
                                        <p:attrNameLst>
                                          <p:attrName>style.visibility</p:attrName>
                                        </p:attrNameLst>
                                      </p:cBhvr>
                                      <p:to>
                                        <p:strVal val="visible"/>
                                      </p:to>
                                    </p:set>
                                    <p:animEffect filter="wipe(down)">
                                      <p:cBhvr>
                                        <p:cTn id="101" dur="500"/>
                                        <p:tgtEl>
                                          <p:spTgt spid="2257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22582"/>
                                        </p:tgtEl>
                                        <p:attrNameLst>
                                          <p:attrName>style.visibility</p:attrName>
                                        </p:attrNameLst>
                                      </p:cBhvr>
                                      <p:to>
                                        <p:strVal val="visible"/>
                                      </p:to>
                                    </p:set>
                                    <p:animEffect filter="wipe(left)">
                                      <p:cBhvr>
                                        <p:cTn id="106" dur="500"/>
                                        <p:tgtEl>
                                          <p:spTgt spid="22582"/>
                                        </p:tgtEl>
                                      </p:cBhvr>
                                    </p:animEffect>
                                  </p:childTnLst>
                                </p:cTn>
                              </p:par>
                              <p:par>
                                <p:cTn id="107" presetID="22" presetClass="entr" presetSubtype="2" fill="hold" nodeType="withEffect">
                                  <p:stCondLst>
                                    <p:cond delay="0"/>
                                  </p:stCondLst>
                                  <p:childTnLst>
                                    <p:set>
                                      <p:cBhvr>
                                        <p:cTn id="108" dur="1" fill="hold">
                                          <p:stCondLst>
                                            <p:cond delay="0"/>
                                          </p:stCondLst>
                                        </p:cTn>
                                        <p:tgtEl>
                                          <p:spTgt spid="22583"/>
                                        </p:tgtEl>
                                        <p:attrNameLst>
                                          <p:attrName>style.visibility</p:attrName>
                                        </p:attrNameLst>
                                      </p:cBhvr>
                                      <p:to>
                                        <p:strVal val="visible"/>
                                      </p:to>
                                    </p:set>
                                    <p:animEffect filter="wipe(right)">
                                      <p:cBhvr>
                                        <p:cTn id="109" dur="500"/>
                                        <p:tgtEl>
                                          <p:spTgt spid="2258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22581"/>
                                        </p:tgtEl>
                                        <p:attrNameLst>
                                          <p:attrName>style.visibility</p:attrName>
                                        </p:attrNameLst>
                                      </p:cBhvr>
                                      <p:to>
                                        <p:strVal val="visible"/>
                                      </p:to>
                                    </p:set>
                                    <p:animEffect filter="wipe(down)">
                                      <p:cBhvr>
                                        <p:cTn id="114" dur="500"/>
                                        <p:tgtEl>
                                          <p:spTgt spid="2258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22585"/>
                                        </p:tgtEl>
                                        <p:attrNameLst>
                                          <p:attrName>style.visibility</p:attrName>
                                        </p:attrNameLst>
                                      </p:cBhvr>
                                      <p:to>
                                        <p:strVal val="visible"/>
                                      </p:to>
                                    </p:set>
                                    <p:animEffect filter="wipe(left)">
                                      <p:cBhvr>
                                        <p:cTn id="119" dur="500"/>
                                        <p:tgtEl>
                                          <p:spTgt spid="22585"/>
                                        </p:tgtEl>
                                      </p:cBhvr>
                                    </p:animEffect>
                                  </p:childTnLst>
                                </p:cTn>
                              </p:par>
                              <p:par>
                                <p:cTn id="120" presetID="22" presetClass="entr" presetSubtype="2" fill="hold" nodeType="withEffect">
                                  <p:stCondLst>
                                    <p:cond delay="0"/>
                                  </p:stCondLst>
                                  <p:childTnLst>
                                    <p:set>
                                      <p:cBhvr>
                                        <p:cTn id="121" dur="1" fill="hold">
                                          <p:stCondLst>
                                            <p:cond delay="0"/>
                                          </p:stCondLst>
                                        </p:cTn>
                                        <p:tgtEl>
                                          <p:spTgt spid="22586"/>
                                        </p:tgtEl>
                                        <p:attrNameLst>
                                          <p:attrName>style.visibility</p:attrName>
                                        </p:attrNameLst>
                                      </p:cBhvr>
                                      <p:to>
                                        <p:strVal val="visible"/>
                                      </p:to>
                                    </p:set>
                                    <p:animEffect filter="wipe(right)">
                                      <p:cBhvr>
                                        <p:cTn id="122" dur="500"/>
                                        <p:tgtEl>
                                          <p:spTgt spid="2258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22584"/>
                                        </p:tgtEl>
                                        <p:attrNameLst>
                                          <p:attrName>style.visibility</p:attrName>
                                        </p:attrNameLst>
                                      </p:cBhvr>
                                      <p:to>
                                        <p:strVal val="visible"/>
                                      </p:to>
                                    </p:set>
                                    <p:animEffect filter="wipe(down)">
                                      <p:cBhvr>
                                        <p:cTn id="127" dur="500"/>
                                        <p:tgtEl>
                                          <p:spTgt spid="22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2" grpId="0" bldLvl="0"/>
      <p:bldP spid="22553" grpId="0" bldLvl="0" animBg="1"/>
      <p:bldP spid="22555" grpId="0" bldLvl="0"/>
      <p:bldP spid="22556" grpId="0" bldLvl="0" animBg="1"/>
      <p:bldP spid="22557" grpId="0" bldLvl="0" animBg="1"/>
      <p:bldP spid="22558" grpId="0" bldLvl="0" animBg="1"/>
      <p:bldP spid="22559" grpId="0" bldLvl="0" animBg="1"/>
      <p:bldP spid="22572" grpId="0" bldLvl="0"/>
      <p:bldP spid="22573" grpId="0" bldLvl="0"/>
      <p:bldP spid="22574" grpId="0" bldLvl="0"/>
      <p:bldP spid="22575" grpId="0" bldLvl="0"/>
      <p:bldP spid="22578" grpId="0" bldLvl="0"/>
      <p:bldP spid="22581" grpId="0" bldLvl="0"/>
      <p:bldP spid="22584" grpId="0" bldLvl="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34819"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4820"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34821" name="矩形 27"/>
          <p:cNvSpPr/>
          <p:nvPr/>
        </p:nvSpPr>
        <p:spPr>
          <a:xfrm>
            <a:off x="749141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22" name="矩形 28"/>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23" name="矩形 29"/>
          <p:cNvSpPr/>
          <p:nvPr/>
        </p:nvSpPr>
        <p:spPr>
          <a:xfrm>
            <a:off x="99869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24"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4825"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26"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4827" name="矩形 16"/>
          <p:cNvSpPr/>
          <p:nvPr/>
        </p:nvSpPr>
        <p:spPr>
          <a:xfrm>
            <a:off x="677068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28" name="矩形 17"/>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29" name="矩形 18"/>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30"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4831"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4832" name="组合 5"/>
          <p:cNvGrpSpPr/>
          <p:nvPr/>
        </p:nvGrpSpPr>
        <p:grpSpPr>
          <a:xfrm>
            <a:off x="10944225" y="368300"/>
            <a:ext cx="360363" cy="361950"/>
            <a:chOff x="0" y="0"/>
            <a:chExt cx="360000" cy="360000"/>
          </a:xfrm>
        </p:grpSpPr>
        <p:sp>
          <p:nvSpPr>
            <p:cNvPr id="34868"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4869"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34833" name="组合 4"/>
          <p:cNvGrpSpPr/>
          <p:nvPr/>
        </p:nvGrpSpPr>
        <p:grpSpPr>
          <a:xfrm>
            <a:off x="11449050" y="368300"/>
            <a:ext cx="360363" cy="361950"/>
            <a:chOff x="0" y="0"/>
            <a:chExt cx="360000" cy="360000"/>
          </a:xfrm>
        </p:grpSpPr>
        <p:sp>
          <p:nvSpPr>
            <p:cNvPr id="34866"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4867"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34834"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4835"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3575"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23576"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3577"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grpSp>
        <p:nvGrpSpPr>
          <p:cNvPr id="4" name="Group 2"/>
          <p:cNvGrpSpPr/>
          <p:nvPr/>
        </p:nvGrpSpPr>
        <p:grpSpPr>
          <a:xfrm>
            <a:off x="3209925" y="2260600"/>
            <a:ext cx="6069013" cy="666750"/>
            <a:chOff x="0" y="0"/>
            <a:chExt cx="3398" cy="383"/>
          </a:xfrm>
        </p:grpSpPr>
        <p:sp>
          <p:nvSpPr>
            <p:cNvPr id="34863" name="AutoShape 20"/>
            <p:cNvSpPr/>
            <p:nvPr/>
          </p:nvSpPr>
          <p:spPr>
            <a:xfrm rot="5400000">
              <a:off x="22" y="-22"/>
              <a:ext cx="383" cy="427"/>
            </a:xfrm>
            <a:prstGeom prst="bentConnector3">
              <a:avLst>
                <a:gd name="adj1" fmla="val 49602"/>
              </a:avLst>
            </a:prstGeom>
            <a:ln w="19050" cap="flat" cmpd="sng">
              <a:solidFill>
                <a:srgbClr val="008080"/>
              </a:solidFill>
              <a:prstDash val="solid"/>
              <a:miter/>
              <a:headEnd type="none" w="med" len="med"/>
              <a:tailEnd type="triangle" w="med" len="med"/>
            </a:ln>
          </p:spPr>
          <p:txBody>
            <a:bodyPr/>
            <a:p>
              <a:endParaRPr lang="zh-CN" altLang="en-US" dirty="0">
                <a:latin typeface="Arial" panose="020B0604020202020204" pitchFamily="34" charset="0"/>
              </a:endParaRPr>
            </a:p>
          </p:txBody>
        </p:sp>
        <p:sp>
          <p:nvSpPr>
            <p:cNvPr id="34864" name="AutoShape 21"/>
            <p:cNvSpPr/>
            <p:nvPr/>
          </p:nvSpPr>
          <p:spPr>
            <a:xfrm rot="-5400000" flipH="1">
              <a:off x="863" y="-442"/>
              <a:ext cx="383" cy="1267"/>
            </a:xfrm>
            <a:prstGeom prst="bentConnector3">
              <a:avLst>
                <a:gd name="adj1" fmla="val 49602"/>
              </a:avLst>
            </a:prstGeom>
            <a:ln w="19050" cap="flat" cmpd="sng">
              <a:solidFill>
                <a:srgbClr val="008080"/>
              </a:solidFill>
              <a:prstDash val="solid"/>
              <a:miter/>
              <a:headEnd type="none" w="med" len="med"/>
              <a:tailEnd type="triangle" w="med" len="med"/>
            </a:ln>
          </p:spPr>
          <p:txBody>
            <a:bodyPr/>
            <a:p>
              <a:endParaRPr lang="zh-CN" altLang="en-US" dirty="0">
                <a:latin typeface="Arial" panose="020B0604020202020204" pitchFamily="34" charset="0"/>
              </a:endParaRPr>
            </a:p>
          </p:txBody>
        </p:sp>
        <p:sp>
          <p:nvSpPr>
            <p:cNvPr id="34865" name="AutoShape 22"/>
            <p:cNvSpPr/>
            <p:nvPr/>
          </p:nvSpPr>
          <p:spPr>
            <a:xfrm rot="-5400000" flipH="1">
              <a:off x="1715" y="-1294"/>
              <a:ext cx="383" cy="2971"/>
            </a:xfrm>
            <a:prstGeom prst="bentConnector3">
              <a:avLst>
                <a:gd name="adj1" fmla="val 49602"/>
              </a:avLst>
            </a:prstGeom>
            <a:ln w="19050" cap="flat" cmpd="sng">
              <a:solidFill>
                <a:srgbClr val="008080"/>
              </a:solidFill>
              <a:prstDash val="solid"/>
              <a:miter/>
              <a:headEnd type="none" w="med" len="med"/>
              <a:tailEnd type="triangle" w="med" len="med"/>
            </a:ln>
          </p:spPr>
          <p:txBody>
            <a:bodyPr/>
            <a:p>
              <a:endParaRPr lang="zh-CN" altLang="en-US" dirty="0">
                <a:latin typeface="Arial" panose="020B0604020202020204" pitchFamily="34" charset="0"/>
              </a:endParaRPr>
            </a:p>
          </p:txBody>
        </p:sp>
      </p:grpSp>
      <p:sp>
        <p:nvSpPr>
          <p:cNvPr id="23582" name="Rectangle 26"/>
          <p:cNvSpPr/>
          <p:nvPr/>
        </p:nvSpPr>
        <p:spPr>
          <a:xfrm>
            <a:off x="4210050" y="1493838"/>
            <a:ext cx="6146800" cy="622300"/>
          </a:xfrm>
          <a:prstGeom prst="rect">
            <a:avLst/>
          </a:prstGeom>
          <a:solidFill>
            <a:srgbClr val="00B050"/>
          </a:solidFill>
          <a:ln w="9525">
            <a:noFill/>
          </a:ln>
        </p:spPr>
        <p:txBody>
          <a:bodyPr anchor="ctr"/>
          <a:p>
            <a:pPr algn="ctr" eaLnBrk="0" hangingPunct="0"/>
            <a:r>
              <a:rPr lang="zh-CN" altLang="en-US" sz="20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单击此处添加段落文字内容</a:t>
            </a:r>
            <a:endParaRPr lang="zh-CN" altLang="en-US" dirty="0">
              <a:latin typeface="Arial" panose="020B0604020202020204" pitchFamily="34" charset="0"/>
            </a:endParaRPr>
          </a:p>
        </p:txBody>
      </p:sp>
      <p:sp>
        <p:nvSpPr>
          <p:cNvPr id="23583" name="AutoShape 24"/>
          <p:cNvSpPr/>
          <p:nvPr/>
        </p:nvSpPr>
        <p:spPr>
          <a:xfrm>
            <a:off x="2317750" y="1376363"/>
            <a:ext cx="2625725" cy="854075"/>
          </a:xfrm>
          <a:prstGeom prst="roundRect">
            <a:avLst>
              <a:gd name="adj" fmla="val 0"/>
            </a:avLst>
          </a:prstGeom>
          <a:solidFill>
            <a:srgbClr val="009999"/>
          </a:solidFill>
          <a:ln w="9525">
            <a:noFill/>
          </a:ln>
        </p:spPr>
        <p:txBody>
          <a:bodyPr wrap="none" anchor="ctr"/>
          <a:p>
            <a:pPr algn="ctr" eaLnBrk="0" hangingPunct="0"/>
            <a:r>
              <a:rPr lang="zh-CN" altLang="en-US" sz="2400" b="1" dirty="0">
                <a:solidFill>
                  <a:srgbClr val="FFFFFF"/>
                </a:solidFill>
                <a:latin typeface="微软雅黑" panose="020B0503020204020204" pitchFamily="34" charset="-122"/>
                <a:ea typeface="黑体" panose="02010609060101010101" pitchFamily="49" charset="-122"/>
                <a:sym typeface="微软雅黑" panose="020B0503020204020204" pitchFamily="34" charset="-122"/>
              </a:rPr>
              <a:t>单击添加文字</a:t>
            </a:r>
            <a:endParaRPr lang="zh-CN" altLang="en-US" sz="2400" b="1" dirty="0">
              <a:latin typeface="Arial" panose="020B0604020202020204" pitchFamily="34" charset="0"/>
              <a:ea typeface="黑体" panose="02010609060101010101" pitchFamily="49" charset="-122"/>
            </a:endParaRPr>
          </a:p>
        </p:txBody>
      </p:sp>
      <p:grpSp>
        <p:nvGrpSpPr>
          <p:cNvPr id="5" name="Group 8"/>
          <p:cNvGrpSpPr/>
          <p:nvPr/>
        </p:nvGrpSpPr>
        <p:grpSpPr>
          <a:xfrm>
            <a:off x="1822450" y="3054350"/>
            <a:ext cx="2751138" cy="2751138"/>
            <a:chOff x="0" y="0"/>
            <a:chExt cx="1296" cy="1296"/>
          </a:xfrm>
        </p:grpSpPr>
        <p:sp>
          <p:nvSpPr>
            <p:cNvPr id="34857" name="Rectangle 18"/>
            <p:cNvSpPr/>
            <p:nvPr/>
          </p:nvSpPr>
          <p:spPr>
            <a:xfrm>
              <a:off x="0" y="0"/>
              <a:ext cx="1296" cy="1296"/>
            </a:xfrm>
            <a:prstGeom prst="rect">
              <a:avLst/>
            </a:prstGeom>
            <a:solidFill>
              <a:srgbClr val="8CB3E3"/>
            </a:solidFill>
            <a:ln w="9525">
              <a:noFill/>
            </a:ln>
          </p:spPr>
          <p:txBody>
            <a:bodyPr anchor="ctr"/>
            <a:p>
              <a:endParaRPr lang="zh-CN" altLang="zh-CN" sz="3600" b="1" dirty="0">
                <a:latin typeface="Arial" panose="020B0604020202020204" pitchFamily="34" charset="0"/>
              </a:endParaRPr>
            </a:p>
          </p:txBody>
        </p:sp>
        <p:sp>
          <p:nvSpPr>
            <p:cNvPr id="34858" name="Rectangle 9"/>
            <p:cNvSpPr/>
            <p:nvPr/>
          </p:nvSpPr>
          <p:spPr>
            <a:xfrm>
              <a:off x="38" y="702"/>
              <a:ext cx="1242" cy="498"/>
            </a:xfrm>
            <a:prstGeom prst="rect">
              <a:avLst/>
            </a:prstGeom>
            <a:solidFill>
              <a:srgbClr val="8CB3E3"/>
            </a:solidFill>
            <a:ln w="9525">
              <a:noFill/>
            </a:ln>
          </p:spPr>
          <p:txBody>
            <a:bodyPr>
              <a:spAutoFit/>
            </a:bodyPr>
            <a:p>
              <a:pPr algn="ctr" eaLnBrk="0" hangingPunct="0">
                <a:lnSpc>
                  <a:spcPct val="120000"/>
                </a:lnSpc>
              </a:pPr>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单击此处添加文字内容</a:t>
              </a:r>
              <a:endPar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endParaRPr>
            </a:p>
            <a:p>
              <a:pPr algn="ctr" eaLnBrk="0" hangingPunct="0">
                <a:lnSpc>
                  <a:spcPct val="120000"/>
                </a:lnSpc>
              </a:pPr>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单击此处添加文字内容</a:t>
              </a:r>
              <a:endPar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endParaRPr>
            </a:p>
            <a:p>
              <a:pPr algn="ctr" eaLnBrk="0" hangingPunct="0">
                <a:lnSpc>
                  <a:spcPct val="120000"/>
                </a:lnSpc>
              </a:pPr>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单击此处添加文字内容</a:t>
              </a:r>
              <a:endParaRPr lang="zh-CN" altLang="en-US" sz="1800" b="1" dirty="0">
                <a:solidFill>
                  <a:schemeClr val="bg1"/>
                </a:solidFill>
                <a:latin typeface="Arial" panose="020B0604020202020204" pitchFamily="34" charset="0"/>
                <a:ea typeface="黑体" panose="02010609060101010101" pitchFamily="49" charset="-122"/>
              </a:endParaRPr>
            </a:p>
          </p:txBody>
        </p:sp>
        <p:sp>
          <p:nvSpPr>
            <p:cNvPr id="34859" name="Rectangle 15"/>
            <p:cNvSpPr/>
            <p:nvPr/>
          </p:nvSpPr>
          <p:spPr>
            <a:xfrm>
              <a:off x="46" y="248"/>
              <a:ext cx="522" cy="174"/>
            </a:xfrm>
            <a:prstGeom prst="rect">
              <a:avLst/>
            </a:prstGeom>
            <a:solidFill>
              <a:srgbClr val="8CB3E3"/>
            </a:solidFill>
            <a:ln w="9525">
              <a:noFill/>
            </a:ln>
          </p:spPr>
          <p:txBody>
            <a:bodyPr wrap="none">
              <a:spAutoFit/>
            </a:bodyPr>
            <a:p>
              <a:pPr eaLnBrk="0" hangingPunct="0"/>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添加文字</a:t>
              </a:r>
              <a:endParaRPr lang="zh-CN" altLang="en-US" dirty="0">
                <a:latin typeface="Arial" panose="020B0604020202020204" pitchFamily="34" charset="0"/>
              </a:endParaRPr>
            </a:p>
          </p:txBody>
        </p:sp>
        <p:grpSp>
          <p:nvGrpSpPr>
            <p:cNvPr id="34860" name="Group 12"/>
            <p:cNvGrpSpPr/>
            <p:nvPr/>
          </p:nvGrpSpPr>
          <p:grpSpPr>
            <a:xfrm>
              <a:off x="668" y="93"/>
              <a:ext cx="518" cy="518"/>
              <a:chOff x="0" y="0"/>
              <a:chExt cx="518" cy="518"/>
            </a:xfrm>
          </p:grpSpPr>
          <p:sp>
            <p:nvSpPr>
              <p:cNvPr id="34861" name="Rectangle 16"/>
              <p:cNvSpPr/>
              <p:nvPr/>
            </p:nvSpPr>
            <p:spPr>
              <a:xfrm>
                <a:off x="0" y="0"/>
                <a:ext cx="518" cy="518"/>
              </a:xfrm>
              <a:prstGeom prst="rect">
                <a:avLst/>
              </a:prstGeom>
              <a:solidFill>
                <a:srgbClr val="8CB3E3"/>
              </a:solidFill>
              <a:ln w="9525">
                <a:noFill/>
              </a:ln>
            </p:spPr>
            <p:txBody>
              <a:bodyPr wrap="none" anchor="ctr"/>
              <a:p>
                <a:pPr eaLnBrk="0" hangingPunct="0"/>
                <a:endParaRPr lang="zh-CN" altLang="zh-CN" sz="2400" b="1" dirty="0">
                  <a:solidFill>
                    <a:srgbClr val="FF66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4862" name="Picture 14" descr="图片1"/>
              <p:cNvPicPr>
                <a:picLocks noChangeAspect="1"/>
              </p:cNvPicPr>
              <p:nvPr/>
            </p:nvPicPr>
            <p:blipFill>
              <a:blip r:embed="rId1"/>
              <a:srcRect l="7111" r="7729" b="73111"/>
              <a:stretch>
                <a:fillRect/>
              </a:stretch>
            </p:blipFill>
            <p:spPr>
              <a:xfrm>
                <a:off x="10" y="50"/>
                <a:ext cx="485" cy="465"/>
              </a:xfrm>
              <a:prstGeom prst="rect">
                <a:avLst/>
              </a:prstGeom>
              <a:solidFill>
                <a:srgbClr val="8CB3E3"/>
              </a:solidFill>
              <a:ln w="9525">
                <a:noFill/>
              </a:ln>
            </p:spPr>
          </p:pic>
        </p:grpSp>
      </p:grpSp>
      <p:grpSp>
        <p:nvGrpSpPr>
          <p:cNvPr id="7" name="Group 15"/>
          <p:cNvGrpSpPr/>
          <p:nvPr/>
        </p:nvGrpSpPr>
        <p:grpSpPr>
          <a:xfrm>
            <a:off x="4826000" y="3054350"/>
            <a:ext cx="2751138" cy="2751138"/>
            <a:chOff x="0" y="0"/>
            <a:chExt cx="1296" cy="1296"/>
          </a:xfrm>
        </p:grpSpPr>
        <p:sp>
          <p:nvSpPr>
            <p:cNvPr id="34851" name="Rectangle 25"/>
            <p:cNvSpPr/>
            <p:nvPr/>
          </p:nvSpPr>
          <p:spPr>
            <a:xfrm>
              <a:off x="0" y="0"/>
              <a:ext cx="1296" cy="1296"/>
            </a:xfrm>
            <a:prstGeom prst="rect">
              <a:avLst/>
            </a:prstGeom>
            <a:solidFill>
              <a:srgbClr val="538CD5"/>
            </a:solidFill>
            <a:ln w="9525">
              <a:noFill/>
            </a:ln>
          </p:spPr>
          <p:txBody>
            <a:bodyPr anchor="ctr"/>
            <a:p>
              <a:endParaRPr lang="zh-CN" altLang="zh-CN" sz="3600" b="1" dirty="0">
                <a:latin typeface="Arial" panose="020B0604020202020204" pitchFamily="34" charset="0"/>
              </a:endParaRPr>
            </a:p>
          </p:txBody>
        </p:sp>
        <p:sp>
          <p:nvSpPr>
            <p:cNvPr id="34852" name="Rectangle 9"/>
            <p:cNvSpPr/>
            <p:nvPr/>
          </p:nvSpPr>
          <p:spPr>
            <a:xfrm>
              <a:off x="38" y="702"/>
              <a:ext cx="1242" cy="498"/>
            </a:xfrm>
            <a:prstGeom prst="rect">
              <a:avLst/>
            </a:prstGeom>
            <a:solidFill>
              <a:srgbClr val="538CD5"/>
            </a:solidFill>
            <a:ln w="9525">
              <a:noFill/>
            </a:ln>
          </p:spPr>
          <p:txBody>
            <a:bodyPr>
              <a:spAutoFit/>
            </a:bodyPr>
            <a:p>
              <a:pPr algn="ctr" eaLnBrk="0" hangingPunct="0">
                <a:lnSpc>
                  <a:spcPct val="120000"/>
                </a:lnSpc>
              </a:pPr>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单击此处添加文字内容</a:t>
              </a:r>
              <a:endPar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endParaRPr>
            </a:p>
            <a:p>
              <a:pPr algn="ctr" eaLnBrk="0" hangingPunct="0">
                <a:lnSpc>
                  <a:spcPct val="120000"/>
                </a:lnSpc>
              </a:pPr>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单击此处添加文字内容</a:t>
              </a:r>
              <a:endPar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endParaRPr>
            </a:p>
            <a:p>
              <a:pPr algn="ctr" eaLnBrk="0" hangingPunct="0">
                <a:lnSpc>
                  <a:spcPct val="120000"/>
                </a:lnSpc>
              </a:pPr>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单击此处添加文字内容</a:t>
              </a:r>
              <a:endParaRPr lang="zh-CN" altLang="en-US" sz="1800" b="1" dirty="0">
                <a:solidFill>
                  <a:schemeClr val="bg1"/>
                </a:solidFill>
                <a:latin typeface="Arial" panose="020B0604020202020204" pitchFamily="34" charset="0"/>
                <a:ea typeface="黑体" panose="02010609060101010101" pitchFamily="49" charset="-122"/>
              </a:endParaRPr>
            </a:p>
          </p:txBody>
        </p:sp>
        <p:sp>
          <p:nvSpPr>
            <p:cNvPr id="34853" name="Rectangle 15"/>
            <p:cNvSpPr/>
            <p:nvPr/>
          </p:nvSpPr>
          <p:spPr>
            <a:xfrm>
              <a:off x="46" y="248"/>
              <a:ext cx="522" cy="174"/>
            </a:xfrm>
            <a:prstGeom prst="rect">
              <a:avLst/>
            </a:prstGeom>
            <a:solidFill>
              <a:srgbClr val="538CD5"/>
            </a:solidFill>
            <a:ln w="9525">
              <a:noFill/>
            </a:ln>
          </p:spPr>
          <p:txBody>
            <a:bodyPr wrap="none">
              <a:spAutoFit/>
            </a:bodyPr>
            <a:p>
              <a:pPr eaLnBrk="0" hangingPunct="0"/>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添加文字</a:t>
              </a:r>
              <a:endParaRPr lang="zh-CN" altLang="en-US" dirty="0">
                <a:latin typeface="Arial" panose="020B0604020202020204" pitchFamily="34" charset="0"/>
              </a:endParaRPr>
            </a:p>
          </p:txBody>
        </p:sp>
        <p:grpSp>
          <p:nvGrpSpPr>
            <p:cNvPr id="34854" name="Group 19"/>
            <p:cNvGrpSpPr/>
            <p:nvPr/>
          </p:nvGrpSpPr>
          <p:grpSpPr>
            <a:xfrm>
              <a:off x="668" y="93"/>
              <a:ext cx="518" cy="518"/>
              <a:chOff x="0" y="0"/>
              <a:chExt cx="518" cy="518"/>
            </a:xfrm>
          </p:grpSpPr>
          <p:sp>
            <p:nvSpPr>
              <p:cNvPr id="34855" name="Rectangle 16"/>
              <p:cNvSpPr/>
              <p:nvPr/>
            </p:nvSpPr>
            <p:spPr>
              <a:xfrm>
                <a:off x="0" y="0"/>
                <a:ext cx="518" cy="518"/>
              </a:xfrm>
              <a:prstGeom prst="rect">
                <a:avLst/>
              </a:prstGeom>
              <a:solidFill>
                <a:srgbClr val="538CD5"/>
              </a:solidFill>
              <a:ln w="9525">
                <a:noFill/>
              </a:ln>
            </p:spPr>
            <p:txBody>
              <a:bodyPr wrap="none" anchor="ctr"/>
              <a:p>
                <a:pPr eaLnBrk="0" hangingPunct="0"/>
                <a:endParaRPr lang="zh-CN" altLang="zh-CN" sz="2400" b="1" dirty="0">
                  <a:solidFill>
                    <a:srgbClr val="FF66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4856" name="Picture 14" descr="图片1"/>
              <p:cNvPicPr>
                <a:picLocks noChangeAspect="1"/>
              </p:cNvPicPr>
              <p:nvPr/>
            </p:nvPicPr>
            <p:blipFill>
              <a:blip r:embed="rId1"/>
              <a:srcRect l="7111" r="7729" b="73111"/>
              <a:stretch>
                <a:fillRect/>
              </a:stretch>
            </p:blipFill>
            <p:spPr>
              <a:xfrm>
                <a:off x="10" y="50"/>
                <a:ext cx="485" cy="465"/>
              </a:xfrm>
              <a:prstGeom prst="rect">
                <a:avLst/>
              </a:prstGeom>
              <a:solidFill>
                <a:srgbClr val="538CD5"/>
              </a:solidFill>
              <a:ln w="9525">
                <a:noFill/>
              </a:ln>
            </p:spPr>
          </p:pic>
        </p:grpSp>
      </p:grpSp>
      <p:grpSp>
        <p:nvGrpSpPr>
          <p:cNvPr id="9" name="Group 22"/>
          <p:cNvGrpSpPr/>
          <p:nvPr/>
        </p:nvGrpSpPr>
        <p:grpSpPr>
          <a:xfrm>
            <a:off x="7832725" y="3054350"/>
            <a:ext cx="2751138" cy="2751138"/>
            <a:chOff x="0" y="0"/>
            <a:chExt cx="1296" cy="1296"/>
          </a:xfrm>
        </p:grpSpPr>
        <p:sp>
          <p:nvSpPr>
            <p:cNvPr id="34845" name="Rectangle 32"/>
            <p:cNvSpPr/>
            <p:nvPr/>
          </p:nvSpPr>
          <p:spPr>
            <a:xfrm>
              <a:off x="0" y="0"/>
              <a:ext cx="1296" cy="1296"/>
            </a:xfrm>
            <a:prstGeom prst="rect">
              <a:avLst/>
            </a:prstGeom>
            <a:solidFill>
              <a:srgbClr val="0070C0"/>
            </a:solidFill>
            <a:ln w="9525">
              <a:noFill/>
            </a:ln>
          </p:spPr>
          <p:txBody>
            <a:bodyPr anchor="ctr"/>
            <a:p>
              <a:endParaRPr lang="zh-CN" altLang="zh-CN" sz="3600" b="1" dirty="0">
                <a:latin typeface="Arial" panose="020B0604020202020204" pitchFamily="34" charset="0"/>
              </a:endParaRPr>
            </a:p>
          </p:txBody>
        </p:sp>
        <p:sp>
          <p:nvSpPr>
            <p:cNvPr id="34846" name="Rectangle 9"/>
            <p:cNvSpPr/>
            <p:nvPr/>
          </p:nvSpPr>
          <p:spPr>
            <a:xfrm>
              <a:off x="38" y="702"/>
              <a:ext cx="1242" cy="498"/>
            </a:xfrm>
            <a:prstGeom prst="rect">
              <a:avLst/>
            </a:prstGeom>
            <a:solidFill>
              <a:srgbClr val="0070C0"/>
            </a:solidFill>
            <a:ln w="9525">
              <a:noFill/>
            </a:ln>
          </p:spPr>
          <p:txBody>
            <a:bodyPr>
              <a:spAutoFit/>
            </a:bodyPr>
            <a:p>
              <a:pPr algn="ctr" eaLnBrk="0" hangingPunct="0">
                <a:lnSpc>
                  <a:spcPct val="120000"/>
                </a:lnSpc>
              </a:pPr>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单击此处添加文字内容</a:t>
              </a:r>
              <a:endPar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endParaRPr>
            </a:p>
            <a:p>
              <a:pPr algn="ctr" eaLnBrk="0" hangingPunct="0">
                <a:lnSpc>
                  <a:spcPct val="120000"/>
                </a:lnSpc>
              </a:pPr>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单击此处添加文字内容</a:t>
              </a:r>
              <a:endPar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endParaRPr>
            </a:p>
            <a:p>
              <a:pPr algn="ctr" eaLnBrk="0" hangingPunct="0">
                <a:lnSpc>
                  <a:spcPct val="120000"/>
                </a:lnSpc>
              </a:pPr>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单击此处添加文字内容</a:t>
              </a:r>
              <a:endParaRPr lang="zh-CN" altLang="en-US" sz="1800" b="1" dirty="0">
                <a:solidFill>
                  <a:schemeClr val="bg1"/>
                </a:solidFill>
                <a:latin typeface="Arial" panose="020B0604020202020204" pitchFamily="34" charset="0"/>
                <a:ea typeface="黑体" panose="02010609060101010101" pitchFamily="49" charset="-122"/>
              </a:endParaRPr>
            </a:p>
          </p:txBody>
        </p:sp>
        <p:sp>
          <p:nvSpPr>
            <p:cNvPr id="34847" name="Rectangle 15"/>
            <p:cNvSpPr/>
            <p:nvPr/>
          </p:nvSpPr>
          <p:spPr>
            <a:xfrm>
              <a:off x="46" y="248"/>
              <a:ext cx="522" cy="174"/>
            </a:xfrm>
            <a:prstGeom prst="rect">
              <a:avLst/>
            </a:prstGeom>
            <a:solidFill>
              <a:srgbClr val="0070C0"/>
            </a:solidFill>
            <a:ln w="9525">
              <a:noFill/>
            </a:ln>
          </p:spPr>
          <p:txBody>
            <a:bodyPr wrap="none">
              <a:spAutoFit/>
            </a:bodyPr>
            <a:p>
              <a:pPr eaLnBrk="0" hangingPunct="0"/>
              <a:r>
                <a:rPr lang="zh-CN" altLang="en-US" sz="1800" b="1" dirty="0">
                  <a:solidFill>
                    <a:schemeClr val="bg1"/>
                  </a:solidFill>
                  <a:latin typeface="微软雅黑" panose="020B0503020204020204" pitchFamily="34" charset="-122"/>
                  <a:ea typeface="黑体" panose="02010609060101010101" pitchFamily="49" charset="-122"/>
                  <a:sym typeface="微软雅黑" panose="020B0503020204020204" pitchFamily="34" charset="-122"/>
                </a:rPr>
                <a:t>添加文字</a:t>
              </a:r>
              <a:endParaRPr lang="zh-CN" altLang="en-US" dirty="0">
                <a:latin typeface="Arial" panose="020B0604020202020204" pitchFamily="34" charset="0"/>
              </a:endParaRPr>
            </a:p>
          </p:txBody>
        </p:sp>
        <p:grpSp>
          <p:nvGrpSpPr>
            <p:cNvPr id="34848" name="Group 26"/>
            <p:cNvGrpSpPr/>
            <p:nvPr/>
          </p:nvGrpSpPr>
          <p:grpSpPr>
            <a:xfrm>
              <a:off x="668" y="93"/>
              <a:ext cx="518" cy="518"/>
              <a:chOff x="0" y="0"/>
              <a:chExt cx="518" cy="518"/>
            </a:xfrm>
          </p:grpSpPr>
          <p:sp>
            <p:nvSpPr>
              <p:cNvPr id="34849" name="Rectangle 16"/>
              <p:cNvSpPr/>
              <p:nvPr/>
            </p:nvSpPr>
            <p:spPr>
              <a:xfrm>
                <a:off x="0" y="0"/>
                <a:ext cx="518" cy="518"/>
              </a:xfrm>
              <a:prstGeom prst="rect">
                <a:avLst/>
              </a:prstGeom>
              <a:solidFill>
                <a:srgbClr val="0070C0"/>
              </a:solidFill>
              <a:ln w="9525">
                <a:noFill/>
              </a:ln>
            </p:spPr>
            <p:txBody>
              <a:bodyPr wrap="none" anchor="ctr"/>
              <a:p>
                <a:pPr eaLnBrk="0" hangingPunct="0"/>
                <a:endParaRPr lang="zh-CN" altLang="zh-CN" sz="2400" b="1" dirty="0">
                  <a:solidFill>
                    <a:srgbClr val="FF66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4850" name="Picture 14" descr="图片1"/>
              <p:cNvPicPr>
                <a:picLocks noChangeAspect="1"/>
              </p:cNvPicPr>
              <p:nvPr/>
            </p:nvPicPr>
            <p:blipFill>
              <a:blip r:embed="rId1"/>
              <a:srcRect l="7111" r="7729" b="73111"/>
              <a:stretch>
                <a:fillRect/>
              </a:stretch>
            </p:blipFill>
            <p:spPr>
              <a:xfrm>
                <a:off x="10" y="50"/>
                <a:ext cx="485" cy="465"/>
              </a:xfrm>
              <a:prstGeom prst="rect">
                <a:avLst/>
              </a:prstGeom>
              <a:solidFill>
                <a:srgbClr val="0070C0"/>
              </a:solidFill>
              <a:ln w="9525">
                <a:noFill/>
              </a:ln>
            </p:spPr>
          </p:pic>
        </p:grpSp>
      </p:gr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76"/>
                                        </p:tgtEl>
                                        <p:attrNameLst>
                                          <p:attrName>style.visibility</p:attrName>
                                        </p:attrNameLst>
                                      </p:cBhvr>
                                      <p:to>
                                        <p:strVal val="visible"/>
                                      </p:to>
                                    </p:set>
                                    <p:anim calcmode="lin" valueType="num">
                                      <p:cBhvr>
                                        <p:cTn id="7" dur="500" fill="hold"/>
                                        <p:tgtEl>
                                          <p:spTgt spid="23576"/>
                                        </p:tgtEl>
                                        <p:attrNameLst>
                                          <p:attrName>ppt_x</p:attrName>
                                        </p:attrNameLst>
                                      </p:cBhvr>
                                      <p:tavLst>
                                        <p:tav tm="0">
                                          <p:val>
                                            <p:strVal val="0-#ppt_w/2"/>
                                          </p:val>
                                        </p:tav>
                                        <p:tav tm="100000">
                                          <p:val>
                                            <p:strVal val="#ppt_x"/>
                                          </p:val>
                                        </p:tav>
                                      </p:tavLst>
                                    </p:anim>
                                    <p:anim calcmode="lin" valueType="num">
                                      <p:cBhvr>
                                        <p:cTn id="8" dur="500" fill="hold"/>
                                        <p:tgtEl>
                                          <p:spTgt spid="2357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577"/>
                                        </p:tgtEl>
                                        <p:attrNameLst>
                                          <p:attrName>style.visibility</p:attrName>
                                        </p:attrNameLst>
                                      </p:cBhvr>
                                      <p:to>
                                        <p:strVal val="visible"/>
                                      </p:to>
                                    </p:set>
                                    <p:anim calcmode="lin" valueType="num">
                                      <p:cBhvr>
                                        <p:cTn id="11" dur="500" fill="hold"/>
                                        <p:tgtEl>
                                          <p:spTgt spid="23577"/>
                                        </p:tgtEl>
                                        <p:attrNameLst>
                                          <p:attrName>ppt_x</p:attrName>
                                        </p:attrNameLst>
                                      </p:cBhvr>
                                      <p:tavLst>
                                        <p:tav tm="0">
                                          <p:val>
                                            <p:strVal val="0-#ppt_w/2"/>
                                          </p:val>
                                        </p:tav>
                                        <p:tav tm="100000">
                                          <p:val>
                                            <p:strVal val="#ppt_x"/>
                                          </p:val>
                                        </p:tav>
                                      </p:tavLst>
                                    </p:anim>
                                    <p:anim calcmode="lin" valueType="num">
                                      <p:cBhvr>
                                        <p:cTn id="12" dur="500" fill="hold"/>
                                        <p:tgtEl>
                                          <p:spTgt spid="2357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23575"/>
                                        </p:tgtEl>
                                        <p:attrNameLst>
                                          <p:attrName>style.visibility</p:attrName>
                                        </p:attrNameLst>
                                      </p:cBhvr>
                                      <p:to>
                                        <p:strVal val="visible"/>
                                      </p:to>
                                    </p:set>
                                    <p:anim calcmode="lin" valueType="num">
                                      <p:cBhvr>
                                        <p:cTn id="17" dur="500" fill="hold"/>
                                        <p:tgtEl>
                                          <p:spTgt spid="2357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3575"/>
                                        </p:tgtEl>
                                        <p:attrNameLst>
                                          <p:attrName>ppt_y</p:attrName>
                                        </p:attrNameLst>
                                      </p:cBhvr>
                                      <p:tavLst>
                                        <p:tav tm="0">
                                          <p:val>
                                            <p:strVal val="#ppt_y"/>
                                          </p:val>
                                        </p:tav>
                                        <p:tav tm="100000">
                                          <p:val>
                                            <p:strVal val="#ppt_y"/>
                                          </p:val>
                                        </p:tav>
                                      </p:tavLst>
                                    </p:anim>
                                    <p:anim calcmode="lin" valueType="num">
                                      <p:cBhvr>
                                        <p:cTn id="19" dur="500" fill="hold"/>
                                        <p:tgtEl>
                                          <p:spTgt spid="2357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3575"/>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2357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23583"/>
                                        </p:tgtEl>
                                        <p:attrNameLst>
                                          <p:attrName>style.visibility</p:attrName>
                                        </p:attrNameLst>
                                      </p:cBhvr>
                                      <p:to>
                                        <p:strVal val="visible"/>
                                      </p:to>
                                    </p:set>
                                    <p:anim calcmode="lin" valueType="num">
                                      <p:cBhvr>
                                        <p:cTn id="26" dur="500" fill="hold"/>
                                        <p:tgtEl>
                                          <p:spTgt spid="23583"/>
                                        </p:tgtEl>
                                        <p:attrNameLst>
                                          <p:attrName>ppt_x</p:attrName>
                                        </p:attrNameLst>
                                      </p:cBhvr>
                                      <p:tavLst>
                                        <p:tav tm="0">
                                          <p:val>
                                            <p:strVal val="0-#ppt_w/2"/>
                                          </p:val>
                                        </p:tav>
                                        <p:tav tm="100000">
                                          <p:val>
                                            <p:strVal val="#ppt_x"/>
                                          </p:val>
                                        </p:tav>
                                      </p:tavLst>
                                    </p:anim>
                                    <p:anim calcmode="lin" valueType="num">
                                      <p:cBhvr>
                                        <p:cTn id="27" dur="500" fill="hold"/>
                                        <p:tgtEl>
                                          <p:spTgt spid="2358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23582"/>
                                        </p:tgtEl>
                                        <p:attrNameLst>
                                          <p:attrName>style.visibility</p:attrName>
                                        </p:attrNameLst>
                                      </p:cBhvr>
                                      <p:to>
                                        <p:strVal val="visible"/>
                                      </p:to>
                                    </p:set>
                                    <p:anim calcmode="lin" valueType="num">
                                      <p:cBhvr>
                                        <p:cTn id="32" dur="500" fill="hold"/>
                                        <p:tgtEl>
                                          <p:spTgt spid="23582"/>
                                        </p:tgtEl>
                                        <p:attrNameLst>
                                          <p:attrName>ppt_x</p:attrName>
                                        </p:attrNameLst>
                                      </p:cBhvr>
                                      <p:tavLst>
                                        <p:tav tm="0">
                                          <p:val>
                                            <p:strVal val="1+#ppt_w/2"/>
                                          </p:val>
                                        </p:tav>
                                        <p:tav tm="100000">
                                          <p:val>
                                            <p:strVal val="#ppt_x"/>
                                          </p:val>
                                        </p:tav>
                                      </p:tavLst>
                                    </p:anim>
                                    <p:anim calcmode="lin" valueType="num">
                                      <p:cBhvr>
                                        <p:cTn id="33" dur="500" fill="hold"/>
                                        <p:tgtEl>
                                          <p:spTgt spid="2358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ppt_x</p:attrName>
                                        </p:attrNameLst>
                                      </p:cBhvr>
                                      <p:tavLst>
                                        <p:tav tm="0">
                                          <p:val>
                                            <p:strVal val="#ppt_x"/>
                                          </p:val>
                                        </p:tav>
                                        <p:tav tm="100000">
                                          <p:val>
                                            <p:strVal val="#ppt_x"/>
                                          </p:val>
                                        </p:tav>
                                      </p:tavLst>
                                    </p:anim>
                                    <p:anim calcmode="lin" valueType="num">
                                      <p:cBhvr>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ppt_x</p:attrName>
                                        </p:attrNameLst>
                                      </p:cBhvr>
                                      <p:tavLst>
                                        <p:tav tm="0">
                                          <p:val>
                                            <p:strVal val="#ppt_x"/>
                                          </p:val>
                                        </p:tav>
                                        <p:tav tm="100000">
                                          <p:val>
                                            <p:strVal val="#ppt_x"/>
                                          </p:val>
                                        </p:tav>
                                      </p:tavLst>
                                    </p:anim>
                                    <p:anim calcmode="lin" valueType="num">
                                      <p:cBhvr>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ppt_x</p:attrName>
                                        </p:attrNameLst>
                                      </p:cBhvr>
                                      <p:tavLst>
                                        <p:tav tm="0">
                                          <p:val>
                                            <p:strVal val="#ppt_x"/>
                                          </p:val>
                                        </p:tav>
                                        <p:tav tm="100000">
                                          <p:val>
                                            <p:strVal val="#ppt_x"/>
                                          </p:val>
                                        </p:tav>
                                      </p:tavLst>
                                    </p:anim>
                                    <p:anim calcmode="lin" valueType="num">
                                      <p:cBhvr>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5" grpId="0" bldLvl="0"/>
      <p:bldP spid="23576" grpId="0" bldLvl="0" animBg="1"/>
      <p:bldP spid="23582" grpId="0" bldLvl="0" animBg="1"/>
      <p:bldP spid="2358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pic>
        <p:nvPicPr>
          <p:cNvPr id="24578" name="图片 7"/>
          <p:cNvPicPr>
            <a:picLocks noChangeAspect="1"/>
          </p:cNvPicPr>
          <p:nvPr/>
        </p:nvPicPr>
        <p:blipFill>
          <a:blip r:embed="rId1"/>
          <a:stretch>
            <a:fillRect/>
          </a:stretch>
        </p:blipFill>
        <p:spPr>
          <a:xfrm>
            <a:off x="3665538" y="3500438"/>
            <a:ext cx="4803775" cy="2378075"/>
          </a:xfrm>
          <a:prstGeom prst="rect">
            <a:avLst/>
          </a:prstGeom>
          <a:noFill/>
          <a:ln w="9525">
            <a:noFill/>
          </a:ln>
        </p:spPr>
      </p:pic>
      <p:sp>
        <p:nvSpPr>
          <p:cNvPr id="24579" name="椭圆 8"/>
          <p:cNvSpPr/>
          <p:nvPr/>
        </p:nvSpPr>
        <p:spPr>
          <a:xfrm>
            <a:off x="2174875" y="865188"/>
            <a:ext cx="1655763"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椭圆 9"/>
          <p:cNvSpPr/>
          <p:nvPr/>
        </p:nvSpPr>
        <p:spPr>
          <a:xfrm>
            <a:off x="4203700" y="865188"/>
            <a:ext cx="1655763"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情况 </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1" name="椭圆 10"/>
          <p:cNvSpPr/>
          <p:nvPr/>
        </p:nvSpPr>
        <p:spPr>
          <a:xfrm>
            <a:off x="6230938" y="865188"/>
            <a:ext cx="1655762"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不足</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2" name="椭圆 11"/>
          <p:cNvSpPr/>
          <p:nvPr/>
        </p:nvSpPr>
        <p:spPr>
          <a:xfrm>
            <a:off x="8259763" y="865188"/>
            <a:ext cx="1655762"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a:t>
            </a:r>
            <a:endParaRPr lang="en-US" altLang="zh-CN"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计划</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2"/>
          <p:cNvGrpSpPr/>
          <p:nvPr/>
        </p:nvGrpSpPr>
        <p:grpSpPr>
          <a:xfrm>
            <a:off x="3562350" y="4740275"/>
            <a:ext cx="692150" cy="692150"/>
            <a:chOff x="0" y="0"/>
            <a:chExt cx="692150" cy="692150"/>
          </a:xfrm>
        </p:grpSpPr>
        <p:sp>
          <p:nvSpPr>
            <p:cNvPr id="35868" name="椭圆 13"/>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35869" name="椭圆 14"/>
            <p:cNvSpPr/>
            <p:nvPr/>
          </p:nvSpPr>
          <p:spPr>
            <a:xfrm>
              <a:off x="76200" y="76200"/>
              <a:ext cx="539750" cy="539750"/>
            </a:xfrm>
            <a:prstGeom prst="ellipse">
              <a:avLst/>
            </a:prstGeom>
            <a:solidFill>
              <a:srgbClr val="009999"/>
            </a:solidFill>
            <a:ln w="6350" cap="flat" cmpd="sng">
              <a:solidFill>
                <a:srgbClr val="00B0F0"/>
              </a:solidFill>
              <a:prstDash val="solid"/>
              <a:bevel/>
              <a:headEnd type="none" w="med" len="med"/>
              <a:tailEnd type="none" w="med" len="med"/>
            </a:ln>
          </p:spPr>
          <p:txBody>
            <a:bodyPr anchor="ctr"/>
            <a:p>
              <a:pPr algn="ctr"/>
              <a:r>
                <a:rPr lang="en-US" altLang="zh-CN" dirty="0">
                  <a:solidFill>
                    <a:srgbClr val="FFFFFF"/>
                  </a:solidFill>
                  <a:latin typeface="Impact" panose="020B0806030902050204" pitchFamily="34" charset="0"/>
                  <a:sym typeface="Impact" panose="020B0806030902050204" pitchFamily="34" charset="0"/>
                </a:rPr>
                <a:t>1</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3" name="组合 15"/>
          <p:cNvGrpSpPr/>
          <p:nvPr/>
        </p:nvGrpSpPr>
        <p:grpSpPr>
          <a:xfrm>
            <a:off x="4903788" y="3411538"/>
            <a:ext cx="692150" cy="692150"/>
            <a:chOff x="0" y="0"/>
            <a:chExt cx="692150" cy="692150"/>
          </a:xfrm>
        </p:grpSpPr>
        <p:sp>
          <p:nvSpPr>
            <p:cNvPr id="35866" name="椭圆 16"/>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35867" name="椭圆 17"/>
            <p:cNvSpPr/>
            <p:nvPr/>
          </p:nvSpPr>
          <p:spPr>
            <a:xfrm>
              <a:off x="76200" y="76200"/>
              <a:ext cx="539750" cy="539750"/>
            </a:xfrm>
            <a:prstGeom prst="ellipse">
              <a:avLst/>
            </a:prstGeom>
            <a:solidFill>
              <a:srgbClr val="009999"/>
            </a:solidFill>
            <a:ln w="6350" cap="flat" cmpd="sng">
              <a:solidFill>
                <a:srgbClr val="00B0F0"/>
              </a:solidFill>
              <a:prstDash val="solid"/>
              <a:bevel/>
              <a:headEnd type="none" w="med" len="med"/>
              <a:tailEnd type="none" w="med" len="med"/>
            </a:ln>
          </p:spPr>
          <p:txBody>
            <a:bodyPr anchor="ctr"/>
            <a:p>
              <a:pPr algn="ctr"/>
              <a:r>
                <a:rPr lang="en-US" altLang="zh-CN" dirty="0">
                  <a:solidFill>
                    <a:srgbClr val="FFFFFF"/>
                  </a:solidFill>
                  <a:latin typeface="Impact" panose="020B0806030902050204" pitchFamily="34" charset="0"/>
                  <a:sym typeface="Impact" panose="020B0806030902050204" pitchFamily="34" charset="0"/>
                </a:rPr>
                <a:t>2</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4" name="组合 18"/>
          <p:cNvGrpSpPr/>
          <p:nvPr/>
        </p:nvGrpSpPr>
        <p:grpSpPr>
          <a:xfrm>
            <a:off x="6519863" y="3411538"/>
            <a:ext cx="692150" cy="692150"/>
            <a:chOff x="0" y="0"/>
            <a:chExt cx="692150" cy="692150"/>
          </a:xfrm>
        </p:grpSpPr>
        <p:sp>
          <p:nvSpPr>
            <p:cNvPr id="35864" name="椭圆 19"/>
            <p:cNvSpPr/>
            <p:nvPr/>
          </p:nvSpPr>
          <p:spPr>
            <a:xfrm>
              <a:off x="0" y="0"/>
              <a:ext cx="692150"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35865" name="椭圆 20"/>
            <p:cNvSpPr/>
            <p:nvPr/>
          </p:nvSpPr>
          <p:spPr>
            <a:xfrm>
              <a:off x="73025" y="76200"/>
              <a:ext cx="539750" cy="539750"/>
            </a:xfrm>
            <a:prstGeom prst="ellipse">
              <a:avLst/>
            </a:prstGeom>
            <a:solidFill>
              <a:srgbClr val="009999"/>
            </a:solidFill>
            <a:ln w="6350">
              <a:noFill/>
            </a:ln>
          </p:spPr>
          <p:txBody>
            <a:bodyPr anchor="ctr"/>
            <a:p>
              <a:pPr algn="ctr"/>
              <a:r>
                <a:rPr lang="en-US" altLang="zh-CN" dirty="0">
                  <a:solidFill>
                    <a:srgbClr val="FFFFFF"/>
                  </a:solidFill>
                  <a:latin typeface="Impact" panose="020B0806030902050204" pitchFamily="34" charset="0"/>
                  <a:sym typeface="Impact" panose="020B0806030902050204" pitchFamily="34" charset="0"/>
                </a:rPr>
                <a:t>3</a:t>
              </a:r>
              <a:endParaRPr lang="zh-CN" altLang="en-US" dirty="0">
                <a:solidFill>
                  <a:srgbClr val="FFFFFF"/>
                </a:solidFill>
                <a:latin typeface="Impact" panose="020B0806030902050204" pitchFamily="34" charset="0"/>
                <a:sym typeface="Impact" panose="020B0806030902050204" pitchFamily="34" charset="0"/>
              </a:endParaRPr>
            </a:p>
          </p:txBody>
        </p:sp>
      </p:grpSp>
      <p:grpSp>
        <p:nvGrpSpPr>
          <p:cNvPr id="5" name="组合 21"/>
          <p:cNvGrpSpPr/>
          <p:nvPr/>
        </p:nvGrpSpPr>
        <p:grpSpPr>
          <a:xfrm>
            <a:off x="7853363" y="4740275"/>
            <a:ext cx="693737" cy="692150"/>
            <a:chOff x="0" y="0"/>
            <a:chExt cx="693737" cy="692150"/>
          </a:xfrm>
        </p:grpSpPr>
        <p:sp>
          <p:nvSpPr>
            <p:cNvPr id="35862" name="椭圆 22"/>
            <p:cNvSpPr/>
            <p:nvPr/>
          </p:nvSpPr>
          <p:spPr>
            <a:xfrm>
              <a:off x="0" y="0"/>
              <a:ext cx="693737" cy="692150"/>
            </a:xfrm>
            <a:prstGeom prst="ellipse">
              <a:avLst/>
            </a:prstGeom>
            <a:solidFill>
              <a:schemeClr val="bg1"/>
            </a:solidFill>
            <a:ln w="6350" cap="flat" cmpd="sng">
              <a:solidFill>
                <a:srgbClr val="00B0F0"/>
              </a:solidFill>
              <a:prstDash val="solid"/>
              <a:bevel/>
              <a:headEnd type="none" w="med" len="med"/>
              <a:tailEnd type="none" w="med" len="med"/>
            </a:ln>
          </p:spPr>
          <p:txBody>
            <a:bodyPr anchor="ctr"/>
            <a:p>
              <a:pPr algn="ctr"/>
              <a:endParaRPr lang="zh-CN" altLang="zh-CN" dirty="0">
                <a:solidFill>
                  <a:srgbClr val="FFFFFF"/>
                </a:solidFill>
                <a:latin typeface="Impact" panose="020B0806030902050204" pitchFamily="34" charset="0"/>
                <a:sym typeface="Impact" panose="020B0806030902050204" pitchFamily="34" charset="0"/>
              </a:endParaRPr>
            </a:p>
          </p:txBody>
        </p:sp>
        <p:sp>
          <p:nvSpPr>
            <p:cNvPr id="35863" name="椭圆 23"/>
            <p:cNvSpPr/>
            <p:nvPr/>
          </p:nvSpPr>
          <p:spPr>
            <a:xfrm>
              <a:off x="76200" y="76200"/>
              <a:ext cx="539750" cy="539750"/>
            </a:xfrm>
            <a:prstGeom prst="ellipse">
              <a:avLst/>
            </a:prstGeom>
            <a:solidFill>
              <a:srgbClr val="009999"/>
            </a:solidFill>
            <a:ln w="6350">
              <a:noFill/>
            </a:ln>
          </p:spPr>
          <p:txBody>
            <a:bodyPr anchor="ctr"/>
            <a:p>
              <a:pPr algn="ctr"/>
              <a:r>
                <a:rPr lang="en-US" altLang="zh-CN" dirty="0">
                  <a:solidFill>
                    <a:srgbClr val="FFFFFF"/>
                  </a:solidFill>
                  <a:latin typeface="Impact" panose="020B0806030902050204" pitchFamily="34" charset="0"/>
                  <a:sym typeface="Impact" panose="020B0806030902050204" pitchFamily="34" charset="0"/>
                </a:rPr>
                <a:t>4</a:t>
              </a:r>
              <a:endParaRPr lang="zh-CN" altLang="en-US" dirty="0">
                <a:solidFill>
                  <a:srgbClr val="FFFFFF"/>
                </a:solidFill>
                <a:latin typeface="Impact" panose="020B0806030902050204" pitchFamily="34" charset="0"/>
                <a:sym typeface="Impact" panose="020B0806030902050204" pitchFamily="34" charset="0"/>
              </a:endParaRPr>
            </a:p>
          </p:txBody>
        </p:sp>
      </p:grpSp>
      <p:sp>
        <p:nvSpPr>
          <p:cNvPr id="24595" name="任意多边形 24"/>
          <p:cNvSpPr/>
          <p:nvPr/>
        </p:nvSpPr>
        <p:spPr>
          <a:xfrm rot="5400000">
            <a:off x="7694613" y="3519488"/>
            <a:ext cx="2374900" cy="523875"/>
          </a:xfrm>
          <a:custGeom>
            <a:avLst/>
            <a:gdLst>
              <a:gd name="txL" fmla="*/ 0 w 1799772"/>
              <a:gd name="txT" fmla="*/ 0 h 232228"/>
              <a:gd name="txR" fmla="*/ 1799772 w 1799772"/>
              <a:gd name="txB" fmla="*/ 232228 h 232228"/>
            </a:gdLst>
            <a:ahLst/>
            <a:cxnLst>
              <a:cxn ang="0">
                <a:pos x="2374900" y="523875"/>
              </a:cxn>
              <a:cxn ang="0">
                <a:pos x="2011003" y="0"/>
              </a:cxn>
              <a:cxn ang="0">
                <a:pos x="0" y="0"/>
              </a:cxn>
            </a:cxnLst>
            <a:rect l="txL" t="txT" r="txR" b="txB"/>
            <a:pathLst>
              <a:path w="1799772" h="232228">
                <a:moveTo>
                  <a:pt x="1799772" y="232228"/>
                </a:moveTo>
                <a:lnTo>
                  <a:pt x="1524000" y="0"/>
                </a:lnTo>
                <a:lnTo>
                  <a:pt x="0" y="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24596" name="任意多边形 25"/>
          <p:cNvSpPr/>
          <p:nvPr/>
        </p:nvSpPr>
        <p:spPr>
          <a:xfrm rot="5400000">
            <a:off x="4660900" y="2930525"/>
            <a:ext cx="738188" cy="107950"/>
          </a:xfrm>
          <a:custGeom>
            <a:avLst/>
            <a:gdLst>
              <a:gd name="txL" fmla="*/ 0 w 740229"/>
              <a:gd name="txT" fmla="*/ 0 h 406400"/>
              <a:gd name="txR" fmla="*/ 740229 w 740229"/>
              <a:gd name="txB" fmla="*/ 406400 h 406400"/>
            </a:gdLst>
            <a:ahLst/>
            <a:cxnLst>
              <a:cxn ang="0">
                <a:pos x="738188" y="0"/>
              </a:cxn>
              <a:cxn ang="0">
                <a:pos x="578971" y="107950"/>
              </a:cxn>
              <a:cxn ang="0">
                <a:pos x="0" y="107950"/>
              </a:cxn>
            </a:cxnLst>
            <a:rect l="txL" t="txT" r="txR" b="txB"/>
            <a:pathLst>
              <a:path w="740229" h="406400">
                <a:moveTo>
                  <a:pt x="740229" y="0"/>
                </a:moveTo>
                <a:lnTo>
                  <a:pt x="580572" y="406400"/>
                </a:lnTo>
                <a:lnTo>
                  <a:pt x="0" y="40640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24597" name="任意多边形 27"/>
          <p:cNvSpPr/>
          <p:nvPr/>
        </p:nvSpPr>
        <p:spPr>
          <a:xfrm rot="5400000" flipV="1">
            <a:off x="2011363" y="3494088"/>
            <a:ext cx="2384425" cy="565150"/>
          </a:xfrm>
          <a:custGeom>
            <a:avLst/>
            <a:gdLst>
              <a:gd name="txL" fmla="*/ 0 w 1799772"/>
              <a:gd name="txT" fmla="*/ 0 h 232228"/>
              <a:gd name="txR" fmla="*/ 1799772 w 1799772"/>
              <a:gd name="txB" fmla="*/ 232228 h 232228"/>
            </a:gdLst>
            <a:ahLst/>
            <a:cxnLst>
              <a:cxn ang="0">
                <a:pos x="2384425" y="565150"/>
              </a:cxn>
              <a:cxn ang="0">
                <a:pos x="2019069" y="0"/>
              </a:cxn>
              <a:cxn ang="0">
                <a:pos x="0" y="0"/>
              </a:cxn>
            </a:cxnLst>
            <a:rect l="txL" t="txT" r="txR" b="txB"/>
            <a:pathLst>
              <a:path w="1799772" h="232228">
                <a:moveTo>
                  <a:pt x="1799772" y="232228"/>
                </a:moveTo>
                <a:lnTo>
                  <a:pt x="1524000" y="0"/>
                </a:lnTo>
                <a:lnTo>
                  <a:pt x="0" y="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24598" name="TextBox 15"/>
          <p:cNvSpPr/>
          <p:nvPr/>
        </p:nvSpPr>
        <p:spPr>
          <a:xfrm>
            <a:off x="5249863" y="4978400"/>
            <a:ext cx="1655762" cy="336550"/>
          </a:xfrm>
          <a:prstGeom prst="rect">
            <a:avLst/>
          </a:prstGeom>
          <a:noFill/>
          <a:ln w="9525">
            <a:noFill/>
          </a:ln>
        </p:spPr>
        <p:txBody>
          <a:bodyPr>
            <a:spAutoFit/>
          </a:bodyPr>
          <a:p>
            <a:pPr algn="ctr"/>
            <a:r>
              <a:rPr lang="en-US" altLang="zh-CN" sz="1600" dirty="0">
                <a:solidFill>
                  <a:srgbClr val="595959"/>
                </a:solidFill>
                <a:latin typeface="Agency FB" pitchFamily="34" charset="0"/>
                <a:ea typeface="Adobe 宋体 Std L" pitchFamily="2" charset="-122"/>
                <a:sym typeface="Agency FB" pitchFamily="34" charset="0"/>
              </a:rPr>
              <a:t>Contents Page</a:t>
            </a:r>
            <a:endParaRPr lang="zh-CN" altLang="en-US" sz="1600" dirty="0">
              <a:solidFill>
                <a:srgbClr val="595959"/>
              </a:solidFill>
              <a:latin typeface="Agency FB" pitchFamily="34" charset="0"/>
              <a:ea typeface="Adobe 宋体 Std L" pitchFamily="2" charset="-122"/>
              <a:sym typeface="Agency FB" pitchFamily="34" charset="0"/>
            </a:endParaRPr>
          </a:p>
        </p:txBody>
      </p:sp>
      <p:sp>
        <p:nvSpPr>
          <p:cNvPr id="24599" name="文本框 13"/>
          <p:cNvSpPr/>
          <p:nvPr/>
        </p:nvSpPr>
        <p:spPr>
          <a:xfrm>
            <a:off x="5249863" y="4537075"/>
            <a:ext cx="1655762" cy="460375"/>
          </a:xfrm>
          <a:prstGeom prst="rect">
            <a:avLst/>
          </a:prstGeom>
          <a:noFill/>
          <a:ln w="9525">
            <a:noFill/>
          </a:ln>
        </p:spPr>
        <p:txBody>
          <a:bodyPr>
            <a:spAutoFit/>
          </a:bodyPr>
          <a:p>
            <a:pPr algn="ctr"/>
            <a:r>
              <a:rPr lang="zh-CN" altLang="en-US" sz="2400" b="1" dirty="0">
                <a:solidFill>
                  <a:srgbClr val="595959"/>
                </a:solidFill>
                <a:latin typeface="Calibri" panose="020F0502020204030204" pitchFamily="34" charset="0"/>
                <a:ea typeface="微软雅黑" panose="020B0503020204020204" pitchFamily="34" charset="-122"/>
                <a:sym typeface="Calibri" panose="020F0502020204030204" pitchFamily="34" charset="0"/>
              </a:rPr>
              <a:t>目录页</a:t>
            </a:r>
            <a:endParaRPr lang="zh-CN" altLang="en-US" dirty="0">
              <a:latin typeface="Arial" panose="020B0604020202020204" pitchFamily="34" charset="0"/>
            </a:endParaRPr>
          </a:p>
        </p:txBody>
      </p:sp>
      <p:sp>
        <p:nvSpPr>
          <p:cNvPr id="24600" name="任意多边形 32"/>
          <p:cNvSpPr/>
          <p:nvPr/>
        </p:nvSpPr>
        <p:spPr>
          <a:xfrm rot="5400000" flipV="1">
            <a:off x="6689725" y="2930525"/>
            <a:ext cx="738188" cy="107950"/>
          </a:xfrm>
          <a:custGeom>
            <a:avLst/>
            <a:gdLst>
              <a:gd name="txL" fmla="*/ 0 w 740229"/>
              <a:gd name="txT" fmla="*/ 0 h 406400"/>
              <a:gd name="txR" fmla="*/ 740229 w 740229"/>
              <a:gd name="txB" fmla="*/ 406400 h 406400"/>
            </a:gdLst>
            <a:ahLst/>
            <a:cxnLst>
              <a:cxn ang="0">
                <a:pos x="738188" y="0"/>
              </a:cxn>
              <a:cxn ang="0">
                <a:pos x="578971" y="107950"/>
              </a:cxn>
              <a:cxn ang="0">
                <a:pos x="0" y="107950"/>
              </a:cxn>
            </a:cxnLst>
            <a:rect l="txL" t="txT" r="txR" b="txB"/>
            <a:pathLst>
              <a:path w="740229" h="406400">
                <a:moveTo>
                  <a:pt x="740229" y="0"/>
                </a:moveTo>
                <a:lnTo>
                  <a:pt x="580572" y="406400"/>
                </a:lnTo>
                <a:lnTo>
                  <a:pt x="0" y="406400"/>
                </a:lnTo>
              </a:path>
            </a:pathLst>
          </a:custGeom>
          <a:noFill/>
          <a:ln w="38100" cap="flat" cmpd="sng">
            <a:solidFill>
              <a:srgbClr val="4BACC6">
                <a:alpha val="100000"/>
              </a:srgbClr>
            </a:solidFill>
            <a:prstDash val="solid"/>
            <a:bevel/>
            <a:headEnd type="none" w="med" len="med"/>
            <a:tailEnd type="none" w="med" len="med"/>
          </a:ln>
        </p:spPr>
        <p:txBody>
          <a:bodyPr/>
          <a:p>
            <a:endParaRPr lang="zh-CN" altLang="en-US"/>
          </a:p>
        </p:txBody>
      </p:sp>
      <p:sp>
        <p:nvSpPr>
          <p:cNvPr id="24601" name="椭圆 1"/>
          <p:cNvSpPr/>
          <p:nvPr/>
        </p:nvSpPr>
        <p:spPr>
          <a:xfrm>
            <a:off x="5703888" y="5473700"/>
            <a:ext cx="790575" cy="403225"/>
          </a:xfrm>
          <a:custGeom>
            <a:avLst/>
            <a:gdLst>
              <a:gd name="txL" fmla="*/ 0 w 792088"/>
              <a:gd name="txT" fmla="*/ 0 h 404664"/>
              <a:gd name="txR" fmla="*/ 792088 w 792088"/>
              <a:gd name="txB" fmla="*/ 404664 h 404664"/>
            </a:gdLst>
            <a:ahLst/>
            <a:cxnLst>
              <a:cxn ang="0">
                <a:pos x="0" y="0"/>
              </a:cxn>
            </a:cxnLst>
            <a:rect l="txL" t="txT" r="txR" b="txB"/>
            <a:pathLst>
              <a:path w="792088" h="404664">
                <a:moveTo>
                  <a:pt x="396044" y="0"/>
                </a:moveTo>
                <a:cubicBezTo>
                  <a:pt x="614773" y="0"/>
                  <a:pt x="792088" y="177315"/>
                  <a:pt x="792088" y="396044"/>
                </a:cubicBezTo>
                <a:lnTo>
                  <a:pt x="791219" y="404664"/>
                </a:lnTo>
                <a:lnTo>
                  <a:pt x="869" y="404664"/>
                </a:lnTo>
                <a:cubicBezTo>
                  <a:pt x="31" y="401809"/>
                  <a:pt x="0" y="398930"/>
                  <a:pt x="0" y="396044"/>
                </a:cubicBezTo>
                <a:cubicBezTo>
                  <a:pt x="0" y="177315"/>
                  <a:pt x="177315" y="0"/>
                  <a:pt x="396044" y="0"/>
                </a:cubicBezTo>
                <a:close/>
              </a:path>
            </a:pathLst>
          </a:custGeom>
          <a:solidFill>
            <a:srgbClr val="7F7F7F">
              <a:alpha val="100000"/>
            </a:srgbClr>
          </a:solidFill>
          <a:ln w="25400">
            <a:noFill/>
          </a:ln>
        </p:spPr>
        <p:txBody>
          <a:bodyPr/>
          <a:p>
            <a:endParaRPr lang="zh-CN" altLang="en-US"/>
          </a:p>
        </p:txBody>
      </p:sp>
      <p:sp>
        <p:nvSpPr>
          <p:cNvPr id="24602" name="矩形 25"/>
          <p:cNvSpPr/>
          <p:nvPr/>
        </p:nvSpPr>
        <p:spPr>
          <a:xfrm flipV="1">
            <a:off x="0" y="406400"/>
            <a:ext cx="12198350" cy="142875"/>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4603" name="矩形 26"/>
          <p:cNvSpPr/>
          <p:nvPr/>
        </p:nvSpPr>
        <p:spPr>
          <a:xfrm>
            <a:off x="0" y="5889625"/>
            <a:ext cx="12198350" cy="574675"/>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4604" name="椭圆 8"/>
          <p:cNvSpPr/>
          <p:nvPr/>
        </p:nvSpPr>
        <p:spPr>
          <a:xfrm>
            <a:off x="5270500" y="6958013"/>
            <a:ext cx="1657350" cy="1655762"/>
          </a:xfrm>
          <a:prstGeom prst="ellipse">
            <a:avLst/>
          </a:prstGeom>
          <a:solidFill>
            <a:srgbClr val="009999"/>
          </a:solidFill>
          <a:ln w="25400" cap="flat" cmpd="sng">
            <a:solidFill>
              <a:schemeClr val="bg1"/>
            </a:solidFill>
            <a:prstDash val="solid"/>
            <a:bevel/>
            <a:headEnd type="none" w="med" len="med"/>
            <a:tailEnd type="none" w="med" len="med"/>
          </a:ln>
        </p:spPr>
        <p:txBody>
          <a:bodyPr anchor="ctr"/>
          <a:p>
            <a:pPr algn="ctr"/>
            <a:r>
              <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02"/>
                                        </p:tgtEl>
                                        <p:attrNameLst>
                                          <p:attrName>style.visibility</p:attrName>
                                        </p:attrNameLst>
                                      </p:cBhvr>
                                      <p:to>
                                        <p:strVal val="visible"/>
                                      </p:to>
                                    </p:set>
                                    <p:animEffect filter="wipe(left)">
                                      <p:cBhvr>
                                        <p:cTn id="7" dur="500"/>
                                        <p:tgtEl>
                                          <p:spTgt spid="2460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4603"/>
                                        </p:tgtEl>
                                        <p:attrNameLst>
                                          <p:attrName>style.visibility</p:attrName>
                                        </p:attrNameLst>
                                      </p:cBhvr>
                                      <p:to>
                                        <p:strVal val="visible"/>
                                      </p:to>
                                    </p:set>
                                    <p:animEffect filter="wipe(right)">
                                      <p:cBhvr>
                                        <p:cTn id="10" dur="500"/>
                                        <p:tgtEl>
                                          <p:spTgt spid="2460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4598"/>
                                        </p:tgtEl>
                                        <p:attrNameLst>
                                          <p:attrName>style.visibility</p:attrName>
                                        </p:attrNameLst>
                                      </p:cBhvr>
                                      <p:to>
                                        <p:strVal val="visible"/>
                                      </p:to>
                                    </p:set>
                                    <p:anim calcmode="lin" valueType="num">
                                      <p:cBhvr>
                                        <p:cTn id="15" dur="500" fill="hold"/>
                                        <p:tgtEl>
                                          <p:spTgt spid="24598"/>
                                        </p:tgtEl>
                                        <p:attrNameLst>
                                          <p:attrName>ppt_x</p:attrName>
                                        </p:attrNameLst>
                                      </p:cBhvr>
                                      <p:tavLst>
                                        <p:tav tm="0">
                                          <p:val>
                                            <p:strVal val="#ppt_x"/>
                                          </p:val>
                                        </p:tav>
                                        <p:tav tm="100000">
                                          <p:val>
                                            <p:strVal val="#ppt_x"/>
                                          </p:val>
                                        </p:tav>
                                      </p:tavLst>
                                    </p:anim>
                                    <p:anim calcmode="lin" valueType="num">
                                      <p:cBhvr>
                                        <p:cTn id="16" dur="500" fill="hold"/>
                                        <p:tgtEl>
                                          <p:spTgt spid="2459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599"/>
                                        </p:tgtEl>
                                        <p:attrNameLst>
                                          <p:attrName>style.visibility</p:attrName>
                                        </p:attrNameLst>
                                      </p:cBhvr>
                                      <p:to>
                                        <p:strVal val="visible"/>
                                      </p:to>
                                    </p:set>
                                    <p:anim calcmode="lin" valueType="num">
                                      <p:cBhvr>
                                        <p:cTn id="19" dur="500" fill="hold"/>
                                        <p:tgtEl>
                                          <p:spTgt spid="24599"/>
                                        </p:tgtEl>
                                        <p:attrNameLst>
                                          <p:attrName>ppt_x</p:attrName>
                                        </p:attrNameLst>
                                      </p:cBhvr>
                                      <p:tavLst>
                                        <p:tav tm="0">
                                          <p:val>
                                            <p:strVal val="#ppt_x"/>
                                          </p:val>
                                        </p:tav>
                                        <p:tav tm="100000">
                                          <p:val>
                                            <p:strVal val="#ppt_x"/>
                                          </p:val>
                                        </p:tav>
                                      </p:tavLst>
                                    </p:anim>
                                    <p:anim calcmode="lin" valueType="num">
                                      <p:cBhvr>
                                        <p:cTn id="20" dur="500" fill="hold"/>
                                        <p:tgtEl>
                                          <p:spTgt spid="2459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601"/>
                                        </p:tgtEl>
                                        <p:attrNameLst>
                                          <p:attrName>style.visibility</p:attrName>
                                        </p:attrNameLst>
                                      </p:cBhvr>
                                      <p:to>
                                        <p:strVal val="visible"/>
                                      </p:to>
                                    </p:set>
                                    <p:anim calcmode="lin" valueType="num">
                                      <p:cBhvr>
                                        <p:cTn id="23" dur="500" fill="hold"/>
                                        <p:tgtEl>
                                          <p:spTgt spid="24601"/>
                                        </p:tgtEl>
                                        <p:attrNameLst>
                                          <p:attrName>ppt_x</p:attrName>
                                        </p:attrNameLst>
                                      </p:cBhvr>
                                      <p:tavLst>
                                        <p:tav tm="0">
                                          <p:val>
                                            <p:strVal val="#ppt_x"/>
                                          </p:val>
                                        </p:tav>
                                        <p:tav tm="100000">
                                          <p:val>
                                            <p:strVal val="#ppt_x"/>
                                          </p:val>
                                        </p:tav>
                                      </p:tavLst>
                                    </p:anim>
                                    <p:anim calcmode="lin" valueType="num">
                                      <p:cBhvr>
                                        <p:cTn id="24" dur="500" fill="hold"/>
                                        <p:tgtEl>
                                          <p:spTgt spid="2460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578"/>
                                        </p:tgtEl>
                                        <p:attrNameLst>
                                          <p:attrName>style.visibility</p:attrName>
                                        </p:attrNameLst>
                                      </p:cBhvr>
                                      <p:to>
                                        <p:strVal val="visible"/>
                                      </p:to>
                                    </p:set>
                                    <p:anim calcmode="lin" valueType="num">
                                      <p:cBhvr>
                                        <p:cTn id="29" dur="500" fill="hold"/>
                                        <p:tgtEl>
                                          <p:spTgt spid="24578"/>
                                        </p:tgtEl>
                                        <p:attrNameLst>
                                          <p:attrName>ppt_w</p:attrName>
                                        </p:attrNameLst>
                                      </p:cBhvr>
                                      <p:tavLst>
                                        <p:tav tm="0">
                                          <p:val>
                                            <p:fltVal val="0.000000"/>
                                          </p:val>
                                        </p:tav>
                                        <p:tav tm="100000">
                                          <p:val>
                                            <p:strVal val="#ppt_w"/>
                                          </p:val>
                                        </p:tav>
                                      </p:tavLst>
                                    </p:anim>
                                    <p:anim calcmode="lin" valueType="num">
                                      <p:cBhvr>
                                        <p:cTn id="30" dur="500" fill="hold"/>
                                        <p:tgtEl>
                                          <p:spTgt spid="24578"/>
                                        </p:tgtEl>
                                        <p:attrNameLst>
                                          <p:attrName>ppt_h</p:attrName>
                                        </p:attrNameLst>
                                      </p:cBhvr>
                                      <p:tavLst>
                                        <p:tav tm="0">
                                          <p:val>
                                            <p:fltVal val="0.000000"/>
                                          </p:val>
                                        </p:tav>
                                        <p:tav tm="100000">
                                          <p:val>
                                            <p:strVal val="#ppt_h"/>
                                          </p:val>
                                        </p:tav>
                                      </p:tavLst>
                                    </p:anim>
                                    <p:animEffect filter="fade">
                                      <p:cBhvr>
                                        <p:cTn id="31" dur="500"/>
                                        <p:tgtEl>
                                          <p:spTgt spid="2457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ppt_x</p:attrName>
                                        </p:attrNameLst>
                                      </p:cBhvr>
                                      <p:tavLst>
                                        <p:tav tm="0">
                                          <p:val>
                                            <p:strVal val="#ppt_x"/>
                                          </p:val>
                                        </p:tav>
                                        <p:tav tm="100000">
                                          <p:val>
                                            <p:strVal val="#ppt_x"/>
                                          </p:val>
                                        </p:tav>
                                      </p:tavLst>
                                    </p:anim>
                                    <p:anim calcmode="lin" valueType="num">
                                      <p:cBhvr>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ppt_x</p:attrName>
                                        </p:attrNameLst>
                                      </p:cBhvr>
                                      <p:tavLst>
                                        <p:tav tm="0">
                                          <p:val>
                                            <p:strVal val="#ppt_x"/>
                                          </p:val>
                                        </p:tav>
                                        <p:tav tm="100000">
                                          <p:val>
                                            <p:strVal val="#ppt_x"/>
                                          </p:val>
                                        </p:tav>
                                      </p:tavLst>
                                    </p:anim>
                                    <p:anim calcmode="lin" valueType="num">
                                      <p:cBhvr>
                                        <p:cTn id="41" dur="500" fill="hold"/>
                                        <p:tgtEl>
                                          <p:spTgt spid="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ppt_x</p:attrName>
                                        </p:attrNameLst>
                                      </p:cBhvr>
                                      <p:tavLst>
                                        <p:tav tm="0">
                                          <p:val>
                                            <p:strVal val="#ppt_x"/>
                                          </p:val>
                                        </p:tav>
                                        <p:tav tm="100000">
                                          <p:val>
                                            <p:strVal val="#ppt_x"/>
                                          </p:val>
                                        </p:tav>
                                      </p:tavLst>
                                    </p:anim>
                                    <p:anim calcmode="lin" valueType="num">
                                      <p:cBhvr>
                                        <p:cTn id="45" dur="500" fill="hold"/>
                                        <p:tgtEl>
                                          <p:spTgt spid="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ppt_x</p:attrName>
                                        </p:attrNameLst>
                                      </p:cBhvr>
                                      <p:tavLst>
                                        <p:tav tm="0">
                                          <p:val>
                                            <p:strVal val="#ppt_x"/>
                                          </p:val>
                                        </p:tav>
                                        <p:tav tm="100000">
                                          <p:val>
                                            <p:strVal val="#ppt_x"/>
                                          </p:val>
                                        </p:tav>
                                      </p:tavLst>
                                    </p:anim>
                                    <p:anim calcmode="lin" valueType="num">
                                      <p:cBhvr>
                                        <p:cTn id="49" dur="500" fill="hold"/>
                                        <p:tgtEl>
                                          <p:spTgt spid="5"/>
                                        </p:tgtEl>
                                        <p:attrNameLst>
                                          <p:attrName>ppt_y</p:attrName>
                                        </p:attrNameLst>
                                      </p:cBhvr>
                                      <p:tavLst>
                                        <p:tav tm="0">
                                          <p:val>
                                            <p:strVal val="1+#ppt_h/2"/>
                                          </p:val>
                                        </p:tav>
                                        <p:tav tm="100000">
                                          <p:val>
                                            <p:strVal val="#ppt_y"/>
                                          </p:val>
                                        </p:tav>
                                      </p:tavLst>
                                    </p:anim>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24597"/>
                                        </p:tgtEl>
                                        <p:attrNameLst>
                                          <p:attrName>style.visibility</p:attrName>
                                        </p:attrNameLst>
                                      </p:cBhvr>
                                      <p:to>
                                        <p:strVal val="visible"/>
                                      </p:to>
                                    </p:set>
                                    <p:animEffect filter="wipe(down)">
                                      <p:cBhvr>
                                        <p:cTn id="53" dur="500"/>
                                        <p:tgtEl>
                                          <p:spTgt spid="24597"/>
                                        </p:tgtEl>
                                      </p:cBhvr>
                                    </p:animEffect>
                                  </p:childTnLst>
                                </p:cTn>
                              </p:par>
                              <p:par>
                                <p:cTn id="54" presetID="22" presetClass="entr" presetSubtype="4" fill="hold" nodeType="withEffect">
                                  <p:stCondLst>
                                    <p:cond delay="0"/>
                                  </p:stCondLst>
                                  <p:childTnLst>
                                    <p:set>
                                      <p:cBhvr>
                                        <p:cTn id="55" dur="1" fill="hold">
                                          <p:stCondLst>
                                            <p:cond delay="0"/>
                                          </p:stCondLst>
                                        </p:cTn>
                                        <p:tgtEl>
                                          <p:spTgt spid="24596"/>
                                        </p:tgtEl>
                                        <p:attrNameLst>
                                          <p:attrName>style.visibility</p:attrName>
                                        </p:attrNameLst>
                                      </p:cBhvr>
                                      <p:to>
                                        <p:strVal val="visible"/>
                                      </p:to>
                                    </p:set>
                                    <p:animEffect filter="wipe(down)">
                                      <p:cBhvr>
                                        <p:cTn id="56" dur="500"/>
                                        <p:tgtEl>
                                          <p:spTgt spid="24596"/>
                                        </p:tgtEl>
                                      </p:cBhvr>
                                    </p:animEffect>
                                  </p:childTnLst>
                                </p:cTn>
                              </p:par>
                              <p:par>
                                <p:cTn id="57" presetID="22" presetClass="entr" presetSubtype="4" fill="hold" nodeType="withEffect">
                                  <p:stCondLst>
                                    <p:cond delay="0"/>
                                  </p:stCondLst>
                                  <p:childTnLst>
                                    <p:set>
                                      <p:cBhvr>
                                        <p:cTn id="58" dur="1" fill="hold">
                                          <p:stCondLst>
                                            <p:cond delay="0"/>
                                          </p:stCondLst>
                                        </p:cTn>
                                        <p:tgtEl>
                                          <p:spTgt spid="24600"/>
                                        </p:tgtEl>
                                        <p:attrNameLst>
                                          <p:attrName>style.visibility</p:attrName>
                                        </p:attrNameLst>
                                      </p:cBhvr>
                                      <p:to>
                                        <p:strVal val="visible"/>
                                      </p:to>
                                    </p:set>
                                    <p:animEffect filter="wipe(down)">
                                      <p:cBhvr>
                                        <p:cTn id="59" dur="500"/>
                                        <p:tgtEl>
                                          <p:spTgt spid="24600"/>
                                        </p:tgtEl>
                                      </p:cBhvr>
                                    </p:animEffect>
                                  </p:childTnLst>
                                </p:cTn>
                              </p:par>
                              <p:par>
                                <p:cTn id="60" presetID="22" presetClass="entr" presetSubtype="4" fill="hold" nodeType="withEffect">
                                  <p:stCondLst>
                                    <p:cond delay="0"/>
                                  </p:stCondLst>
                                  <p:childTnLst>
                                    <p:set>
                                      <p:cBhvr>
                                        <p:cTn id="61" dur="1" fill="hold">
                                          <p:stCondLst>
                                            <p:cond delay="0"/>
                                          </p:stCondLst>
                                        </p:cTn>
                                        <p:tgtEl>
                                          <p:spTgt spid="24595"/>
                                        </p:tgtEl>
                                        <p:attrNameLst>
                                          <p:attrName>style.visibility</p:attrName>
                                        </p:attrNameLst>
                                      </p:cBhvr>
                                      <p:to>
                                        <p:strVal val="visible"/>
                                      </p:to>
                                    </p:set>
                                    <p:animEffect filter="wipe(down)">
                                      <p:cBhvr>
                                        <p:cTn id="62" dur="500"/>
                                        <p:tgtEl>
                                          <p:spTgt spid="24595"/>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4579"/>
                                        </p:tgtEl>
                                        <p:attrNameLst>
                                          <p:attrName>style.visibility</p:attrName>
                                        </p:attrNameLst>
                                      </p:cBhvr>
                                      <p:to>
                                        <p:strVal val="visible"/>
                                      </p:to>
                                    </p:set>
                                    <p:anim calcmode="lin" valueType="num">
                                      <p:cBhvr>
                                        <p:cTn id="66" dur="500" fill="hold"/>
                                        <p:tgtEl>
                                          <p:spTgt spid="24579"/>
                                        </p:tgtEl>
                                        <p:attrNameLst>
                                          <p:attrName>ppt_w</p:attrName>
                                        </p:attrNameLst>
                                      </p:cBhvr>
                                      <p:tavLst>
                                        <p:tav tm="0">
                                          <p:val>
                                            <p:fltVal val="0.000000"/>
                                          </p:val>
                                        </p:tav>
                                        <p:tav tm="100000">
                                          <p:val>
                                            <p:strVal val="#ppt_w"/>
                                          </p:val>
                                        </p:tav>
                                      </p:tavLst>
                                    </p:anim>
                                    <p:anim calcmode="lin" valueType="num">
                                      <p:cBhvr>
                                        <p:cTn id="67" dur="500" fill="hold"/>
                                        <p:tgtEl>
                                          <p:spTgt spid="24579"/>
                                        </p:tgtEl>
                                        <p:attrNameLst>
                                          <p:attrName>ppt_h</p:attrName>
                                        </p:attrNameLst>
                                      </p:cBhvr>
                                      <p:tavLst>
                                        <p:tav tm="0">
                                          <p:val>
                                            <p:fltVal val="0.000000"/>
                                          </p:val>
                                        </p:tav>
                                        <p:tav tm="100000">
                                          <p:val>
                                            <p:strVal val="#ppt_h"/>
                                          </p:val>
                                        </p:tav>
                                      </p:tavLst>
                                    </p:anim>
                                    <p:animEffect filter="fade">
                                      <p:cBhvr>
                                        <p:cTn id="68" dur="500"/>
                                        <p:tgtEl>
                                          <p:spTgt spid="24579"/>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4580"/>
                                        </p:tgtEl>
                                        <p:attrNameLst>
                                          <p:attrName>style.visibility</p:attrName>
                                        </p:attrNameLst>
                                      </p:cBhvr>
                                      <p:to>
                                        <p:strVal val="visible"/>
                                      </p:to>
                                    </p:set>
                                    <p:anim calcmode="lin" valueType="num">
                                      <p:cBhvr>
                                        <p:cTn id="72" dur="500" fill="hold"/>
                                        <p:tgtEl>
                                          <p:spTgt spid="24580"/>
                                        </p:tgtEl>
                                        <p:attrNameLst>
                                          <p:attrName>ppt_w</p:attrName>
                                        </p:attrNameLst>
                                      </p:cBhvr>
                                      <p:tavLst>
                                        <p:tav tm="0">
                                          <p:val>
                                            <p:fltVal val="0.000000"/>
                                          </p:val>
                                        </p:tav>
                                        <p:tav tm="100000">
                                          <p:val>
                                            <p:strVal val="#ppt_w"/>
                                          </p:val>
                                        </p:tav>
                                      </p:tavLst>
                                    </p:anim>
                                    <p:anim calcmode="lin" valueType="num">
                                      <p:cBhvr>
                                        <p:cTn id="73" dur="500" fill="hold"/>
                                        <p:tgtEl>
                                          <p:spTgt spid="24580"/>
                                        </p:tgtEl>
                                        <p:attrNameLst>
                                          <p:attrName>ppt_h</p:attrName>
                                        </p:attrNameLst>
                                      </p:cBhvr>
                                      <p:tavLst>
                                        <p:tav tm="0">
                                          <p:val>
                                            <p:fltVal val="0.000000"/>
                                          </p:val>
                                        </p:tav>
                                        <p:tav tm="100000">
                                          <p:val>
                                            <p:strVal val="#ppt_h"/>
                                          </p:val>
                                        </p:tav>
                                      </p:tavLst>
                                    </p:anim>
                                    <p:animEffect filter="fade">
                                      <p:cBhvr>
                                        <p:cTn id="74" dur="500"/>
                                        <p:tgtEl>
                                          <p:spTgt spid="24580"/>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24581"/>
                                        </p:tgtEl>
                                        <p:attrNameLst>
                                          <p:attrName>style.visibility</p:attrName>
                                        </p:attrNameLst>
                                      </p:cBhvr>
                                      <p:to>
                                        <p:strVal val="visible"/>
                                      </p:to>
                                    </p:set>
                                    <p:anim calcmode="lin" valueType="num">
                                      <p:cBhvr>
                                        <p:cTn id="78" dur="500" fill="hold"/>
                                        <p:tgtEl>
                                          <p:spTgt spid="24581"/>
                                        </p:tgtEl>
                                        <p:attrNameLst>
                                          <p:attrName>ppt_w</p:attrName>
                                        </p:attrNameLst>
                                      </p:cBhvr>
                                      <p:tavLst>
                                        <p:tav tm="0">
                                          <p:val>
                                            <p:fltVal val="0.000000"/>
                                          </p:val>
                                        </p:tav>
                                        <p:tav tm="100000">
                                          <p:val>
                                            <p:strVal val="#ppt_w"/>
                                          </p:val>
                                        </p:tav>
                                      </p:tavLst>
                                    </p:anim>
                                    <p:anim calcmode="lin" valueType="num">
                                      <p:cBhvr>
                                        <p:cTn id="79" dur="500" fill="hold"/>
                                        <p:tgtEl>
                                          <p:spTgt spid="24581"/>
                                        </p:tgtEl>
                                        <p:attrNameLst>
                                          <p:attrName>ppt_h</p:attrName>
                                        </p:attrNameLst>
                                      </p:cBhvr>
                                      <p:tavLst>
                                        <p:tav tm="0">
                                          <p:val>
                                            <p:fltVal val="0.000000"/>
                                          </p:val>
                                        </p:tav>
                                        <p:tav tm="100000">
                                          <p:val>
                                            <p:strVal val="#ppt_h"/>
                                          </p:val>
                                        </p:tav>
                                      </p:tavLst>
                                    </p:anim>
                                    <p:animEffect filter="fade">
                                      <p:cBhvr>
                                        <p:cTn id="80" dur="500"/>
                                        <p:tgtEl>
                                          <p:spTgt spid="24581"/>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24582"/>
                                        </p:tgtEl>
                                        <p:attrNameLst>
                                          <p:attrName>style.visibility</p:attrName>
                                        </p:attrNameLst>
                                      </p:cBhvr>
                                      <p:to>
                                        <p:strVal val="visible"/>
                                      </p:to>
                                    </p:set>
                                    <p:anim calcmode="lin" valueType="num">
                                      <p:cBhvr>
                                        <p:cTn id="84" dur="500" fill="hold"/>
                                        <p:tgtEl>
                                          <p:spTgt spid="24582"/>
                                        </p:tgtEl>
                                        <p:attrNameLst>
                                          <p:attrName>ppt_w</p:attrName>
                                        </p:attrNameLst>
                                      </p:cBhvr>
                                      <p:tavLst>
                                        <p:tav tm="0">
                                          <p:val>
                                            <p:fltVal val="0.000000"/>
                                          </p:val>
                                        </p:tav>
                                        <p:tav tm="100000">
                                          <p:val>
                                            <p:strVal val="#ppt_w"/>
                                          </p:val>
                                        </p:tav>
                                      </p:tavLst>
                                    </p:anim>
                                    <p:anim calcmode="lin" valueType="num">
                                      <p:cBhvr>
                                        <p:cTn id="85" dur="500" fill="hold"/>
                                        <p:tgtEl>
                                          <p:spTgt spid="24582"/>
                                        </p:tgtEl>
                                        <p:attrNameLst>
                                          <p:attrName>ppt_h</p:attrName>
                                        </p:attrNameLst>
                                      </p:cBhvr>
                                      <p:tavLst>
                                        <p:tav tm="0">
                                          <p:val>
                                            <p:fltVal val="0.000000"/>
                                          </p:val>
                                        </p:tav>
                                        <p:tav tm="100000">
                                          <p:val>
                                            <p:strVal val="#ppt_h"/>
                                          </p:val>
                                        </p:tav>
                                      </p:tavLst>
                                    </p:anim>
                                    <p:animEffect filter="fade">
                                      <p:cBhvr>
                                        <p:cTn id="86" dur="500"/>
                                        <p:tgtEl>
                                          <p:spTgt spid="2458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 nodeType="clickEffect">
                                  <p:stCondLst>
                                    <p:cond delay="0"/>
                                  </p:stCondLst>
                                  <p:childTnLst>
                                    <p:set>
                                      <p:cBhvr>
                                        <p:cTn id="90" dur="1" fill="hold">
                                          <p:stCondLst>
                                            <p:cond delay="999"/>
                                          </p:stCondLst>
                                        </p:cTn>
                                        <p:tgtEl>
                                          <p:spTgt spid="2458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xit" presetSubtype="1" fill="hold" grpId="1" nodeType="clickEffect">
                                  <p:stCondLst>
                                    <p:cond delay="0"/>
                                  </p:stCondLst>
                                  <p:childTnLst>
                                    <p:anim calcmode="lin" valueType="num">
                                      <p:cBhvr>
                                        <p:cTn id="94" dur="500"/>
                                        <p:tgtEl>
                                          <p:spTgt spid="24602"/>
                                        </p:tgtEl>
                                        <p:attrNameLst>
                                          <p:attrName>ppt_x</p:attrName>
                                        </p:attrNameLst>
                                      </p:cBhvr>
                                      <p:tavLst>
                                        <p:tav tm="0">
                                          <p:val>
                                            <p:strVal val="ppt_x"/>
                                          </p:val>
                                        </p:tav>
                                        <p:tav tm="100000">
                                          <p:val>
                                            <p:strVal val="ppt_x"/>
                                          </p:val>
                                        </p:tav>
                                      </p:tavLst>
                                    </p:anim>
                                    <p:anim calcmode="lin" valueType="num">
                                      <p:cBhvr>
                                        <p:cTn id="95" dur="500"/>
                                        <p:tgtEl>
                                          <p:spTgt spid="24602"/>
                                        </p:tgtEl>
                                        <p:attrNameLst>
                                          <p:attrName>ppt_y</p:attrName>
                                        </p:attrNameLst>
                                      </p:cBhvr>
                                      <p:tavLst>
                                        <p:tav tm="0">
                                          <p:val>
                                            <p:strVal val="ppt_y"/>
                                          </p:val>
                                        </p:tav>
                                        <p:tav tm="100000">
                                          <p:val>
                                            <p:strVal val="0-ppt_h/2"/>
                                          </p:val>
                                        </p:tav>
                                      </p:tavLst>
                                    </p:anim>
                                    <p:set>
                                      <p:cBhvr>
                                        <p:cTn id="96" dur="1" fill="hold">
                                          <p:stCondLst>
                                            <p:cond delay="499"/>
                                          </p:stCondLst>
                                        </p:cTn>
                                        <p:tgtEl>
                                          <p:spTgt spid="24602"/>
                                        </p:tgtEl>
                                        <p:attrNameLst>
                                          <p:attrName>style.visibility</p:attrName>
                                        </p:attrNameLst>
                                      </p:cBhvr>
                                      <p:to>
                                        <p:strVal val="hidden"/>
                                      </p:to>
                                    </p:set>
                                  </p:childTnLst>
                                </p:cTn>
                              </p:par>
                              <p:par>
                                <p:cTn id="97" presetID="2" presetClass="exit" presetSubtype="1" fill="hold" grpId="1" nodeType="withEffect">
                                  <p:stCondLst>
                                    <p:cond delay="0"/>
                                  </p:stCondLst>
                                  <p:childTnLst>
                                    <p:anim calcmode="lin" valueType="num">
                                      <p:cBhvr>
                                        <p:cTn id="98" dur="500"/>
                                        <p:tgtEl>
                                          <p:spTgt spid="24579"/>
                                        </p:tgtEl>
                                        <p:attrNameLst>
                                          <p:attrName>ppt_x</p:attrName>
                                        </p:attrNameLst>
                                      </p:cBhvr>
                                      <p:tavLst>
                                        <p:tav tm="0">
                                          <p:val>
                                            <p:strVal val="ppt_x"/>
                                          </p:val>
                                        </p:tav>
                                        <p:tav tm="100000">
                                          <p:val>
                                            <p:strVal val="ppt_x"/>
                                          </p:val>
                                        </p:tav>
                                      </p:tavLst>
                                    </p:anim>
                                    <p:anim calcmode="lin" valueType="num">
                                      <p:cBhvr>
                                        <p:cTn id="99" dur="500"/>
                                        <p:tgtEl>
                                          <p:spTgt spid="24579"/>
                                        </p:tgtEl>
                                        <p:attrNameLst>
                                          <p:attrName>ppt_y</p:attrName>
                                        </p:attrNameLst>
                                      </p:cBhvr>
                                      <p:tavLst>
                                        <p:tav tm="0">
                                          <p:val>
                                            <p:strVal val="ppt_y"/>
                                          </p:val>
                                        </p:tav>
                                        <p:tav tm="100000">
                                          <p:val>
                                            <p:strVal val="0-ppt_h/2"/>
                                          </p:val>
                                        </p:tav>
                                      </p:tavLst>
                                    </p:anim>
                                    <p:set>
                                      <p:cBhvr>
                                        <p:cTn id="100" dur="1" fill="hold">
                                          <p:stCondLst>
                                            <p:cond delay="499"/>
                                          </p:stCondLst>
                                        </p:cTn>
                                        <p:tgtEl>
                                          <p:spTgt spid="24579"/>
                                        </p:tgtEl>
                                        <p:attrNameLst>
                                          <p:attrName>style.visibility</p:attrName>
                                        </p:attrNameLst>
                                      </p:cBhvr>
                                      <p:to>
                                        <p:strVal val="hidden"/>
                                      </p:to>
                                    </p:set>
                                  </p:childTnLst>
                                </p:cTn>
                              </p:par>
                              <p:par>
                                <p:cTn id="101" presetID="2" presetClass="exit" presetSubtype="1" fill="hold" grpId="1" nodeType="withEffect">
                                  <p:stCondLst>
                                    <p:cond delay="0"/>
                                  </p:stCondLst>
                                  <p:childTnLst>
                                    <p:anim calcmode="lin" valueType="num">
                                      <p:cBhvr>
                                        <p:cTn id="102" dur="500"/>
                                        <p:tgtEl>
                                          <p:spTgt spid="24580"/>
                                        </p:tgtEl>
                                        <p:attrNameLst>
                                          <p:attrName>ppt_x</p:attrName>
                                        </p:attrNameLst>
                                      </p:cBhvr>
                                      <p:tavLst>
                                        <p:tav tm="0">
                                          <p:val>
                                            <p:strVal val="ppt_x"/>
                                          </p:val>
                                        </p:tav>
                                        <p:tav tm="100000">
                                          <p:val>
                                            <p:strVal val="ppt_x"/>
                                          </p:val>
                                        </p:tav>
                                      </p:tavLst>
                                    </p:anim>
                                    <p:anim calcmode="lin" valueType="num">
                                      <p:cBhvr>
                                        <p:cTn id="103" dur="500"/>
                                        <p:tgtEl>
                                          <p:spTgt spid="24580"/>
                                        </p:tgtEl>
                                        <p:attrNameLst>
                                          <p:attrName>ppt_y</p:attrName>
                                        </p:attrNameLst>
                                      </p:cBhvr>
                                      <p:tavLst>
                                        <p:tav tm="0">
                                          <p:val>
                                            <p:strVal val="ppt_y"/>
                                          </p:val>
                                        </p:tav>
                                        <p:tav tm="100000">
                                          <p:val>
                                            <p:strVal val="0-ppt_h/2"/>
                                          </p:val>
                                        </p:tav>
                                      </p:tavLst>
                                    </p:anim>
                                    <p:set>
                                      <p:cBhvr>
                                        <p:cTn id="104" dur="1" fill="hold">
                                          <p:stCondLst>
                                            <p:cond delay="499"/>
                                          </p:stCondLst>
                                        </p:cTn>
                                        <p:tgtEl>
                                          <p:spTgt spid="24580"/>
                                        </p:tgtEl>
                                        <p:attrNameLst>
                                          <p:attrName>style.visibility</p:attrName>
                                        </p:attrNameLst>
                                      </p:cBhvr>
                                      <p:to>
                                        <p:strVal val="hidden"/>
                                      </p:to>
                                    </p:set>
                                  </p:childTnLst>
                                </p:cTn>
                              </p:par>
                              <p:par>
                                <p:cTn id="105" presetID="2" presetClass="exit" presetSubtype="1" fill="hold" grpId="1" nodeType="withEffect">
                                  <p:stCondLst>
                                    <p:cond delay="0"/>
                                  </p:stCondLst>
                                  <p:childTnLst>
                                    <p:anim calcmode="lin" valueType="num">
                                      <p:cBhvr>
                                        <p:cTn id="106" dur="500"/>
                                        <p:tgtEl>
                                          <p:spTgt spid="24581"/>
                                        </p:tgtEl>
                                        <p:attrNameLst>
                                          <p:attrName>ppt_x</p:attrName>
                                        </p:attrNameLst>
                                      </p:cBhvr>
                                      <p:tavLst>
                                        <p:tav tm="0">
                                          <p:val>
                                            <p:strVal val="ppt_x"/>
                                          </p:val>
                                        </p:tav>
                                        <p:tav tm="100000">
                                          <p:val>
                                            <p:strVal val="ppt_x"/>
                                          </p:val>
                                        </p:tav>
                                      </p:tavLst>
                                    </p:anim>
                                    <p:anim calcmode="lin" valueType="num">
                                      <p:cBhvr>
                                        <p:cTn id="107" dur="500"/>
                                        <p:tgtEl>
                                          <p:spTgt spid="24581"/>
                                        </p:tgtEl>
                                        <p:attrNameLst>
                                          <p:attrName>ppt_y</p:attrName>
                                        </p:attrNameLst>
                                      </p:cBhvr>
                                      <p:tavLst>
                                        <p:tav tm="0">
                                          <p:val>
                                            <p:strVal val="ppt_y"/>
                                          </p:val>
                                        </p:tav>
                                        <p:tav tm="100000">
                                          <p:val>
                                            <p:strVal val="0-ppt_h/2"/>
                                          </p:val>
                                        </p:tav>
                                      </p:tavLst>
                                    </p:anim>
                                    <p:set>
                                      <p:cBhvr>
                                        <p:cTn id="108" dur="1" fill="hold">
                                          <p:stCondLst>
                                            <p:cond delay="499"/>
                                          </p:stCondLst>
                                        </p:cTn>
                                        <p:tgtEl>
                                          <p:spTgt spid="24581"/>
                                        </p:tgtEl>
                                        <p:attrNameLst>
                                          <p:attrName>style.visibility</p:attrName>
                                        </p:attrNameLst>
                                      </p:cBhvr>
                                      <p:to>
                                        <p:strVal val="hidden"/>
                                      </p:to>
                                    </p:set>
                                  </p:childTnLst>
                                </p:cTn>
                              </p:par>
                              <p:par>
                                <p:cTn id="109" presetID="2" presetClass="exit" presetSubtype="1" fill="hold" grpId="2" nodeType="withEffect">
                                  <p:stCondLst>
                                    <p:cond delay="0"/>
                                  </p:stCondLst>
                                  <p:childTnLst>
                                    <p:anim calcmode="lin" valueType="num">
                                      <p:cBhvr>
                                        <p:cTn id="110" dur="500"/>
                                        <p:tgtEl>
                                          <p:spTgt spid="24582"/>
                                        </p:tgtEl>
                                        <p:attrNameLst>
                                          <p:attrName>ppt_x</p:attrName>
                                        </p:attrNameLst>
                                      </p:cBhvr>
                                      <p:tavLst>
                                        <p:tav tm="0">
                                          <p:val>
                                            <p:strVal val="ppt_x"/>
                                          </p:val>
                                        </p:tav>
                                        <p:tav tm="100000">
                                          <p:val>
                                            <p:strVal val="ppt_x"/>
                                          </p:val>
                                        </p:tav>
                                      </p:tavLst>
                                    </p:anim>
                                    <p:anim calcmode="lin" valueType="num">
                                      <p:cBhvr>
                                        <p:cTn id="111" dur="500"/>
                                        <p:tgtEl>
                                          <p:spTgt spid="24582"/>
                                        </p:tgtEl>
                                        <p:attrNameLst>
                                          <p:attrName>ppt_y</p:attrName>
                                        </p:attrNameLst>
                                      </p:cBhvr>
                                      <p:tavLst>
                                        <p:tav tm="0">
                                          <p:val>
                                            <p:strVal val="ppt_y"/>
                                          </p:val>
                                        </p:tav>
                                        <p:tav tm="100000">
                                          <p:val>
                                            <p:strVal val="0-ppt_h/2"/>
                                          </p:val>
                                        </p:tav>
                                      </p:tavLst>
                                    </p:anim>
                                    <p:set>
                                      <p:cBhvr>
                                        <p:cTn id="112" dur="1" fill="hold">
                                          <p:stCondLst>
                                            <p:cond delay="499"/>
                                          </p:stCondLst>
                                        </p:cTn>
                                        <p:tgtEl>
                                          <p:spTgt spid="24582"/>
                                        </p:tgtEl>
                                        <p:attrNameLst>
                                          <p:attrName>style.visibility</p:attrName>
                                        </p:attrNameLst>
                                      </p:cBhvr>
                                      <p:to>
                                        <p:strVal val="hidden"/>
                                      </p:to>
                                    </p:set>
                                  </p:childTnLst>
                                </p:cTn>
                              </p:par>
                              <p:par>
                                <p:cTn id="113" presetID="2" presetClass="exit" presetSubtype="4" fill="hold" grpId="1" nodeType="withEffect">
                                  <p:stCondLst>
                                    <p:cond delay="0"/>
                                  </p:stCondLst>
                                  <p:childTnLst>
                                    <p:anim calcmode="lin" valueType="num">
                                      <p:cBhvr>
                                        <p:cTn id="114" dur="500"/>
                                        <p:tgtEl>
                                          <p:spTgt spid="24603"/>
                                        </p:tgtEl>
                                        <p:attrNameLst>
                                          <p:attrName>ppt_x</p:attrName>
                                        </p:attrNameLst>
                                      </p:cBhvr>
                                      <p:tavLst>
                                        <p:tav tm="0">
                                          <p:val>
                                            <p:strVal val="ppt_x"/>
                                          </p:val>
                                        </p:tav>
                                        <p:tav tm="100000">
                                          <p:val>
                                            <p:strVal val="ppt_x"/>
                                          </p:val>
                                        </p:tav>
                                      </p:tavLst>
                                    </p:anim>
                                    <p:anim calcmode="lin" valueType="num">
                                      <p:cBhvr>
                                        <p:cTn id="115" dur="500"/>
                                        <p:tgtEl>
                                          <p:spTgt spid="24603"/>
                                        </p:tgtEl>
                                        <p:attrNameLst>
                                          <p:attrName>ppt_y</p:attrName>
                                        </p:attrNameLst>
                                      </p:cBhvr>
                                      <p:tavLst>
                                        <p:tav tm="0">
                                          <p:val>
                                            <p:strVal val="ppt_y"/>
                                          </p:val>
                                        </p:tav>
                                        <p:tav tm="100000">
                                          <p:val>
                                            <p:strVal val="1+ppt_h/2"/>
                                          </p:val>
                                        </p:tav>
                                      </p:tavLst>
                                    </p:anim>
                                    <p:set>
                                      <p:cBhvr>
                                        <p:cTn id="116" dur="1" fill="hold">
                                          <p:stCondLst>
                                            <p:cond delay="499"/>
                                          </p:stCondLst>
                                        </p:cTn>
                                        <p:tgtEl>
                                          <p:spTgt spid="24603"/>
                                        </p:tgtEl>
                                        <p:attrNameLst>
                                          <p:attrName>style.visibility</p:attrName>
                                        </p:attrNameLst>
                                      </p:cBhvr>
                                      <p:to>
                                        <p:strVal val="hidden"/>
                                      </p:to>
                                    </p:set>
                                  </p:childTnLst>
                                </p:cTn>
                              </p:par>
                              <p:par>
                                <p:cTn id="117" presetID="2" presetClass="exit" presetSubtype="4" fill="hold" grpId="1" nodeType="withEffect">
                                  <p:stCondLst>
                                    <p:cond delay="0"/>
                                  </p:stCondLst>
                                  <p:childTnLst>
                                    <p:anim calcmode="lin" valueType="num">
                                      <p:cBhvr>
                                        <p:cTn id="118" dur="500"/>
                                        <p:tgtEl>
                                          <p:spTgt spid="24598"/>
                                        </p:tgtEl>
                                        <p:attrNameLst>
                                          <p:attrName>ppt_x</p:attrName>
                                        </p:attrNameLst>
                                      </p:cBhvr>
                                      <p:tavLst>
                                        <p:tav tm="0">
                                          <p:val>
                                            <p:strVal val="ppt_x"/>
                                          </p:val>
                                        </p:tav>
                                        <p:tav tm="100000">
                                          <p:val>
                                            <p:strVal val="ppt_x"/>
                                          </p:val>
                                        </p:tav>
                                      </p:tavLst>
                                    </p:anim>
                                    <p:anim calcmode="lin" valueType="num">
                                      <p:cBhvr>
                                        <p:cTn id="119" dur="500"/>
                                        <p:tgtEl>
                                          <p:spTgt spid="24598"/>
                                        </p:tgtEl>
                                        <p:attrNameLst>
                                          <p:attrName>ppt_y</p:attrName>
                                        </p:attrNameLst>
                                      </p:cBhvr>
                                      <p:tavLst>
                                        <p:tav tm="0">
                                          <p:val>
                                            <p:strVal val="ppt_y"/>
                                          </p:val>
                                        </p:tav>
                                        <p:tav tm="100000">
                                          <p:val>
                                            <p:strVal val="1+ppt_h/2"/>
                                          </p:val>
                                        </p:tav>
                                      </p:tavLst>
                                    </p:anim>
                                    <p:set>
                                      <p:cBhvr>
                                        <p:cTn id="120" dur="1" fill="hold">
                                          <p:stCondLst>
                                            <p:cond delay="499"/>
                                          </p:stCondLst>
                                        </p:cTn>
                                        <p:tgtEl>
                                          <p:spTgt spid="24598"/>
                                        </p:tgtEl>
                                        <p:attrNameLst>
                                          <p:attrName>style.visibility</p:attrName>
                                        </p:attrNameLst>
                                      </p:cBhvr>
                                      <p:to>
                                        <p:strVal val="hidden"/>
                                      </p:to>
                                    </p:set>
                                  </p:childTnLst>
                                </p:cTn>
                              </p:par>
                              <p:par>
                                <p:cTn id="121" presetID="2" presetClass="exit" presetSubtype="4" fill="hold" grpId="1" nodeType="withEffect">
                                  <p:stCondLst>
                                    <p:cond delay="0"/>
                                  </p:stCondLst>
                                  <p:childTnLst>
                                    <p:anim calcmode="lin" valueType="num">
                                      <p:cBhvr>
                                        <p:cTn id="122" dur="500"/>
                                        <p:tgtEl>
                                          <p:spTgt spid="24599"/>
                                        </p:tgtEl>
                                        <p:attrNameLst>
                                          <p:attrName>ppt_x</p:attrName>
                                        </p:attrNameLst>
                                      </p:cBhvr>
                                      <p:tavLst>
                                        <p:tav tm="0">
                                          <p:val>
                                            <p:strVal val="ppt_x"/>
                                          </p:val>
                                        </p:tav>
                                        <p:tav tm="100000">
                                          <p:val>
                                            <p:strVal val="ppt_x"/>
                                          </p:val>
                                        </p:tav>
                                      </p:tavLst>
                                    </p:anim>
                                    <p:anim calcmode="lin" valueType="num">
                                      <p:cBhvr>
                                        <p:cTn id="123" dur="500"/>
                                        <p:tgtEl>
                                          <p:spTgt spid="24599"/>
                                        </p:tgtEl>
                                        <p:attrNameLst>
                                          <p:attrName>ppt_y</p:attrName>
                                        </p:attrNameLst>
                                      </p:cBhvr>
                                      <p:tavLst>
                                        <p:tav tm="0">
                                          <p:val>
                                            <p:strVal val="ppt_y"/>
                                          </p:val>
                                        </p:tav>
                                        <p:tav tm="100000">
                                          <p:val>
                                            <p:strVal val="1+ppt_h/2"/>
                                          </p:val>
                                        </p:tav>
                                      </p:tavLst>
                                    </p:anim>
                                    <p:set>
                                      <p:cBhvr>
                                        <p:cTn id="124" dur="1" fill="hold">
                                          <p:stCondLst>
                                            <p:cond delay="499"/>
                                          </p:stCondLst>
                                        </p:cTn>
                                        <p:tgtEl>
                                          <p:spTgt spid="24599"/>
                                        </p:tgtEl>
                                        <p:attrNameLst>
                                          <p:attrName>style.visibility</p:attrName>
                                        </p:attrNameLst>
                                      </p:cBhvr>
                                      <p:to>
                                        <p:strVal val="hidden"/>
                                      </p:to>
                                    </p:set>
                                  </p:childTnLst>
                                </p:cTn>
                              </p:par>
                              <p:par>
                                <p:cTn id="125" presetID="2" presetClass="exit" presetSubtype="4" fill="hold" nodeType="withEffect">
                                  <p:stCondLst>
                                    <p:cond delay="0"/>
                                  </p:stCondLst>
                                  <p:childTnLst>
                                    <p:anim calcmode="lin" valueType="num">
                                      <p:cBhvr>
                                        <p:cTn id="126" dur="500"/>
                                        <p:tgtEl>
                                          <p:spTgt spid="24601"/>
                                        </p:tgtEl>
                                        <p:attrNameLst>
                                          <p:attrName>ppt_x</p:attrName>
                                        </p:attrNameLst>
                                      </p:cBhvr>
                                      <p:tavLst>
                                        <p:tav tm="0">
                                          <p:val>
                                            <p:strVal val="ppt_x"/>
                                          </p:val>
                                        </p:tav>
                                        <p:tav tm="100000">
                                          <p:val>
                                            <p:strVal val="ppt_x"/>
                                          </p:val>
                                        </p:tav>
                                      </p:tavLst>
                                    </p:anim>
                                    <p:anim calcmode="lin" valueType="num">
                                      <p:cBhvr>
                                        <p:cTn id="127" dur="500"/>
                                        <p:tgtEl>
                                          <p:spTgt spid="24601"/>
                                        </p:tgtEl>
                                        <p:attrNameLst>
                                          <p:attrName>ppt_y</p:attrName>
                                        </p:attrNameLst>
                                      </p:cBhvr>
                                      <p:tavLst>
                                        <p:tav tm="0">
                                          <p:val>
                                            <p:strVal val="ppt_y"/>
                                          </p:val>
                                        </p:tav>
                                        <p:tav tm="100000">
                                          <p:val>
                                            <p:strVal val="1+ppt_h/2"/>
                                          </p:val>
                                        </p:tav>
                                      </p:tavLst>
                                    </p:anim>
                                    <p:set>
                                      <p:cBhvr>
                                        <p:cTn id="128" dur="1" fill="hold">
                                          <p:stCondLst>
                                            <p:cond delay="499"/>
                                          </p:stCondLst>
                                        </p:cTn>
                                        <p:tgtEl>
                                          <p:spTgt spid="24601"/>
                                        </p:tgtEl>
                                        <p:attrNameLst>
                                          <p:attrName>style.visibility</p:attrName>
                                        </p:attrNameLst>
                                      </p:cBhvr>
                                      <p:to>
                                        <p:strVal val="hidden"/>
                                      </p:to>
                                    </p:set>
                                  </p:childTnLst>
                                </p:cTn>
                              </p:par>
                              <p:par>
                                <p:cTn id="129" presetID="2" presetClass="exit" presetSubtype="4" fill="hold" nodeType="withEffect">
                                  <p:stCondLst>
                                    <p:cond delay="0"/>
                                  </p:stCondLst>
                                  <p:childTnLst>
                                    <p:anim calcmode="lin" valueType="num">
                                      <p:cBhvr>
                                        <p:cTn id="130" dur="500"/>
                                        <p:tgtEl>
                                          <p:spTgt spid="24578"/>
                                        </p:tgtEl>
                                        <p:attrNameLst>
                                          <p:attrName>ppt_x</p:attrName>
                                        </p:attrNameLst>
                                      </p:cBhvr>
                                      <p:tavLst>
                                        <p:tav tm="0">
                                          <p:val>
                                            <p:strVal val="ppt_x"/>
                                          </p:val>
                                        </p:tav>
                                        <p:tav tm="100000">
                                          <p:val>
                                            <p:strVal val="ppt_x"/>
                                          </p:val>
                                        </p:tav>
                                      </p:tavLst>
                                    </p:anim>
                                    <p:anim calcmode="lin" valueType="num">
                                      <p:cBhvr>
                                        <p:cTn id="131" dur="500"/>
                                        <p:tgtEl>
                                          <p:spTgt spid="24578"/>
                                        </p:tgtEl>
                                        <p:attrNameLst>
                                          <p:attrName>ppt_y</p:attrName>
                                        </p:attrNameLst>
                                      </p:cBhvr>
                                      <p:tavLst>
                                        <p:tav tm="0">
                                          <p:val>
                                            <p:strVal val="ppt_y"/>
                                          </p:val>
                                        </p:tav>
                                        <p:tav tm="100000">
                                          <p:val>
                                            <p:strVal val="1+ppt_h/2"/>
                                          </p:val>
                                        </p:tav>
                                      </p:tavLst>
                                    </p:anim>
                                    <p:set>
                                      <p:cBhvr>
                                        <p:cTn id="132" dur="1" fill="hold">
                                          <p:stCondLst>
                                            <p:cond delay="499"/>
                                          </p:stCondLst>
                                        </p:cTn>
                                        <p:tgtEl>
                                          <p:spTgt spid="24578"/>
                                        </p:tgtEl>
                                        <p:attrNameLst>
                                          <p:attrName>style.visibility</p:attrName>
                                        </p:attrNameLst>
                                      </p:cBhvr>
                                      <p:to>
                                        <p:strVal val="hidden"/>
                                      </p:to>
                                    </p:set>
                                  </p:childTnLst>
                                </p:cTn>
                              </p:par>
                              <p:par>
                                <p:cTn id="133" presetID="2" presetClass="exit" presetSubtype="4" fill="hold" nodeType="withEffect">
                                  <p:stCondLst>
                                    <p:cond delay="0"/>
                                  </p:stCondLst>
                                  <p:childTnLst>
                                    <p:anim calcmode="lin" valueType="num">
                                      <p:cBhvr>
                                        <p:cTn id="134" dur="500"/>
                                        <p:tgtEl>
                                          <p:spTgt spid="2"/>
                                        </p:tgtEl>
                                        <p:attrNameLst>
                                          <p:attrName>ppt_x</p:attrName>
                                        </p:attrNameLst>
                                      </p:cBhvr>
                                      <p:tavLst>
                                        <p:tav tm="0">
                                          <p:val>
                                            <p:strVal val="ppt_x"/>
                                          </p:val>
                                        </p:tav>
                                        <p:tav tm="100000">
                                          <p:val>
                                            <p:strVal val="ppt_x"/>
                                          </p:val>
                                        </p:tav>
                                      </p:tavLst>
                                    </p:anim>
                                    <p:anim calcmode="lin" valueType="num">
                                      <p:cBhvr>
                                        <p:cTn id="135" dur="500"/>
                                        <p:tgtEl>
                                          <p:spTgt spid="2"/>
                                        </p:tgtEl>
                                        <p:attrNameLst>
                                          <p:attrName>ppt_y</p:attrName>
                                        </p:attrNameLst>
                                      </p:cBhvr>
                                      <p:tavLst>
                                        <p:tav tm="0">
                                          <p:val>
                                            <p:strVal val="ppt_y"/>
                                          </p:val>
                                        </p:tav>
                                        <p:tav tm="100000">
                                          <p:val>
                                            <p:strVal val="1+ppt_h/2"/>
                                          </p:val>
                                        </p:tav>
                                      </p:tavLst>
                                    </p:anim>
                                    <p:set>
                                      <p:cBhvr>
                                        <p:cTn id="136" dur="1" fill="hold">
                                          <p:stCondLst>
                                            <p:cond delay="499"/>
                                          </p:stCondLst>
                                        </p:cTn>
                                        <p:tgtEl>
                                          <p:spTgt spid="2"/>
                                        </p:tgtEl>
                                        <p:attrNameLst>
                                          <p:attrName>style.visibility</p:attrName>
                                        </p:attrNameLst>
                                      </p:cBhvr>
                                      <p:to>
                                        <p:strVal val="hidden"/>
                                      </p:to>
                                    </p:set>
                                  </p:childTnLst>
                                </p:cTn>
                              </p:par>
                              <p:par>
                                <p:cTn id="137" presetID="2" presetClass="exit" presetSubtype="4" fill="hold" nodeType="withEffect">
                                  <p:stCondLst>
                                    <p:cond delay="0"/>
                                  </p:stCondLst>
                                  <p:childTnLst>
                                    <p:anim calcmode="lin" valueType="num">
                                      <p:cBhvr>
                                        <p:cTn id="138" dur="500"/>
                                        <p:tgtEl>
                                          <p:spTgt spid="3"/>
                                        </p:tgtEl>
                                        <p:attrNameLst>
                                          <p:attrName>ppt_x</p:attrName>
                                        </p:attrNameLst>
                                      </p:cBhvr>
                                      <p:tavLst>
                                        <p:tav tm="0">
                                          <p:val>
                                            <p:strVal val="ppt_x"/>
                                          </p:val>
                                        </p:tav>
                                        <p:tav tm="100000">
                                          <p:val>
                                            <p:strVal val="ppt_x"/>
                                          </p:val>
                                        </p:tav>
                                      </p:tavLst>
                                    </p:anim>
                                    <p:anim calcmode="lin" valueType="num">
                                      <p:cBhvr>
                                        <p:cTn id="139" dur="500"/>
                                        <p:tgtEl>
                                          <p:spTgt spid="3"/>
                                        </p:tgtEl>
                                        <p:attrNameLst>
                                          <p:attrName>ppt_y</p:attrName>
                                        </p:attrNameLst>
                                      </p:cBhvr>
                                      <p:tavLst>
                                        <p:tav tm="0">
                                          <p:val>
                                            <p:strVal val="ppt_y"/>
                                          </p:val>
                                        </p:tav>
                                        <p:tav tm="100000">
                                          <p:val>
                                            <p:strVal val="1+ppt_h/2"/>
                                          </p:val>
                                        </p:tav>
                                      </p:tavLst>
                                    </p:anim>
                                    <p:set>
                                      <p:cBhvr>
                                        <p:cTn id="140" dur="1" fill="hold">
                                          <p:stCondLst>
                                            <p:cond delay="499"/>
                                          </p:stCondLst>
                                        </p:cTn>
                                        <p:tgtEl>
                                          <p:spTgt spid="3"/>
                                        </p:tgtEl>
                                        <p:attrNameLst>
                                          <p:attrName>style.visibility</p:attrName>
                                        </p:attrNameLst>
                                      </p:cBhvr>
                                      <p:to>
                                        <p:strVal val="hidden"/>
                                      </p:to>
                                    </p:set>
                                  </p:childTnLst>
                                </p:cTn>
                              </p:par>
                              <p:par>
                                <p:cTn id="141" presetID="2" presetClass="exit" presetSubtype="4" fill="hold" nodeType="withEffect">
                                  <p:stCondLst>
                                    <p:cond delay="0"/>
                                  </p:stCondLst>
                                  <p:childTnLst>
                                    <p:anim calcmode="lin" valueType="num">
                                      <p:cBhvr>
                                        <p:cTn id="142" dur="500"/>
                                        <p:tgtEl>
                                          <p:spTgt spid="4"/>
                                        </p:tgtEl>
                                        <p:attrNameLst>
                                          <p:attrName>ppt_x</p:attrName>
                                        </p:attrNameLst>
                                      </p:cBhvr>
                                      <p:tavLst>
                                        <p:tav tm="0">
                                          <p:val>
                                            <p:strVal val="ppt_x"/>
                                          </p:val>
                                        </p:tav>
                                        <p:tav tm="100000">
                                          <p:val>
                                            <p:strVal val="ppt_x"/>
                                          </p:val>
                                        </p:tav>
                                      </p:tavLst>
                                    </p:anim>
                                    <p:anim calcmode="lin" valueType="num">
                                      <p:cBhvr>
                                        <p:cTn id="143" dur="500"/>
                                        <p:tgtEl>
                                          <p:spTgt spid="4"/>
                                        </p:tgtEl>
                                        <p:attrNameLst>
                                          <p:attrName>ppt_y</p:attrName>
                                        </p:attrNameLst>
                                      </p:cBhvr>
                                      <p:tavLst>
                                        <p:tav tm="0">
                                          <p:val>
                                            <p:strVal val="ppt_y"/>
                                          </p:val>
                                        </p:tav>
                                        <p:tav tm="100000">
                                          <p:val>
                                            <p:strVal val="1+ppt_h/2"/>
                                          </p:val>
                                        </p:tav>
                                      </p:tavLst>
                                    </p:anim>
                                    <p:set>
                                      <p:cBhvr>
                                        <p:cTn id="144" dur="1" fill="hold">
                                          <p:stCondLst>
                                            <p:cond delay="499"/>
                                          </p:stCondLst>
                                        </p:cTn>
                                        <p:tgtEl>
                                          <p:spTgt spid="4"/>
                                        </p:tgtEl>
                                        <p:attrNameLst>
                                          <p:attrName>style.visibility</p:attrName>
                                        </p:attrNameLst>
                                      </p:cBhvr>
                                      <p:to>
                                        <p:strVal val="hidden"/>
                                      </p:to>
                                    </p:set>
                                  </p:childTnLst>
                                </p:cTn>
                              </p:par>
                              <p:par>
                                <p:cTn id="145" presetID="2" presetClass="exit" presetSubtype="4" fill="hold" nodeType="withEffect">
                                  <p:stCondLst>
                                    <p:cond delay="0"/>
                                  </p:stCondLst>
                                  <p:childTnLst>
                                    <p:anim calcmode="lin" valueType="num">
                                      <p:cBhvr>
                                        <p:cTn id="146" dur="500"/>
                                        <p:tgtEl>
                                          <p:spTgt spid="5"/>
                                        </p:tgtEl>
                                        <p:attrNameLst>
                                          <p:attrName>ppt_x</p:attrName>
                                        </p:attrNameLst>
                                      </p:cBhvr>
                                      <p:tavLst>
                                        <p:tav tm="0">
                                          <p:val>
                                            <p:strVal val="ppt_x"/>
                                          </p:val>
                                        </p:tav>
                                        <p:tav tm="100000">
                                          <p:val>
                                            <p:strVal val="ppt_x"/>
                                          </p:val>
                                        </p:tav>
                                      </p:tavLst>
                                    </p:anim>
                                    <p:anim calcmode="lin" valueType="num">
                                      <p:cBhvr>
                                        <p:cTn id="147" dur="500"/>
                                        <p:tgtEl>
                                          <p:spTgt spid="5"/>
                                        </p:tgtEl>
                                        <p:attrNameLst>
                                          <p:attrName>ppt_y</p:attrName>
                                        </p:attrNameLst>
                                      </p:cBhvr>
                                      <p:tavLst>
                                        <p:tav tm="0">
                                          <p:val>
                                            <p:strVal val="ppt_y"/>
                                          </p:val>
                                        </p:tav>
                                        <p:tav tm="100000">
                                          <p:val>
                                            <p:strVal val="1+ppt_h/2"/>
                                          </p:val>
                                        </p:tav>
                                      </p:tavLst>
                                    </p:anim>
                                    <p:set>
                                      <p:cBhvr>
                                        <p:cTn id="148" dur="1" fill="hold">
                                          <p:stCondLst>
                                            <p:cond delay="499"/>
                                          </p:stCondLst>
                                        </p:cTn>
                                        <p:tgtEl>
                                          <p:spTgt spid="5"/>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p:cTn id="150" dur="500"/>
                                        <p:tgtEl>
                                          <p:spTgt spid="24597"/>
                                        </p:tgtEl>
                                        <p:attrNameLst>
                                          <p:attrName>ppt_x</p:attrName>
                                        </p:attrNameLst>
                                      </p:cBhvr>
                                      <p:tavLst>
                                        <p:tav tm="0">
                                          <p:val>
                                            <p:strVal val="ppt_x"/>
                                          </p:val>
                                        </p:tav>
                                        <p:tav tm="100000">
                                          <p:val>
                                            <p:strVal val="ppt_x"/>
                                          </p:val>
                                        </p:tav>
                                      </p:tavLst>
                                    </p:anim>
                                    <p:anim calcmode="lin" valueType="num">
                                      <p:cBhvr>
                                        <p:cTn id="151" dur="500"/>
                                        <p:tgtEl>
                                          <p:spTgt spid="24597"/>
                                        </p:tgtEl>
                                        <p:attrNameLst>
                                          <p:attrName>ppt_y</p:attrName>
                                        </p:attrNameLst>
                                      </p:cBhvr>
                                      <p:tavLst>
                                        <p:tav tm="0">
                                          <p:val>
                                            <p:strVal val="ppt_y"/>
                                          </p:val>
                                        </p:tav>
                                        <p:tav tm="100000">
                                          <p:val>
                                            <p:strVal val="1+ppt_h/2"/>
                                          </p:val>
                                        </p:tav>
                                      </p:tavLst>
                                    </p:anim>
                                    <p:set>
                                      <p:cBhvr>
                                        <p:cTn id="152" dur="1" fill="hold">
                                          <p:stCondLst>
                                            <p:cond delay="499"/>
                                          </p:stCondLst>
                                        </p:cTn>
                                        <p:tgtEl>
                                          <p:spTgt spid="24597"/>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p:cTn id="154" dur="500"/>
                                        <p:tgtEl>
                                          <p:spTgt spid="24596"/>
                                        </p:tgtEl>
                                        <p:attrNameLst>
                                          <p:attrName>ppt_x</p:attrName>
                                        </p:attrNameLst>
                                      </p:cBhvr>
                                      <p:tavLst>
                                        <p:tav tm="0">
                                          <p:val>
                                            <p:strVal val="ppt_x"/>
                                          </p:val>
                                        </p:tav>
                                        <p:tav tm="100000">
                                          <p:val>
                                            <p:strVal val="ppt_x"/>
                                          </p:val>
                                        </p:tav>
                                      </p:tavLst>
                                    </p:anim>
                                    <p:anim calcmode="lin" valueType="num">
                                      <p:cBhvr>
                                        <p:cTn id="155" dur="500"/>
                                        <p:tgtEl>
                                          <p:spTgt spid="24596"/>
                                        </p:tgtEl>
                                        <p:attrNameLst>
                                          <p:attrName>ppt_y</p:attrName>
                                        </p:attrNameLst>
                                      </p:cBhvr>
                                      <p:tavLst>
                                        <p:tav tm="0">
                                          <p:val>
                                            <p:strVal val="ppt_y"/>
                                          </p:val>
                                        </p:tav>
                                        <p:tav tm="100000">
                                          <p:val>
                                            <p:strVal val="1+ppt_h/2"/>
                                          </p:val>
                                        </p:tav>
                                      </p:tavLst>
                                    </p:anim>
                                    <p:set>
                                      <p:cBhvr>
                                        <p:cTn id="156" dur="1" fill="hold">
                                          <p:stCondLst>
                                            <p:cond delay="499"/>
                                          </p:stCondLst>
                                        </p:cTn>
                                        <p:tgtEl>
                                          <p:spTgt spid="24596"/>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p:cTn id="158" dur="500"/>
                                        <p:tgtEl>
                                          <p:spTgt spid="24600"/>
                                        </p:tgtEl>
                                        <p:attrNameLst>
                                          <p:attrName>ppt_x</p:attrName>
                                        </p:attrNameLst>
                                      </p:cBhvr>
                                      <p:tavLst>
                                        <p:tav tm="0">
                                          <p:val>
                                            <p:strVal val="ppt_x"/>
                                          </p:val>
                                        </p:tav>
                                        <p:tav tm="100000">
                                          <p:val>
                                            <p:strVal val="ppt_x"/>
                                          </p:val>
                                        </p:tav>
                                      </p:tavLst>
                                    </p:anim>
                                    <p:anim calcmode="lin" valueType="num">
                                      <p:cBhvr>
                                        <p:cTn id="159" dur="500"/>
                                        <p:tgtEl>
                                          <p:spTgt spid="24600"/>
                                        </p:tgtEl>
                                        <p:attrNameLst>
                                          <p:attrName>ppt_y</p:attrName>
                                        </p:attrNameLst>
                                      </p:cBhvr>
                                      <p:tavLst>
                                        <p:tav tm="0">
                                          <p:val>
                                            <p:strVal val="ppt_y"/>
                                          </p:val>
                                        </p:tav>
                                        <p:tav tm="100000">
                                          <p:val>
                                            <p:strVal val="1+ppt_h/2"/>
                                          </p:val>
                                        </p:tav>
                                      </p:tavLst>
                                    </p:anim>
                                    <p:set>
                                      <p:cBhvr>
                                        <p:cTn id="160" dur="1" fill="hold">
                                          <p:stCondLst>
                                            <p:cond delay="499"/>
                                          </p:stCondLst>
                                        </p:cTn>
                                        <p:tgtEl>
                                          <p:spTgt spid="24600"/>
                                        </p:tgtEl>
                                        <p:attrNameLst>
                                          <p:attrName>style.visibility</p:attrName>
                                        </p:attrNameLst>
                                      </p:cBhvr>
                                      <p:to>
                                        <p:strVal val="hidden"/>
                                      </p:to>
                                    </p:set>
                                  </p:childTnLst>
                                </p:cTn>
                              </p:par>
                              <p:par>
                                <p:cTn id="161" presetID="2" presetClass="exit" presetSubtype="4" fill="hold" nodeType="withEffect">
                                  <p:stCondLst>
                                    <p:cond delay="0"/>
                                  </p:stCondLst>
                                  <p:childTnLst>
                                    <p:anim calcmode="lin" valueType="num">
                                      <p:cBhvr>
                                        <p:cTn id="162" dur="500"/>
                                        <p:tgtEl>
                                          <p:spTgt spid="24595"/>
                                        </p:tgtEl>
                                        <p:attrNameLst>
                                          <p:attrName>ppt_x</p:attrName>
                                        </p:attrNameLst>
                                      </p:cBhvr>
                                      <p:tavLst>
                                        <p:tav tm="0">
                                          <p:val>
                                            <p:strVal val="ppt_x"/>
                                          </p:val>
                                        </p:tav>
                                        <p:tav tm="100000">
                                          <p:val>
                                            <p:strVal val="ppt_x"/>
                                          </p:val>
                                        </p:tav>
                                      </p:tavLst>
                                    </p:anim>
                                    <p:anim calcmode="lin" valueType="num">
                                      <p:cBhvr>
                                        <p:cTn id="163" dur="500"/>
                                        <p:tgtEl>
                                          <p:spTgt spid="24595"/>
                                        </p:tgtEl>
                                        <p:attrNameLst>
                                          <p:attrName>ppt_y</p:attrName>
                                        </p:attrNameLst>
                                      </p:cBhvr>
                                      <p:tavLst>
                                        <p:tav tm="0">
                                          <p:val>
                                            <p:strVal val="ppt_y"/>
                                          </p:val>
                                        </p:tav>
                                        <p:tav tm="100000">
                                          <p:val>
                                            <p:strVal val="1+ppt_h/2"/>
                                          </p:val>
                                        </p:tav>
                                      </p:tavLst>
                                    </p:anim>
                                    <p:set>
                                      <p:cBhvr>
                                        <p:cTn id="164" dur="1" fill="hold">
                                          <p:stCondLst>
                                            <p:cond delay="499"/>
                                          </p:stCondLst>
                                        </p:cTn>
                                        <p:tgtEl>
                                          <p:spTgt spid="24595"/>
                                        </p:tgtEl>
                                        <p:attrNameLst>
                                          <p:attrName>style.visibility</p:attrName>
                                        </p:attrNameLst>
                                      </p:cBhvr>
                                      <p:to>
                                        <p:strVal val="hidden"/>
                                      </p:to>
                                    </p:set>
                                  </p:childTnLst>
                                </p:cTn>
                              </p:par>
                            </p:childTnLst>
                          </p:cTn>
                        </p:par>
                        <p:par>
                          <p:cTn id="165" fill="hold">
                            <p:stCondLst>
                              <p:cond delay="500"/>
                            </p:stCondLst>
                            <p:childTnLst>
                              <p:par>
                                <p:cTn id="166" presetID="64" presetClass="path" presetSubtype="0" accel="50000" decel="50000" fill="hold" grpId="0" nodeType="afterEffect">
                                  <p:stCondLst>
                                    <p:cond delay="0"/>
                                  </p:stCondLst>
                                  <p:childTnLst>
                                    <p:animMotion origin="layout" path="M -2.08333E-7 4.81481E-6 L -2.08333E-7 -0.66667 " pathEditMode="relative" rAng="0" ptsTypes="AA">
                                      <p:cBhvr>
                                        <p:cTn id="167" dur="2000" fill="hold"/>
                                        <p:tgtEl>
                                          <p:spTgt spid="24604"/>
                                        </p:tgtEl>
                                        <p:attrNameLst>
                                          <p:attrName>ppt_x</p:attrName>
                                          <p:attrName>ppt_y</p:attrName>
                                        </p:attrNameLst>
                                      </p:cBhvr>
                                      <p:rCtr x="0" y="-3333300"/>
                                    </p:animMotion>
                                  </p:childTnLst>
                                </p:cTn>
                              </p:par>
                              <p:par>
                                <p:cTn id="168" presetID="6" presetClass="emph" presetSubtype="0" fill="hold" grpId="1" nodeType="withEffect">
                                  <p:stCondLst>
                                    <p:cond delay="0"/>
                                  </p:stCondLst>
                                  <p:childTnLst>
                                    <p:animScale>
                                      <p:cBhvr>
                                        <p:cTn id="169" dur="1000" fill="hold"/>
                                        <p:tgtEl>
                                          <p:spTgt spid="24604"/>
                                        </p:tgtEl>
                                      </p:cBhvr>
                                      <p:by x="150000" y="150000"/>
                                    </p:animScale>
                                  </p:childTnLst>
                                </p:cTn>
                              </p:par>
                            </p:childTnLst>
                          </p:cTn>
                        </p:par>
                        <p:par>
                          <p:cTn id="170" fill="hold">
                            <p:stCondLst>
                              <p:cond delay="2500"/>
                            </p:stCondLst>
                            <p:childTnLst>
                              <p:par>
                                <p:cTn id="171" presetID="6" presetClass="emph" presetSubtype="0" fill="hold" grpId="2" nodeType="afterEffect">
                                  <p:stCondLst>
                                    <p:cond delay="0"/>
                                  </p:stCondLst>
                                  <p:childTnLst>
                                    <p:animScale>
                                      <p:cBhvr>
                                        <p:cTn id="172" dur="1000" fill="hold"/>
                                        <p:tgtEl>
                                          <p:spTgt spid="24604"/>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ldLvl="0" animBg="1"/>
      <p:bldP spid="24579" grpId="1" bldLvl="0" animBg="1"/>
      <p:bldP spid="24580" grpId="0" bldLvl="0" animBg="1"/>
      <p:bldP spid="24580" grpId="1" bldLvl="0" animBg="1"/>
      <p:bldP spid="24581" grpId="0" bldLvl="0" animBg="1"/>
      <p:bldP spid="24581" grpId="1" bldLvl="0" animBg="1"/>
      <p:bldP spid="24582" grpId="0" bldLvl="0" animBg="1"/>
      <p:bldP spid="24582" grpId="1" bldLvl="0" animBg="1"/>
      <p:bldP spid="24582" grpId="2" bldLvl="0" animBg="1"/>
      <p:bldP spid="24598" grpId="0" bldLvl="0"/>
      <p:bldP spid="24598" grpId="1" bldLvl="0"/>
      <p:bldP spid="24599" grpId="0" bldLvl="0"/>
      <p:bldP spid="24599" grpId="1" bldLvl="0"/>
      <p:bldP spid="24602" grpId="0" bldLvl="0" animBg="1"/>
      <p:bldP spid="24602" grpId="1" bldLvl="0" animBg="1"/>
      <p:bldP spid="24603" grpId="0" bldLvl="0" animBg="1"/>
      <p:bldP spid="24603" grpId="1" bldLvl="0" animBg="1"/>
      <p:bldP spid="24604" grpId="0" bldLvl="0" animBg="1"/>
      <p:bldP spid="24604" grpId="1" bldLvl="0" animBg="1"/>
      <p:bldP spid="24604" grpId="2"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36867"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6868"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36869"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0"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1"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2"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6873"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4"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6875"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36876"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7"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8"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879"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6880"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6881" name="组合 5"/>
          <p:cNvGrpSpPr/>
          <p:nvPr/>
        </p:nvGrpSpPr>
        <p:grpSpPr>
          <a:xfrm>
            <a:off x="10944225" y="368300"/>
            <a:ext cx="360363" cy="361950"/>
            <a:chOff x="0" y="0"/>
            <a:chExt cx="360000" cy="360000"/>
          </a:xfrm>
        </p:grpSpPr>
        <p:sp>
          <p:nvSpPr>
            <p:cNvPr id="37006"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7007"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36882" name="组合 4"/>
          <p:cNvGrpSpPr/>
          <p:nvPr/>
        </p:nvGrpSpPr>
        <p:grpSpPr>
          <a:xfrm>
            <a:off x="11449050" y="368300"/>
            <a:ext cx="360363" cy="361950"/>
            <a:chOff x="0" y="0"/>
            <a:chExt cx="360000" cy="360000"/>
          </a:xfrm>
        </p:grpSpPr>
        <p:sp>
          <p:nvSpPr>
            <p:cNvPr id="37004"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7005"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36883"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6884"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24"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25625"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5626"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grpSp>
        <p:nvGrpSpPr>
          <p:cNvPr id="4" name="Group 2"/>
          <p:cNvGrpSpPr/>
          <p:nvPr/>
        </p:nvGrpSpPr>
        <p:grpSpPr>
          <a:xfrm>
            <a:off x="2247900" y="2057400"/>
            <a:ext cx="5111750" cy="506413"/>
            <a:chOff x="0" y="0"/>
            <a:chExt cx="4652967" cy="459490"/>
          </a:xfrm>
        </p:grpSpPr>
        <p:sp>
          <p:nvSpPr>
            <p:cNvPr id="36980" name="AutoShape 7"/>
            <p:cNvSpPr>
              <a:spLocks noChangeAspect="1" noTextEdit="1"/>
            </p:cNvSpPr>
            <p:nvPr/>
          </p:nvSpPr>
          <p:spPr>
            <a:xfrm>
              <a:off x="0" y="0"/>
              <a:ext cx="4652966" cy="457532"/>
            </a:xfrm>
            <a:prstGeom prst="rect">
              <a:avLst/>
            </a:prstGeom>
            <a:noFill/>
            <a:ln w="9525">
              <a:noFill/>
            </a:ln>
          </p:spPr>
          <p:txBody>
            <a:bodyPr/>
            <a:p>
              <a:endParaRPr lang="zh-CN" altLang="en-US"/>
            </a:p>
          </p:txBody>
        </p:sp>
        <p:sp>
          <p:nvSpPr>
            <p:cNvPr id="36981" name="Rectangle 9"/>
            <p:cNvSpPr/>
            <p:nvPr/>
          </p:nvSpPr>
          <p:spPr>
            <a:xfrm>
              <a:off x="1305" y="64617"/>
              <a:ext cx="4625552" cy="24802"/>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82" name="Rectangle 10"/>
            <p:cNvSpPr/>
            <p:nvPr/>
          </p:nvSpPr>
          <p:spPr>
            <a:xfrm>
              <a:off x="4622291" y="0"/>
              <a:ext cx="30676" cy="459490"/>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83" name="Rectangle 11"/>
            <p:cNvSpPr/>
            <p:nvPr/>
          </p:nvSpPr>
          <p:spPr>
            <a:xfrm>
              <a:off x="3687650" y="0"/>
              <a:ext cx="30676" cy="152729"/>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84" name="Rectangle 12"/>
            <p:cNvSpPr/>
            <p:nvPr/>
          </p:nvSpPr>
          <p:spPr>
            <a:xfrm>
              <a:off x="2767370" y="0"/>
              <a:ext cx="30676" cy="152729"/>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85" name="Rectangle 13"/>
            <p:cNvSpPr/>
            <p:nvPr/>
          </p:nvSpPr>
          <p:spPr>
            <a:xfrm>
              <a:off x="4151707" y="0"/>
              <a:ext cx="29371" cy="152729"/>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86" name="Rectangle 14"/>
            <p:cNvSpPr/>
            <p:nvPr/>
          </p:nvSpPr>
          <p:spPr>
            <a:xfrm>
              <a:off x="3230120" y="0"/>
              <a:ext cx="29371" cy="152729"/>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87" name="Rectangle 15"/>
            <p:cNvSpPr/>
            <p:nvPr/>
          </p:nvSpPr>
          <p:spPr>
            <a:xfrm>
              <a:off x="1845131" y="0"/>
              <a:ext cx="29371" cy="152729"/>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88" name="Rectangle 16"/>
            <p:cNvSpPr/>
            <p:nvPr/>
          </p:nvSpPr>
          <p:spPr>
            <a:xfrm>
              <a:off x="2306576" y="0"/>
              <a:ext cx="29371" cy="152729"/>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89" name="Rectangle 17"/>
            <p:cNvSpPr/>
            <p:nvPr/>
          </p:nvSpPr>
          <p:spPr>
            <a:xfrm>
              <a:off x="1386296" y="0"/>
              <a:ext cx="28717" cy="152729"/>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90" name="Rectangle 18"/>
            <p:cNvSpPr/>
            <p:nvPr/>
          </p:nvSpPr>
          <p:spPr>
            <a:xfrm>
              <a:off x="926807" y="0"/>
              <a:ext cx="30676" cy="152729"/>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91" name="Rectangle 19"/>
            <p:cNvSpPr/>
            <p:nvPr/>
          </p:nvSpPr>
          <p:spPr>
            <a:xfrm>
              <a:off x="1305" y="434688"/>
              <a:ext cx="4625553" cy="24802"/>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92" name="Rectangle 20"/>
            <p:cNvSpPr/>
            <p:nvPr/>
          </p:nvSpPr>
          <p:spPr>
            <a:xfrm>
              <a:off x="464056" y="0"/>
              <a:ext cx="30676" cy="152729"/>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93" name="Rectangle 21"/>
            <p:cNvSpPr/>
            <p:nvPr/>
          </p:nvSpPr>
          <p:spPr>
            <a:xfrm>
              <a:off x="1305" y="0"/>
              <a:ext cx="29371" cy="447089"/>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94" name="矩形 35"/>
            <p:cNvSpPr/>
            <p:nvPr/>
          </p:nvSpPr>
          <p:spPr>
            <a:xfrm>
              <a:off x="2814022" y="105425"/>
              <a:ext cx="401152" cy="306326"/>
            </a:xfrm>
            <a:prstGeom prst="rect">
              <a:avLst/>
            </a:prstGeom>
            <a:solidFill>
              <a:srgbClr val="FF0000"/>
            </a:solidFill>
            <a:ln w="9525">
              <a:noFill/>
            </a:ln>
          </p:spPr>
          <p:txBody>
            <a:bodyPr anchor="ctr"/>
            <a:p>
              <a:pPr algn="ctr"/>
              <a:endParaRPr lang="zh-CN" altLang="zh-CN" sz="1800" b="1" dirty="0">
                <a:solidFill>
                  <a:srgbClr val="FFFFFF"/>
                </a:solidFill>
                <a:latin typeface="Calibri" panose="020F0502020204030204" pitchFamily="34" charset="0"/>
                <a:sym typeface="Calibri" panose="020F0502020204030204" pitchFamily="34" charset="0"/>
              </a:endParaRPr>
            </a:p>
          </p:txBody>
        </p:sp>
        <p:sp>
          <p:nvSpPr>
            <p:cNvPr id="36995" name="矩形 36"/>
            <p:cNvSpPr/>
            <p:nvPr/>
          </p:nvSpPr>
          <p:spPr>
            <a:xfrm>
              <a:off x="2354560" y="105082"/>
              <a:ext cx="402705" cy="306109"/>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96" name="矩形 37"/>
            <p:cNvSpPr/>
            <p:nvPr/>
          </p:nvSpPr>
          <p:spPr>
            <a:xfrm>
              <a:off x="1895918" y="105082"/>
              <a:ext cx="402705" cy="306109"/>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97" name="矩形 38"/>
            <p:cNvSpPr/>
            <p:nvPr/>
          </p:nvSpPr>
          <p:spPr>
            <a:xfrm>
              <a:off x="1437276" y="105082"/>
              <a:ext cx="402705" cy="306109"/>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98" name="矩形 39"/>
            <p:cNvSpPr/>
            <p:nvPr/>
          </p:nvSpPr>
          <p:spPr>
            <a:xfrm>
              <a:off x="978635" y="105082"/>
              <a:ext cx="402705" cy="306109"/>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99" name="矩形 40"/>
            <p:cNvSpPr/>
            <p:nvPr/>
          </p:nvSpPr>
          <p:spPr>
            <a:xfrm>
              <a:off x="519993" y="105082"/>
              <a:ext cx="402705" cy="306109"/>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7000" name="矩形 41"/>
            <p:cNvSpPr/>
            <p:nvPr/>
          </p:nvSpPr>
          <p:spPr>
            <a:xfrm>
              <a:off x="61350" y="105082"/>
              <a:ext cx="402705" cy="306109"/>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7001" name="矩形 42"/>
            <p:cNvSpPr/>
            <p:nvPr/>
          </p:nvSpPr>
          <p:spPr>
            <a:xfrm>
              <a:off x="3272766" y="105425"/>
              <a:ext cx="401152" cy="306326"/>
            </a:xfrm>
            <a:prstGeom prst="rect">
              <a:avLst/>
            </a:prstGeom>
            <a:solidFill>
              <a:srgbClr val="FF0000"/>
            </a:solidFill>
            <a:ln w="9525">
              <a:noFill/>
            </a:ln>
          </p:spPr>
          <p:txBody>
            <a:bodyPr anchor="ctr"/>
            <a:p>
              <a:pPr algn="ctr"/>
              <a:endParaRPr lang="zh-CN" altLang="zh-CN" sz="1800" b="1" dirty="0">
                <a:solidFill>
                  <a:srgbClr val="FFFFFF"/>
                </a:solidFill>
                <a:latin typeface="Calibri" panose="020F0502020204030204" pitchFamily="34" charset="0"/>
                <a:sym typeface="Calibri" panose="020F0502020204030204" pitchFamily="34" charset="0"/>
              </a:endParaRPr>
            </a:p>
          </p:txBody>
        </p:sp>
        <p:sp>
          <p:nvSpPr>
            <p:cNvPr id="37002" name="矩形 43"/>
            <p:cNvSpPr/>
            <p:nvPr/>
          </p:nvSpPr>
          <p:spPr>
            <a:xfrm>
              <a:off x="3729523" y="105425"/>
              <a:ext cx="403137" cy="306326"/>
            </a:xfrm>
            <a:prstGeom prst="rect">
              <a:avLst/>
            </a:prstGeom>
            <a:solidFill>
              <a:srgbClr val="FF0000"/>
            </a:solidFill>
            <a:ln w="9525">
              <a:noFill/>
            </a:ln>
          </p:spPr>
          <p:txBody>
            <a:bodyPr anchor="ctr"/>
            <a:p>
              <a:pPr algn="ctr"/>
              <a:endParaRPr lang="zh-CN" altLang="zh-CN" sz="1800" b="1" dirty="0">
                <a:solidFill>
                  <a:srgbClr val="FFFFFF"/>
                </a:solidFill>
                <a:latin typeface="Calibri" panose="020F0502020204030204" pitchFamily="34" charset="0"/>
                <a:sym typeface="Calibri" panose="020F0502020204030204" pitchFamily="34" charset="0"/>
              </a:endParaRPr>
            </a:p>
          </p:txBody>
        </p:sp>
        <p:sp>
          <p:nvSpPr>
            <p:cNvPr id="37003" name="矩形 44"/>
            <p:cNvSpPr/>
            <p:nvPr/>
          </p:nvSpPr>
          <p:spPr>
            <a:xfrm>
              <a:off x="4188266" y="105425"/>
              <a:ext cx="403139" cy="306326"/>
            </a:xfrm>
            <a:prstGeom prst="rect">
              <a:avLst/>
            </a:prstGeom>
            <a:solidFill>
              <a:srgbClr val="FF0000"/>
            </a:solidFill>
            <a:ln w="9525">
              <a:noFill/>
            </a:ln>
          </p:spPr>
          <p:txBody>
            <a:bodyPr anchor="ctr"/>
            <a:p>
              <a:pPr algn="ctr"/>
              <a:endParaRPr lang="zh-CN" altLang="zh-CN" sz="1800" b="1" dirty="0">
                <a:solidFill>
                  <a:srgbClr val="FFFFFF"/>
                </a:solidFill>
                <a:latin typeface="Calibri" panose="020F0502020204030204" pitchFamily="34" charset="0"/>
                <a:sym typeface="Calibri" panose="020F0502020204030204" pitchFamily="34" charset="0"/>
              </a:endParaRPr>
            </a:p>
          </p:txBody>
        </p:sp>
      </p:grpSp>
      <p:grpSp>
        <p:nvGrpSpPr>
          <p:cNvPr id="5" name="组合 127"/>
          <p:cNvGrpSpPr/>
          <p:nvPr/>
        </p:nvGrpSpPr>
        <p:grpSpPr>
          <a:xfrm>
            <a:off x="1419225" y="1890713"/>
            <a:ext cx="581025" cy="668337"/>
            <a:chOff x="0" y="0"/>
            <a:chExt cx="580971" cy="669331"/>
          </a:xfrm>
        </p:grpSpPr>
        <p:sp>
          <p:nvSpPr>
            <p:cNvPr id="36974" name="Oval 37"/>
            <p:cNvSpPr/>
            <p:nvPr/>
          </p:nvSpPr>
          <p:spPr>
            <a:xfrm flipH="1">
              <a:off x="82734" y="0"/>
              <a:ext cx="112746" cy="116881"/>
            </a:xfrm>
            <a:prstGeom prst="ellipse">
              <a:avLst/>
            </a:prstGeom>
            <a:solidFill>
              <a:srgbClr val="009999"/>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75" name="Freeform 38"/>
            <p:cNvSpPr/>
            <p:nvPr/>
          </p:nvSpPr>
          <p:spPr>
            <a:xfrm flipH="1">
              <a:off x="47856" y="126971"/>
              <a:ext cx="13789" cy="1"/>
            </a:xfrm>
            <a:custGeom>
              <a:avLst/>
              <a:gdLst>
                <a:gd name="txL" fmla="*/ 0 w 7"/>
                <a:gd name="txT" fmla="*/ 0 h 1"/>
                <a:gd name="txR" fmla="*/ 7 w 7"/>
                <a:gd name="txB" fmla="*/ 1 h 1"/>
              </a:gdLst>
              <a:ahLst/>
              <a:cxnLst>
                <a:cxn ang="0">
                  <a:pos x="0" y="0"/>
                </a:cxn>
                <a:cxn ang="0">
                  <a:pos x="80764" y="0"/>
                </a:cxn>
                <a:cxn ang="0">
                  <a:pos x="0" y="0"/>
                </a:cxn>
              </a:cxnLst>
              <a:rect l="txL" t="txT" r="txR" b="txB"/>
              <a:pathLst>
                <a:path w="7" h="1">
                  <a:moveTo>
                    <a:pt x="0" y="0"/>
                  </a:moveTo>
                  <a:cubicBezTo>
                    <a:pt x="7" y="0"/>
                    <a:pt x="7" y="0"/>
                    <a:pt x="7" y="0"/>
                  </a:cubicBezTo>
                  <a:cubicBezTo>
                    <a:pt x="3" y="0"/>
                    <a:pt x="1" y="0"/>
                    <a:pt x="0" y="0"/>
                  </a:cubicBezTo>
                  <a:close/>
                </a:path>
              </a:pathLst>
            </a:custGeom>
            <a:solidFill>
              <a:srgbClr val="009999">
                <a:alpha val="100000"/>
              </a:srgbClr>
            </a:solidFill>
            <a:ln w="9525">
              <a:noFill/>
            </a:ln>
          </p:spPr>
          <p:txBody>
            <a:bodyPr/>
            <a:p>
              <a:endParaRPr lang="zh-CN" altLang="en-US"/>
            </a:p>
          </p:txBody>
        </p:sp>
        <p:sp>
          <p:nvSpPr>
            <p:cNvPr id="36976" name="Freeform 39"/>
            <p:cNvSpPr/>
            <p:nvPr/>
          </p:nvSpPr>
          <p:spPr>
            <a:xfrm flipH="1">
              <a:off x="0" y="126971"/>
              <a:ext cx="279837" cy="542360"/>
            </a:xfrm>
            <a:custGeom>
              <a:avLst/>
              <a:gdLst>
                <a:gd name="txL" fmla="*/ 0 w 146"/>
                <a:gd name="txT" fmla="*/ 0 h 273"/>
                <a:gd name="txR" fmla="*/ 146 w 146"/>
                <a:gd name="txB" fmla="*/ 273 h 273"/>
              </a:gdLst>
              <a:ahLst/>
              <a:cxnLst>
                <a:cxn ang="0">
                  <a:pos x="1531437" y="121187"/>
                </a:cxn>
                <a:cxn ang="0">
                  <a:pos x="1368518" y="9933"/>
                </a:cxn>
                <a:cxn ang="0">
                  <a:pos x="1295684" y="0"/>
                </a:cxn>
                <a:cxn ang="0">
                  <a:pos x="1240100" y="0"/>
                </a:cxn>
                <a:cxn ang="0">
                  <a:pos x="1240100" y="0"/>
                </a:cxn>
                <a:cxn ang="0">
                  <a:pos x="1155765" y="0"/>
                </a:cxn>
                <a:cxn ang="0">
                  <a:pos x="322004" y="0"/>
                </a:cxn>
                <a:cxn ang="0">
                  <a:pos x="312421" y="0"/>
                </a:cxn>
                <a:cxn ang="0">
                  <a:pos x="312421" y="0"/>
                </a:cxn>
                <a:cxn ang="0">
                  <a:pos x="312421" y="0"/>
                </a:cxn>
                <a:cxn ang="0">
                  <a:pos x="203169" y="9933"/>
                </a:cxn>
                <a:cxn ang="0">
                  <a:pos x="0" y="244360"/>
                </a:cxn>
                <a:cxn ang="0">
                  <a:pos x="0" y="244360"/>
                </a:cxn>
                <a:cxn ang="0">
                  <a:pos x="0" y="244360"/>
                </a:cxn>
                <a:cxn ang="0">
                  <a:pos x="0" y="1229747"/>
                </a:cxn>
                <a:cxn ang="0">
                  <a:pos x="149502" y="1374773"/>
                </a:cxn>
                <a:cxn ang="0">
                  <a:pos x="289420" y="1229747"/>
                </a:cxn>
                <a:cxn ang="0">
                  <a:pos x="289420" y="299987"/>
                </a:cxn>
                <a:cxn ang="0">
                  <a:pos x="322004" y="299987"/>
                </a:cxn>
                <a:cxn ang="0">
                  <a:pos x="322004" y="1519800"/>
                </a:cxn>
                <a:cxn ang="0">
                  <a:pos x="322004" y="1519800"/>
                </a:cxn>
                <a:cxn ang="0">
                  <a:pos x="322004" y="1529733"/>
                </a:cxn>
                <a:cxn ang="0">
                  <a:pos x="322004" y="2838946"/>
                </a:cxn>
                <a:cxn ang="0">
                  <a:pos x="502173" y="3027680"/>
                </a:cxn>
                <a:cxn ang="0">
                  <a:pos x="684259" y="2838946"/>
                </a:cxn>
                <a:cxn ang="0">
                  <a:pos x="684259" y="1529733"/>
                </a:cxn>
                <a:cxn ang="0">
                  <a:pos x="684259" y="1519800"/>
                </a:cxn>
                <a:cxn ang="0">
                  <a:pos x="684259" y="1519800"/>
                </a:cxn>
                <a:cxn ang="0">
                  <a:pos x="684259" y="1519800"/>
                </a:cxn>
                <a:cxn ang="0">
                  <a:pos x="783927" y="1408547"/>
                </a:cxn>
                <a:cxn ang="0">
                  <a:pos x="877845" y="1519800"/>
                </a:cxn>
                <a:cxn ang="0">
                  <a:pos x="877845" y="1519800"/>
                </a:cxn>
                <a:cxn ang="0">
                  <a:pos x="877845" y="1519800"/>
                </a:cxn>
                <a:cxn ang="0">
                  <a:pos x="877845" y="1529733"/>
                </a:cxn>
                <a:cxn ang="0">
                  <a:pos x="877845" y="2838946"/>
                </a:cxn>
                <a:cxn ang="0">
                  <a:pos x="1059931" y="3027680"/>
                </a:cxn>
                <a:cxn ang="0">
                  <a:pos x="1240100" y="2838946"/>
                </a:cxn>
                <a:cxn ang="0">
                  <a:pos x="1240100" y="1529733"/>
                </a:cxn>
                <a:cxn ang="0">
                  <a:pos x="1240100" y="1519800"/>
                </a:cxn>
                <a:cxn ang="0">
                  <a:pos x="1240100" y="1519800"/>
                </a:cxn>
                <a:cxn ang="0">
                  <a:pos x="1240100" y="299987"/>
                </a:cxn>
                <a:cxn ang="0">
                  <a:pos x="1272683" y="299987"/>
                </a:cxn>
                <a:cxn ang="0">
                  <a:pos x="1272683" y="1229747"/>
                </a:cxn>
                <a:cxn ang="0">
                  <a:pos x="1412602" y="1374773"/>
                </a:cxn>
                <a:cxn ang="0">
                  <a:pos x="1562104" y="1229747"/>
                </a:cxn>
                <a:cxn ang="0">
                  <a:pos x="1562104" y="244360"/>
                </a:cxn>
                <a:cxn ang="0">
                  <a:pos x="1531437" y="121187"/>
                </a:cxn>
              </a:cxnLst>
              <a:rect l="txL" t="txT" r="txR" b="txB"/>
              <a:pathLst>
                <a:path w="146" h="273">
                  <a:moveTo>
                    <a:pt x="143" y="11"/>
                  </a:moveTo>
                  <a:cubicBezTo>
                    <a:pt x="140" y="5"/>
                    <a:pt x="133" y="3"/>
                    <a:pt x="128" y="1"/>
                  </a:cubicBezTo>
                  <a:cubicBezTo>
                    <a:pt x="125" y="1"/>
                    <a:pt x="123" y="1"/>
                    <a:pt x="121" y="0"/>
                  </a:cubicBezTo>
                  <a:cubicBezTo>
                    <a:pt x="116" y="0"/>
                    <a:pt x="116" y="0"/>
                    <a:pt x="116" y="0"/>
                  </a:cubicBezTo>
                  <a:cubicBezTo>
                    <a:pt x="116" y="0"/>
                    <a:pt x="116" y="0"/>
                    <a:pt x="116" y="0"/>
                  </a:cubicBezTo>
                  <a:cubicBezTo>
                    <a:pt x="108" y="0"/>
                    <a:pt x="108" y="0"/>
                    <a:pt x="108" y="0"/>
                  </a:cubicBezTo>
                  <a:cubicBezTo>
                    <a:pt x="30" y="0"/>
                    <a:pt x="30" y="0"/>
                    <a:pt x="30" y="0"/>
                  </a:cubicBezTo>
                  <a:cubicBezTo>
                    <a:pt x="29" y="0"/>
                    <a:pt x="29" y="0"/>
                    <a:pt x="29" y="0"/>
                  </a:cubicBezTo>
                  <a:cubicBezTo>
                    <a:pt x="29" y="0"/>
                    <a:pt x="29" y="0"/>
                    <a:pt x="29" y="0"/>
                  </a:cubicBezTo>
                  <a:cubicBezTo>
                    <a:pt x="29" y="0"/>
                    <a:pt x="29" y="0"/>
                    <a:pt x="29" y="0"/>
                  </a:cubicBezTo>
                  <a:cubicBezTo>
                    <a:pt x="27" y="0"/>
                    <a:pt x="23" y="1"/>
                    <a:pt x="19" y="1"/>
                  </a:cubicBezTo>
                  <a:cubicBezTo>
                    <a:pt x="10" y="3"/>
                    <a:pt x="0" y="8"/>
                    <a:pt x="0" y="22"/>
                  </a:cubicBezTo>
                  <a:cubicBezTo>
                    <a:pt x="0" y="22"/>
                    <a:pt x="0" y="22"/>
                    <a:pt x="0" y="22"/>
                  </a:cubicBezTo>
                  <a:cubicBezTo>
                    <a:pt x="0" y="22"/>
                    <a:pt x="0" y="22"/>
                    <a:pt x="0" y="22"/>
                  </a:cubicBezTo>
                  <a:cubicBezTo>
                    <a:pt x="0" y="111"/>
                    <a:pt x="0" y="111"/>
                    <a:pt x="0" y="111"/>
                  </a:cubicBezTo>
                  <a:cubicBezTo>
                    <a:pt x="0" y="118"/>
                    <a:pt x="6" y="124"/>
                    <a:pt x="14" y="124"/>
                  </a:cubicBezTo>
                  <a:cubicBezTo>
                    <a:pt x="21" y="124"/>
                    <a:pt x="27" y="118"/>
                    <a:pt x="27" y="111"/>
                  </a:cubicBezTo>
                  <a:cubicBezTo>
                    <a:pt x="27" y="27"/>
                    <a:pt x="27" y="27"/>
                    <a:pt x="27" y="27"/>
                  </a:cubicBezTo>
                  <a:cubicBezTo>
                    <a:pt x="30" y="27"/>
                    <a:pt x="30" y="27"/>
                    <a:pt x="30" y="27"/>
                  </a:cubicBezTo>
                  <a:cubicBezTo>
                    <a:pt x="30" y="137"/>
                    <a:pt x="30" y="137"/>
                    <a:pt x="30" y="137"/>
                  </a:cubicBezTo>
                  <a:cubicBezTo>
                    <a:pt x="30" y="137"/>
                    <a:pt x="30" y="137"/>
                    <a:pt x="30" y="137"/>
                  </a:cubicBezTo>
                  <a:cubicBezTo>
                    <a:pt x="30" y="137"/>
                    <a:pt x="30" y="138"/>
                    <a:pt x="30" y="138"/>
                  </a:cubicBezTo>
                  <a:cubicBezTo>
                    <a:pt x="30" y="256"/>
                    <a:pt x="30" y="256"/>
                    <a:pt x="30" y="256"/>
                  </a:cubicBezTo>
                  <a:cubicBezTo>
                    <a:pt x="30" y="265"/>
                    <a:pt x="38" y="273"/>
                    <a:pt x="47" y="273"/>
                  </a:cubicBezTo>
                  <a:cubicBezTo>
                    <a:pt x="56" y="273"/>
                    <a:pt x="64" y="265"/>
                    <a:pt x="64" y="256"/>
                  </a:cubicBezTo>
                  <a:cubicBezTo>
                    <a:pt x="64" y="138"/>
                    <a:pt x="64" y="138"/>
                    <a:pt x="64" y="138"/>
                  </a:cubicBezTo>
                  <a:cubicBezTo>
                    <a:pt x="64" y="138"/>
                    <a:pt x="64" y="137"/>
                    <a:pt x="64" y="137"/>
                  </a:cubicBezTo>
                  <a:cubicBezTo>
                    <a:pt x="64" y="137"/>
                    <a:pt x="64" y="137"/>
                    <a:pt x="64" y="137"/>
                  </a:cubicBezTo>
                  <a:cubicBezTo>
                    <a:pt x="64" y="137"/>
                    <a:pt x="64" y="137"/>
                    <a:pt x="64" y="137"/>
                  </a:cubicBezTo>
                  <a:cubicBezTo>
                    <a:pt x="64" y="132"/>
                    <a:pt x="68" y="127"/>
                    <a:pt x="73" y="127"/>
                  </a:cubicBezTo>
                  <a:cubicBezTo>
                    <a:pt x="78" y="127"/>
                    <a:pt x="82" y="132"/>
                    <a:pt x="82" y="137"/>
                  </a:cubicBezTo>
                  <a:cubicBezTo>
                    <a:pt x="82" y="137"/>
                    <a:pt x="82" y="137"/>
                    <a:pt x="82" y="137"/>
                  </a:cubicBezTo>
                  <a:cubicBezTo>
                    <a:pt x="82" y="137"/>
                    <a:pt x="82" y="137"/>
                    <a:pt x="82" y="137"/>
                  </a:cubicBezTo>
                  <a:cubicBezTo>
                    <a:pt x="82" y="137"/>
                    <a:pt x="82" y="138"/>
                    <a:pt x="82" y="138"/>
                  </a:cubicBezTo>
                  <a:cubicBezTo>
                    <a:pt x="82" y="256"/>
                    <a:pt x="82" y="256"/>
                    <a:pt x="82" y="256"/>
                  </a:cubicBezTo>
                  <a:cubicBezTo>
                    <a:pt x="82" y="265"/>
                    <a:pt x="90" y="273"/>
                    <a:pt x="99" y="273"/>
                  </a:cubicBezTo>
                  <a:cubicBezTo>
                    <a:pt x="108" y="273"/>
                    <a:pt x="116" y="265"/>
                    <a:pt x="116" y="256"/>
                  </a:cubicBezTo>
                  <a:cubicBezTo>
                    <a:pt x="116" y="138"/>
                    <a:pt x="116" y="138"/>
                    <a:pt x="116" y="138"/>
                  </a:cubicBezTo>
                  <a:cubicBezTo>
                    <a:pt x="116" y="138"/>
                    <a:pt x="116" y="137"/>
                    <a:pt x="116" y="137"/>
                  </a:cubicBezTo>
                  <a:cubicBezTo>
                    <a:pt x="116" y="137"/>
                    <a:pt x="116" y="137"/>
                    <a:pt x="116" y="137"/>
                  </a:cubicBezTo>
                  <a:cubicBezTo>
                    <a:pt x="116" y="27"/>
                    <a:pt x="116" y="27"/>
                    <a:pt x="116" y="27"/>
                  </a:cubicBezTo>
                  <a:cubicBezTo>
                    <a:pt x="119" y="27"/>
                    <a:pt x="119" y="27"/>
                    <a:pt x="119" y="27"/>
                  </a:cubicBezTo>
                  <a:cubicBezTo>
                    <a:pt x="119" y="111"/>
                    <a:pt x="119" y="111"/>
                    <a:pt x="119" y="111"/>
                  </a:cubicBezTo>
                  <a:cubicBezTo>
                    <a:pt x="119" y="118"/>
                    <a:pt x="125" y="124"/>
                    <a:pt x="132" y="124"/>
                  </a:cubicBezTo>
                  <a:cubicBezTo>
                    <a:pt x="140" y="124"/>
                    <a:pt x="146" y="118"/>
                    <a:pt x="146" y="111"/>
                  </a:cubicBezTo>
                  <a:cubicBezTo>
                    <a:pt x="146" y="22"/>
                    <a:pt x="146" y="22"/>
                    <a:pt x="146" y="22"/>
                  </a:cubicBezTo>
                  <a:cubicBezTo>
                    <a:pt x="146" y="18"/>
                    <a:pt x="145" y="14"/>
                    <a:pt x="143" y="11"/>
                  </a:cubicBezTo>
                  <a:close/>
                </a:path>
              </a:pathLst>
            </a:custGeom>
            <a:solidFill>
              <a:srgbClr val="009999">
                <a:alpha val="100000"/>
              </a:srgbClr>
            </a:solidFill>
            <a:ln w="9525">
              <a:noFill/>
            </a:ln>
          </p:spPr>
          <p:txBody>
            <a:bodyPr/>
            <a:p>
              <a:endParaRPr lang="zh-CN" altLang="en-US"/>
            </a:p>
          </p:txBody>
        </p:sp>
        <p:sp>
          <p:nvSpPr>
            <p:cNvPr id="36977" name="Oval 37"/>
            <p:cNvSpPr/>
            <p:nvPr/>
          </p:nvSpPr>
          <p:spPr>
            <a:xfrm flipH="1">
              <a:off x="388452" y="0"/>
              <a:ext cx="110124" cy="116881"/>
            </a:xfrm>
            <a:prstGeom prst="ellipse">
              <a:avLst/>
            </a:prstGeom>
            <a:solidFill>
              <a:srgbClr val="009999"/>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78" name="Freeform 38"/>
            <p:cNvSpPr/>
            <p:nvPr/>
          </p:nvSpPr>
          <p:spPr>
            <a:xfrm flipH="1">
              <a:off x="354385" y="126971"/>
              <a:ext cx="13468" cy="1"/>
            </a:xfrm>
            <a:custGeom>
              <a:avLst/>
              <a:gdLst>
                <a:gd name="txL" fmla="*/ 0 w 7"/>
                <a:gd name="txT" fmla="*/ 0 h 1"/>
                <a:gd name="txR" fmla="*/ 7 w 7"/>
                <a:gd name="txB" fmla="*/ 1 h 1"/>
              </a:gdLst>
              <a:ahLst/>
              <a:cxnLst>
                <a:cxn ang="0">
                  <a:pos x="0" y="0"/>
                </a:cxn>
                <a:cxn ang="0">
                  <a:pos x="78884" y="0"/>
                </a:cxn>
                <a:cxn ang="0">
                  <a:pos x="0" y="0"/>
                </a:cxn>
              </a:cxnLst>
              <a:rect l="txL" t="txT" r="txR" b="txB"/>
              <a:pathLst>
                <a:path w="7" h="1">
                  <a:moveTo>
                    <a:pt x="0" y="0"/>
                  </a:moveTo>
                  <a:cubicBezTo>
                    <a:pt x="7" y="0"/>
                    <a:pt x="7" y="0"/>
                    <a:pt x="7" y="0"/>
                  </a:cubicBezTo>
                  <a:cubicBezTo>
                    <a:pt x="3" y="0"/>
                    <a:pt x="1" y="0"/>
                    <a:pt x="0" y="0"/>
                  </a:cubicBezTo>
                  <a:close/>
                </a:path>
              </a:pathLst>
            </a:custGeom>
            <a:solidFill>
              <a:srgbClr val="009999">
                <a:alpha val="100000"/>
              </a:srgbClr>
            </a:solidFill>
            <a:ln w="9525">
              <a:noFill/>
            </a:ln>
          </p:spPr>
          <p:txBody>
            <a:bodyPr/>
            <a:p>
              <a:endParaRPr lang="zh-CN" altLang="en-US"/>
            </a:p>
          </p:txBody>
        </p:sp>
        <p:sp>
          <p:nvSpPr>
            <p:cNvPr id="36979" name="Freeform 39"/>
            <p:cNvSpPr/>
            <p:nvPr/>
          </p:nvSpPr>
          <p:spPr>
            <a:xfrm flipH="1">
              <a:off x="307642" y="126971"/>
              <a:ext cx="273329" cy="542360"/>
            </a:xfrm>
            <a:custGeom>
              <a:avLst/>
              <a:gdLst>
                <a:gd name="txL" fmla="*/ 0 w 146"/>
                <a:gd name="txT" fmla="*/ 0 h 273"/>
                <a:gd name="txR" fmla="*/ 146 w 146"/>
                <a:gd name="txB" fmla="*/ 273 h 273"/>
              </a:gdLst>
              <a:ahLst/>
              <a:cxnLst>
                <a:cxn ang="0">
                  <a:pos x="1495821" y="121187"/>
                </a:cxn>
                <a:cxn ang="0">
                  <a:pos x="1336691" y="9933"/>
                </a:cxn>
                <a:cxn ang="0">
                  <a:pos x="1265551" y="0"/>
                </a:cxn>
                <a:cxn ang="0">
                  <a:pos x="1211259" y="0"/>
                </a:cxn>
                <a:cxn ang="0">
                  <a:pos x="1211259" y="0"/>
                </a:cxn>
                <a:cxn ang="0">
                  <a:pos x="1128886" y="0"/>
                </a:cxn>
                <a:cxn ang="0">
                  <a:pos x="314516" y="0"/>
                </a:cxn>
                <a:cxn ang="0">
                  <a:pos x="305155" y="0"/>
                </a:cxn>
                <a:cxn ang="0">
                  <a:pos x="305155" y="0"/>
                </a:cxn>
                <a:cxn ang="0">
                  <a:pos x="305155" y="0"/>
                </a:cxn>
                <a:cxn ang="0">
                  <a:pos x="198444" y="9933"/>
                </a:cxn>
                <a:cxn ang="0">
                  <a:pos x="0" y="244360"/>
                </a:cxn>
                <a:cxn ang="0">
                  <a:pos x="0" y="244360"/>
                </a:cxn>
                <a:cxn ang="0">
                  <a:pos x="0" y="244360"/>
                </a:cxn>
                <a:cxn ang="0">
                  <a:pos x="0" y="1229747"/>
                </a:cxn>
                <a:cxn ang="0">
                  <a:pos x="146025" y="1374773"/>
                </a:cxn>
                <a:cxn ang="0">
                  <a:pos x="282690" y="1229747"/>
                </a:cxn>
                <a:cxn ang="0">
                  <a:pos x="282690" y="299987"/>
                </a:cxn>
                <a:cxn ang="0">
                  <a:pos x="314516" y="299987"/>
                </a:cxn>
                <a:cxn ang="0">
                  <a:pos x="314516" y="1519800"/>
                </a:cxn>
                <a:cxn ang="0">
                  <a:pos x="314516" y="1519800"/>
                </a:cxn>
                <a:cxn ang="0">
                  <a:pos x="314516" y="1529733"/>
                </a:cxn>
                <a:cxn ang="0">
                  <a:pos x="314516" y="2838946"/>
                </a:cxn>
                <a:cxn ang="0">
                  <a:pos x="490495" y="3027680"/>
                </a:cxn>
                <a:cxn ang="0">
                  <a:pos x="668346" y="2838946"/>
                </a:cxn>
                <a:cxn ang="0">
                  <a:pos x="668346" y="1529733"/>
                </a:cxn>
                <a:cxn ang="0">
                  <a:pos x="668346" y="1519800"/>
                </a:cxn>
                <a:cxn ang="0">
                  <a:pos x="668346" y="1519800"/>
                </a:cxn>
                <a:cxn ang="0">
                  <a:pos x="668346" y="1519800"/>
                </a:cxn>
                <a:cxn ang="0">
                  <a:pos x="765696" y="1408547"/>
                </a:cxn>
                <a:cxn ang="0">
                  <a:pos x="857429" y="1519800"/>
                </a:cxn>
                <a:cxn ang="0">
                  <a:pos x="857429" y="1519800"/>
                </a:cxn>
                <a:cxn ang="0">
                  <a:pos x="857429" y="1519800"/>
                </a:cxn>
                <a:cxn ang="0">
                  <a:pos x="857429" y="1529733"/>
                </a:cxn>
                <a:cxn ang="0">
                  <a:pos x="857429" y="2838946"/>
                </a:cxn>
                <a:cxn ang="0">
                  <a:pos x="1035280" y="3027680"/>
                </a:cxn>
                <a:cxn ang="0">
                  <a:pos x="1211259" y="2838946"/>
                </a:cxn>
                <a:cxn ang="0">
                  <a:pos x="1211259" y="1529733"/>
                </a:cxn>
                <a:cxn ang="0">
                  <a:pos x="1211259" y="1519800"/>
                </a:cxn>
                <a:cxn ang="0">
                  <a:pos x="1211259" y="1519800"/>
                </a:cxn>
                <a:cxn ang="0">
                  <a:pos x="1211259" y="299987"/>
                </a:cxn>
                <a:cxn ang="0">
                  <a:pos x="1243085" y="299987"/>
                </a:cxn>
                <a:cxn ang="0">
                  <a:pos x="1243085" y="1229747"/>
                </a:cxn>
                <a:cxn ang="0">
                  <a:pos x="1379750" y="1374773"/>
                </a:cxn>
                <a:cxn ang="0">
                  <a:pos x="1525775" y="1229747"/>
                </a:cxn>
                <a:cxn ang="0">
                  <a:pos x="1525775" y="244360"/>
                </a:cxn>
                <a:cxn ang="0">
                  <a:pos x="1495821" y="121187"/>
                </a:cxn>
              </a:cxnLst>
              <a:rect l="txL" t="txT" r="txR" b="txB"/>
              <a:pathLst>
                <a:path w="146" h="273">
                  <a:moveTo>
                    <a:pt x="143" y="11"/>
                  </a:moveTo>
                  <a:cubicBezTo>
                    <a:pt x="140" y="5"/>
                    <a:pt x="133" y="3"/>
                    <a:pt x="128" y="1"/>
                  </a:cubicBezTo>
                  <a:cubicBezTo>
                    <a:pt x="125" y="1"/>
                    <a:pt x="123" y="1"/>
                    <a:pt x="121" y="0"/>
                  </a:cubicBezTo>
                  <a:cubicBezTo>
                    <a:pt x="116" y="0"/>
                    <a:pt x="116" y="0"/>
                    <a:pt x="116" y="0"/>
                  </a:cubicBezTo>
                  <a:cubicBezTo>
                    <a:pt x="116" y="0"/>
                    <a:pt x="116" y="0"/>
                    <a:pt x="116" y="0"/>
                  </a:cubicBezTo>
                  <a:cubicBezTo>
                    <a:pt x="108" y="0"/>
                    <a:pt x="108" y="0"/>
                    <a:pt x="108" y="0"/>
                  </a:cubicBezTo>
                  <a:cubicBezTo>
                    <a:pt x="30" y="0"/>
                    <a:pt x="30" y="0"/>
                    <a:pt x="30" y="0"/>
                  </a:cubicBezTo>
                  <a:cubicBezTo>
                    <a:pt x="29" y="0"/>
                    <a:pt x="29" y="0"/>
                    <a:pt x="29" y="0"/>
                  </a:cubicBezTo>
                  <a:cubicBezTo>
                    <a:pt x="29" y="0"/>
                    <a:pt x="29" y="0"/>
                    <a:pt x="29" y="0"/>
                  </a:cubicBezTo>
                  <a:cubicBezTo>
                    <a:pt x="29" y="0"/>
                    <a:pt x="29" y="0"/>
                    <a:pt x="29" y="0"/>
                  </a:cubicBezTo>
                  <a:cubicBezTo>
                    <a:pt x="27" y="0"/>
                    <a:pt x="23" y="1"/>
                    <a:pt x="19" y="1"/>
                  </a:cubicBezTo>
                  <a:cubicBezTo>
                    <a:pt x="10" y="3"/>
                    <a:pt x="0" y="8"/>
                    <a:pt x="0" y="22"/>
                  </a:cubicBezTo>
                  <a:cubicBezTo>
                    <a:pt x="0" y="22"/>
                    <a:pt x="0" y="22"/>
                    <a:pt x="0" y="22"/>
                  </a:cubicBezTo>
                  <a:cubicBezTo>
                    <a:pt x="0" y="22"/>
                    <a:pt x="0" y="22"/>
                    <a:pt x="0" y="22"/>
                  </a:cubicBezTo>
                  <a:cubicBezTo>
                    <a:pt x="0" y="111"/>
                    <a:pt x="0" y="111"/>
                    <a:pt x="0" y="111"/>
                  </a:cubicBezTo>
                  <a:cubicBezTo>
                    <a:pt x="0" y="118"/>
                    <a:pt x="6" y="124"/>
                    <a:pt x="14" y="124"/>
                  </a:cubicBezTo>
                  <a:cubicBezTo>
                    <a:pt x="21" y="124"/>
                    <a:pt x="27" y="118"/>
                    <a:pt x="27" y="111"/>
                  </a:cubicBezTo>
                  <a:cubicBezTo>
                    <a:pt x="27" y="27"/>
                    <a:pt x="27" y="27"/>
                    <a:pt x="27" y="27"/>
                  </a:cubicBezTo>
                  <a:cubicBezTo>
                    <a:pt x="30" y="27"/>
                    <a:pt x="30" y="27"/>
                    <a:pt x="30" y="27"/>
                  </a:cubicBezTo>
                  <a:cubicBezTo>
                    <a:pt x="30" y="137"/>
                    <a:pt x="30" y="137"/>
                    <a:pt x="30" y="137"/>
                  </a:cubicBezTo>
                  <a:cubicBezTo>
                    <a:pt x="30" y="137"/>
                    <a:pt x="30" y="137"/>
                    <a:pt x="30" y="137"/>
                  </a:cubicBezTo>
                  <a:cubicBezTo>
                    <a:pt x="30" y="137"/>
                    <a:pt x="30" y="138"/>
                    <a:pt x="30" y="138"/>
                  </a:cubicBezTo>
                  <a:cubicBezTo>
                    <a:pt x="30" y="256"/>
                    <a:pt x="30" y="256"/>
                    <a:pt x="30" y="256"/>
                  </a:cubicBezTo>
                  <a:cubicBezTo>
                    <a:pt x="30" y="265"/>
                    <a:pt x="38" y="273"/>
                    <a:pt x="47" y="273"/>
                  </a:cubicBezTo>
                  <a:cubicBezTo>
                    <a:pt x="56" y="273"/>
                    <a:pt x="64" y="265"/>
                    <a:pt x="64" y="256"/>
                  </a:cubicBezTo>
                  <a:cubicBezTo>
                    <a:pt x="64" y="138"/>
                    <a:pt x="64" y="138"/>
                    <a:pt x="64" y="138"/>
                  </a:cubicBezTo>
                  <a:cubicBezTo>
                    <a:pt x="64" y="138"/>
                    <a:pt x="64" y="137"/>
                    <a:pt x="64" y="137"/>
                  </a:cubicBezTo>
                  <a:cubicBezTo>
                    <a:pt x="64" y="137"/>
                    <a:pt x="64" y="137"/>
                    <a:pt x="64" y="137"/>
                  </a:cubicBezTo>
                  <a:cubicBezTo>
                    <a:pt x="64" y="137"/>
                    <a:pt x="64" y="137"/>
                    <a:pt x="64" y="137"/>
                  </a:cubicBezTo>
                  <a:cubicBezTo>
                    <a:pt x="64" y="132"/>
                    <a:pt x="68" y="127"/>
                    <a:pt x="73" y="127"/>
                  </a:cubicBezTo>
                  <a:cubicBezTo>
                    <a:pt x="78" y="127"/>
                    <a:pt x="82" y="132"/>
                    <a:pt x="82" y="137"/>
                  </a:cubicBezTo>
                  <a:cubicBezTo>
                    <a:pt x="82" y="137"/>
                    <a:pt x="82" y="137"/>
                    <a:pt x="82" y="137"/>
                  </a:cubicBezTo>
                  <a:cubicBezTo>
                    <a:pt x="82" y="137"/>
                    <a:pt x="82" y="137"/>
                    <a:pt x="82" y="137"/>
                  </a:cubicBezTo>
                  <a:cubicBezTo>
                    <a:pt x="82" y="137"/>
                    <a:pt x="82" y="138"/>
                    <a:pt x="82" y="138"/>
                  </a:cubicBezTo>
                  <a:cubicBezTo>
                    <a:pt x="82" y="256"/>
                    <a:pt x="82" y="256"/>
                    <a:pt x="82" y="256"/>
                  </a:cubicBezTo>
                  <a:cubicBezTo>
                    <a:pt x="82" y="265"/>
                    <a:pt x="90" y="273"/>
                    <a:pt x="99" y="273"/>
                  </a:cubicBezTo>
                  <a:cubicBezTo>
                    <a:pt x="108" y="273"/>
                    <a:pt x="116" y="265"/>
                    <a:pt x="116" y="256"/>
                  </a:cubicBezTo>
                  <a:cubicBezTo>
                    <a:pt x="116" y="138"/>
                    <a:pt x="116" y="138"/>
                    <a:pt x="116" y="138"/>
                  </a:cubicBezTo>
                  <a:cubicBezTo>
                    <a:pt x="116" y="138"/>
                    <a:pt x="116" y="137"/>
                    <a:pt x="116" y="137"/>
                  </a:cubicBezTo>
                  <a:cubicBezTo>
                    <a:pt x="116" y="137"/>
                    <a:pt x="116" y="137"/>
                    <a:pt x="116" y="137"/>
                  </a:cubicBezTo>
                  <a:cubicBezTo>
                    <a:pt x="116" y="27"/>
                    <a:pt x="116" y="27"/>
                    <a:pt x="116" y="27"/>
                  </a:cubicBezTo>
                  <a:cubicBezTo>
                    <a:pt x="119" y="27"/>
                    <a:pt x="119" y="27"/>
                    <a:pt x="119" y="27"/>
                  </a:cubicBezTo>
                  <a:cubicBezTo>
                    <a:pt x="119" y="111"/>
                    <a:pt x="119" y="111"/>
                    <a:pt x="119" y="111"/>
                  </a:cubicBezTo>
                  <a:cubicBezTo>
                    <a:pt x="119" y="118"/>
                    <a:pt x="125" y="124"/>
                    <a:pt x="132" y="124"/>
                  </a:cubicBezTo>
                  <a:cubicBezTo>
                    <a:pt x="140" y="124"/>
                    <a:pt x="146" y="118"/>
                    <a:pt x="146" y="111"/>
                  </a:cubicBezTo>
                  <a:cubicBezTo>
                    <a:pt x="146" y="22"/>
                    <a:pt x="146" y="22"/>
                    <a:pt x="146" y="22"/>
                  </a:cubicBezTo>
                  <a:cubicBezTo>
                    <a:pt x="146" y="18"/>
                    <a:pt x="145" y="14"/>
                    <a:pt x="143" y="11"/>
                  </a:cubicBezTo>
                  <a:close/>
                </a:path>
              </a:pathLst>
            </a:custGeom>
            <a:solidFill>
              <a:srgbClr val="009999">
                <a:alpha val="100000"/>
              </a:srgbClr>
            </a:solidFill>
            <a:ln w="9525">
              <a:noFill/>
            </a:ln>
          </p:spPr>
          <p:txBody>
            <a:bodyPr/>
            <a:p>
              <a:endParaRPr lang="zh-CN" altLang="en-US"/>
            </a:p>
          </p:txBody>
        </p:sp>
      </p:grpSp>
      <p:grpSp>
        <p:nvGrpSpPr>
          <p:cNvPr id="6" name="Group 37"/>
          <p:cNvGrpSpPr/>
          <p:nvPr/>
        </p:nvGrpSpPr>
        <p:grpSpPr>
          <a:xfrm>
            <a:off x="2247900" y="3314700"/>
            <a:ext cx="5111750" cy="506413"/>
            <a:chOff x="0" y="0"/>
            <a:chExt cx="4652970" cy="459488"/>
          </a:xfrm>
        </p:grpSpPr>
        <p:sp>
          <p:nvSpPr>
            <p:cNvPr id="36950" name="AutoShape 7"/>
            <p:cNvSpPr>
              <a:spLocks noChangeAspect="1" noTextEdit="1"/>
            </p:cNvSpPr>
            <p:nvPr/>
          </p:nvSpPr>
          <p:spPr>
            <a:xfrm>
              <a:off x="0" y="0"/>
              <a:ext cx="4652970" cy="457530"/>
            </a:xfrm>
            <a:prstGeom prst="rect">
              <a:avLst/>
            </a:prstGeom>
            <a:noFill/>
            <a:ln w="9525">
              <a:noFill/>
            </a:ln>
          </p:spPr>
          <p:txBody>
            <a:bodyPr/>
            <a:p>
              <a:endParaRPr lang="zh-CN" altLang="en-US"/>
            </a:p>
          </p:txBody>
        </p:sp>
        <p:sp>
          <p:nvSpPr>
            <p:cNvPr id="36951" name="Rectangle 9"/>
            <p:cNvSpPr/>
            <p:nvPr/>
          </p:nvSpPr>
          <p:spPr>
            <a:xfrm>
              <a:off x="1305" y="64616"/>
              <a:ext cx="4625557" cy="24802"/>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52" name="Rectangle 10"/>
            <p:cNvSpPr/>
            <p:nvPr/>
          </p:nvSpPr>
          <p:spPr>
            <a:xfrm>
              <a:off x="4622294" y="0"/>
              <a:ext cx="30676" cy="45948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53" name="Rectangle 11"/>
            <p:cNvSpPr/>
            <p:nvPr/>
          </p:nvSpPr>
          <p:spPr>
            <a:xfrm>
              <a:off x="3687653" y="0"/>
              <a:ext cx="30676"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54" name="Rectangle 12"/>
            <p:cNvSpPr/>
            <p:nvPr/>
          </p:nvSpPr>
          <p:spPr>
            <a:xfrm>
              <a:off x="2767372" y="0"/>
              <a:ext cx="30676"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55" name="Rectangle 13"/>
            <p:cNvSpPr/>
            <p:nvPr/>
          </p:nvSpPr>
          <p:spPr>
            <a:xfrm>
              <a:off x="4151710" y="0"/>
              <a:ext cx="29371"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56" name="Rectangle 14"/>
            <p:cNvSpPr/>
            <p:nvPr/>
          </p:nvSpPr>
          <p:spPr>
            <a:xfrm>
              <a:off x="3230123" y="0"/>
              <a:ext cx="29371"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57" name="Rectangle 15"/>
            <p:cNvSpPr/>
            <p:nvPr/>
          </p:nvSpPr>
          <p:spPr>
            <a:xfrm>
              <a:off x="1845132" y="0"/>
              <a:ext cx="29371"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58" name="Rectangle 16"/>
            <p:cNvSpPr/>
            <p:nvPr/>
          </p:nvSpPr>
          <p:spPr>
            <a:xfrm>
              <a:off x="2306578" y="0"/>
              <a:ext cx="29371"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59" name="Rectangle 17"/>
            <p:cNvSpPr/>
            <p:nvPr/>
          </p:nvSpPr>
          <p:spPr>
            <a:xfrm>
              <a:off x="1386297" y="0"/>
              <a:ext cx="28718"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60" name="Rectangle 18"/>
            <p:cNvSpPr/>
            <p:nvPr/>
          </p:nvSpPr>
          <p:spPr>
            <a:xfrm>
              <a:off x="926808" y="0"/>
              <a:ext cx="30676"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61" name="Rectangle 19"/>
            <p:cNvSpPr/>
            <p:nvPr/>
          </p:nvSpPr>
          <p:spPr>
            <a:xfrm>
              <a:off x="1305" y="434686"/>
              <a:ext cx="4625557" cy="24802"/>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62" name="Rectangle 20"/>
            <p:cNvSpPr/>
            <p:nvPr/>
          </p:nvSpPr>
          <p:spPr>
            <a:xfrm>
              <a:off x="464057" y="0"/>
              <a:ext cx="30676"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63" name="Rectangle 21"/>
            <p:cNvSpPr/>
            <p:nvPr/>
          </p:nvSpPr>
          <p:spPr>
            <a:xfrm>
              <a:off x="1305" y="0"/>
              <a:ext cx="29371" cy="447087"/>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64" name="矩形 73"/>
            <p:cNvSpPr/>
            <p:nvPr/>
          </p:nvSpPr>
          <p:spPr>
            <a:xfrm>
              <a:off x="2813204"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65" name="矩形 74"/>
            <p:cNvSpPr/>
            <p:nvPr/>
          </p:nvSpPr>
          <p:spPr>
            <a:xfrm>
              <a:off x="2354562"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66" name="矩形 75"/>
            <p:cNvSpPr/>
            <p:nvPr/>
          </p:nvSpPr>
          <p:spPr>
            <a:xfrm>
              <a:off x="1895920"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67" name="矩形 76"/>
            <p:cNvSpPr/>
            <p:nvPr/>
          </p:nvSpPr>
          <p:spPr>
            <a:xfrm>
              <a:off x="1437278"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68" name="矩形 77"/>
            <p:cNvSpPr/>
            <p:nvPr/>
          </p:nvSpPr>
          <p:spPr>
            <a:xfrm>
              <a:off x="978636"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69" name="矩形 78"/>
            <p:cNvSpPr/>
            <p:nvPr/>
          </p:nvSpPr>
          <p:spPr>
            <a:xfrm>
              <a:off x="519994"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70" name="矩形 79"/>
            <p:cNvSpPr/>
            <p:nvPr/>
          </p:nvSpPr>
          <p:spPr>
            <a:xfrm>
              <a:off x="61352"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71" name="矩形 80"/>
            <p:cNvSpPr/>
            <p:nvPr/>
          </p:nvSpPr>
          <p:spPr>
            <a:xfrm>
              <a:off x="3271846"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72" name="矩形 81"/>
            <p:cNvSpPr/>
            <p:nvPr/>
          </p:nvSpPr>
          <p:spPr>
            <a:xfrm>
              <a:off x="3729526" y="105424"/>
              <a:ext cx="403138" cy="306325"/>
            </a:xfrm>
            <a:prstGeom prst="rect">
              <a:avLst/>
            </a:prstGeom>
            <a:solidFill>
              <a:srgbClr val="FF0000"/>
            </a:solidFill>
            <a:ln w="9525">
              <a:noFill/>
            </a:ln>
          </p:spPr>
          <p:txBody>
            <a:bodyPr anchor="ctr"/>
            <a:p>
              <a:pPr algn="ctr"/>
              <a:endParaRPr lang="zh-CN" altLang="zh-CN" sz="1800" b="1" dirty="0">
                <a:solidFill>
                  <a:srgbClr val="FFFFFF"/>
                </a:solidFill>
                <a:latin typeface="Calibri" panose="020F0502020204030204" pitchFamily="34" charset="0"/>
                <a:sym typeface="Calibri" panose="020F0502020204030204" pitchFamily="34" charset="0"/>
              </a:endParaRPr>
            </a:p>
          </p:txBody>
        </p:sp>
        <p:sp>
          <p:nvSpPr>
            <p:cNvPr id="36973" name="矩形 82"/>
            <p:cNvSpPr/>
            <p:nvPr/>
          </p:nvSpPr>
          <p:spPr>
            <a:xfrm>
              <a:off x="4188269" y="105424"/>
              <a:ext cx="403139" cy="306325"/>
            </a:xfrm>
            <a:prstGeom prst="rect">
              <a:avLst/>
            </a:prstGeom>
            <a:solidFill>
              <a:srgbClr val="FF0000"/>
            </a:solidFill>
            <a:ln w="9525">
              <a:noFill/>
            </a:ln>
          </p:spPr>
          <p:txBody>
            <a:bodyPr anchor="ctr"/>
            <a:p>
              <a:pPr algn="ctr"/>
              <a:endParaRPr lang="zh-CN" altLang="zh-CN" sz="1800" b="1" dirty="0">
                <a:solidFill>
                  <a:srgbClr val="FFFFFF"/>
                </a:solidFill>
                <a:latin typeface="Calibri" panose="020F0502020204030204" pitchFamily="34" charset="0"/>
                <a:sym typeface="Calibri" panose="020F0502020204030204" pitchFamily="34" charset="0"/>
              </a:endParaRPr>
            </a:p>
          </p:txBody>
        </p:sp>
      </p:grpSp>
      <p:grpSp>
        <p:nvGrpSpPr>
          <p:cNvPr id="7" name="Group 62"/>
          <p:cNvGrpSpPr/>
          <p:nvPr/>
        </p:nvGrpSpPr>
        <p:grpSpPr>
          <a:xfrm>
            <a:off x="5035550" y="1355725"/>
            <a:ext cx="604838" cy="561975"/>
            <a:chOff x="0" y="0"/>
            <a:chExt cx="576064" cy="535781"/>
          </a:xfrm>
        </p:grpSpPr>
        <p:grpSp>
          <p:nvGrpSpPr>
            <p:cNvPr id="36946" name="Group 63"/>
            <p:cNvGrpSpPr/>
            <p:nvPr/>
          </p:nvGrpSpPr>
          <p:grpSpPr>
            <a:xfrm rot="3277959">
              <a:off x="189" y="8334"/>
              <a:ext cx="535781" cy="519112"/>
              <a:chOff x="0" y="0"/>
              <a:chExt cx="1071563" cy="1038225"/>
            </a:xfrm>
          </p:grpSpPr>
          <p:sp>
            <p:nvSpPr>
              <p:cNvPr id="36948" name="Freeform 45"/>
              <p:cNvSpPr/>
              <p:nvPr/>
            </p:nvSpPr>
            <p:spPr>
              <a:xfrm>
                <a:off x="0" y="0"/>
                <a:ext cx="1071563" cy="1038225"/>
              </a:xfrm>
              <a:custGeom>
                <a:avLst/>
                <a:gdLst>
                  <a:gd name="txL" fmla="*/ 0 w 559"/>
                  <a:gd name="txT" fmla="*/ 0 h 542"/>
                  <a:gd name="txR" fmla="*/ 559 w 559"/>
                  <a:gd name="txB" fmla="*/ 542 h 54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59" h="542">
                    <a:moveTo>
                      <a:pt x="518" y="230"/>
                    </a:moveTo>
                    <a:cubicBezTo>
                      <a:pt x="496" y="93"/>
                      <a:pt x="366" y="0"/>
                      <a:pt x="229" y="23"/>
                    </a:cubicBezTo>
                    <a:cubicBezTo>
                      <a:pt x="92" y="45"/>
                      <a:pt x="0" y="175"/>
                      <a:pt x="22" y="312"/>
                    </a:cubicBezTo>
                    <a:cubicBezTo>
                      <a:pt x="45" y="449"/>
                      <a:pt x="174" y="542"/>
                      <a:pt x="311" y="519"/>
                    </a:cubicBezTo>
                    <a:cubicBezTo>
                      <a:pt x="559" y="478"/>
                      <a:pt x="559" y="478"/>
                      <a:pt x="559" y="478"/>
                    </a:cubicBezTo>
                    <a:lnTo>
                      <a:pt x="518" y="230"/>
                    </a:lnTo>
                    <a:close/>
                  </a:path>
                </a:pathLst>
              </a:custGeom>
              <a:solidFill>
                <a:srgbClr val="878582">
                  <a:alpha val="92155"/>
                </a:srgbClr>
              </a:solidFill>
              <a:ln w="9525">
                <a:noFill/>
              </a:ln>
            </p:spPr>
            <p:txBody>
              <a:bodyPr/>
              <a:p>
                <a:endParaRPr lang="zh-CN" altLang="en-US"/>
              </a:p>
            </p:txBody>
          </p:sp>
          <p:sp>
            <p:nvSpPr>
              <p:cNvPr id="36949" name="椭圆 90"/>
              <p:cNvSpPr/>
              <p:nvPr/>
            </p:nvSpPr>
            <p:spPr>
              <a:xfrm>
                <a:off x="101961" y="99280"/>
                <a:ext cx="839663" cy="839663"/>
              </a:xfrm>
              <a:prstGeom prst="ellipse">
                <a:avLst/>
              </a:prstGeom>
              <a:solidFill>
                <a:srgbClr val="3DBCC0"/>
              </a:solidFill>
              <a:ln w="9525">
                <a:noFill/>
              </a:ln>
            </p:spPr>
            <p:txBody>
              <a:bodyPr rot="10800000"/>
              <a:p>
                <a:endParaRPr lang="zh-CN" altLang="zh-CN" sz="1800" b="1" dirty="0">
                  <a:latin typeface="Calibri" panose="020F0502020204030204" pitchFamily="34" charset="0"/>
                  <a:sym typeface="Calibri" panose="020F0502020204030204" pitchFamily="34" charset="0"/>
                </a:endParaRPr>
              </a:p>
            </p:txBody>
          </p:sp>
        </p:grpSp>
        <p:sp>
          <p:nvSpPr>
            <p:cNvPr id="36947" name="Text Box 11"/>
            <p:cNvSpPr/>
            <p:nvPr/>
          </p:nvSpPr>
          <p:spPr>
            <a:xfrm>
              <a:off x="0" y="131381"/>
              <a:ext cx="576064" cy="282666"/>
            </a:xfrm>
            <a:prstGeom prst="rect">
              <a:avLst/>
            </a:prstGeom>
            <a:noFill/>
            <a:ln w="9525">
              <a:noFill/>
            </a:ln>
          </p:spPr>
          <p:txBody>
            <a:bodyPr>
              <a:spAutoFit/>
            </a:bodyPr>
            <a:p>
              <a:pPr algn="just"/>
              <a:r>
                <a:rPr lang="en-US" altLang="zh-CN" sz="800" b="1" dirty="0">
                  <a:solidFill>
                    <a:schemeClr val="bg1"/>
                  </a:solidFill>
                  <a:latin typeface="Century725 Blk BT" pitchFamily="2" charset="0"/>
                  <a:ea typeface="微软雅黑" panose="020B0503020204020204" pitchFamily="34" charset="-122"/>
                  <a:sym typeface="Century725 Blk BT" pitchFamily="2" charset="0"/>
                </a:rPr>
                <a:t>60%</a:t>
              </a:r>
              <a:endParaRPr lang="zh-CN" altLang="en-US" dirty="0">
                <a:latin typeface="Arial" panose="020B0604020202020204" pitchFamily="34" charset="0"/>
              </a:endParaRPr>
            </a:p>
          </p:txBody>
        </p:sp>
      </p:grpSp>
      <p:grpSp>
        <p:nvGrpSpPr>
          <p:cNvPr id="9" name="Group 67"/>
          <p:cNvGrpSpPr/>
          <p:nvPr/>
        </p:nvGrpSpPr>
        <p:grpSpPr>
          <a:xfrm>
            <a:off x="2247900" y="4572000"/>
            <a:ext cx="5110163" cy="504825"/>
            <a:chOff x="0" y="0"/>
            <a:chExt cx="4652970" cy="459488"/>
          </a:xfrm>
        </p:grpSpPr>
        <p:sp>
          <p:nvSpPr>
            <p:cNvPr id="36922" name="AutoShape 7"/>
            <p:cNvSpPr>
              <a:spLocks noChangeAspect="1" noTextEdit="1"/>
            </p:cNvSpPr>
            <p:nvPr/>
          </p:nvSpPr>
          <p:spPr>
            <a:xfrm>
              <a:off x="0" y="0"/>
              <a:ext cx="4652970" cy="457530"/>
            </a:xfrm>
            <a:prstGeom prst="rect">
              <a:avLst/>
            </a:prstGeom>
            <a:noFill/>
            <a:ln w="9525">
              <a:noFill/>
            </a:ln>
          </p:spPr>
          <p:txBody>
            <a:bodyPr/>
            <a:p>
              <a:endParaRPr lang="zh-CN" altLang="en-US"/>
            </a:p>
          </p:txBody>
        </p:sp>
        <p:sp>
          <p:nvSpPr>
            <p:cNvPr id="36923" name="Rectangle 9"/>
            <p:cNvSpPr/>
            <p:nvPr/>
          </p:nvSpPr>
          <p:spPr>
            <a:xfrm>
              <a:off x="1305" y="64616"/>
              <a:ext cx="4625557" cy="24802"/>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24" name="Rectangle 10"/>
            <p:cNvSpPr/>
            <p:nvPr/>
          </p:nvSpPr>
          <p:spPr>
            <a:xfrm>
              <a:off x="4622294" y="0"/>
              <a:ext cx="30676" cy="45948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25" name="Rectangle 11"/>
            <p:cNvSpPr/>
            <p:nvPr/>
          </p:nvSpPr>
          <p:spPr>
            <a:xfrm>
              <a:off x="3687653" y="0"/>
              <a:ext cx="30676"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26" name="Rectangle 12"/>
            <p:cNvSpPr/>
            <p:nvPr/>
          </p:nvSpPr>
          <p:spPr>
            <a:xfrm>
              <a:off x="2767372" y="0"/>
              <a:ext cx="30676"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27" name="Rectangle 13"/>
            <p:cNvSpPr/>
            <p:nvPr/>
          </p:nvSpPr>
          <p:spPr>
            <a:xfrm>
              <a:off x="4151710" y="0"/>
              <a:ext cx="29371"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28" name="Rectangle 14"/>
            <p:cNvSpPr/>
            <p:nvPr/>
          </p:nvSpPr>
          <p:spPr>
            <a:xfrm>
              <a:off x="3230123" y="0"/>
              <a:ext cx="29371"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29" name="Rectangle 15"/>
            <p:cNvSpPr/>
            <p:nvPr/>
          </p:nvSpPr>
          <p:spPr>
            <a:xfrm>
              <a:off x="1845132" y="0"/>
              <a:ext cx="29371"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30" name="Rectangle 16"/>
            <p:cNvSpPr/>
            <p:nvPr/>
          </p:nvSpPr>
          <p:spPr>
            <a:xfrm>
              <a:off x="2306578" y="0"/>
              <a:ext cx="29371"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31" name="Rectangle 17"/>
            <p:cNvSpPr/>
            <p:nvPr/>
          </p:nvSpPr>
          <p:spPr>
            <a:xfrm>
              <a:off x="1386297" y="0"/>
              <a:ext cx="28718"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32" name="Rectangle 18"/>
            <p:cNvSpPr/>
            <p:nvPr/>
          </p:nvSpPr>
          <p:spPr>
            <a:xfrm>
              <a:off x="926808" y="0"/>
              <a:ext cx="30676"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33" name="Rectangle 19"/>
            <p:cNvSpPr/>
            <p:nvPr/>
          </p:nvSpPr>
          <p:spPr>
            <a:xfrm>
              <a:off x="1305" y="434686"/>
              <a:ext cx="4625557" cy="24802"/>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34" name="Rectangle 20"/>
            <p:cNvSpPr/>
            <p:nvPr/>
          </p:nvSpPr>
          <p:spPr>
            <a:xfrm>
              <a:off x="464057" y="0"/>
              <a:ext cx="30676" cy="152728"/>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35" name="Rectangle 21"/>
            <p:cNvSpPr/>
            <p:nvPr/>
          </p:nvSpPr>
          <p:spPr>
            <a:xfrm>
              <a:off x="1305" y="0"/>
              <a:ext cx="29371" cy="447087"/>
            </a:xfrm>
            <a:prstGeom prst="rect">
              <a:avLst/>
            </a:prstGeom>
            <a:solidFill>
              <a:srgbClr val="D5D5D2"/>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36" name="矩形 111"/>
            <p:cNvSpPr/>
            <p:nvPr/>
          </p:nvSpPr>
          <p:spPr>
            <a:xfrm>
              <a:off x="2813204"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37" name="矩形 112"/>
            <p:cNvSpPr/>
            <p:nvPr/>
          </p:nvSpPr>
          <p:spPr>
            <a:xfrm>
              <a:off x="2354562"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38" name="矩形 113"/>
            <p:cNvSpPr/>
            <p:nvPr/>
          </p:nvSpPr>
          <p:spPr>
            <a:xfrm>
              <a:off x="1895920"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39" name="矩形 114"/>
            <p:cNvSpPr/>
            <p:nvPr/>
          </p:nvSpPr>
          <p:spPr>
            <a:xfrm>
              <a:off x="1437278"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40" name="矩形 115"/>
            <p:cNvSpPr/>
            <p:nvPr/>
          </p:nvSpPr>
          <p:spPr>
            <a:xfrm>
              <a:off x="978636"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41" name="矩形 116"/>
            <p:cNvSpPr/>
            <p:nvPr/>
          </p:nvSpPr>
          <p:spPr>
            <a:xfrm>
              <a:off x="519994"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42" name="矩形 117"/>
            <p:cNvSpPr/>
            <p:nvPr/>
          </p:nvSpPr>
          <p:spPr>
            <a:xfrm>
              <a:off x="61352" y="105082"/>
              <a:ext cx="402705" cy="306108"/>
            </a:xfrm>
            <a:prstGeom prst="rect">
              <a:avLst/>
            </a:prstGeom>
            <a:solidFill>
              <a:srgbClr val="800000"/>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43" name="矩形 118"/>
            <p:cNvSpPr/>
            <p:nvPr/>
          </p:nvSpPr>
          <p:spPr>
            <a:xfrm>
              <a:off x="3272178" y="104970"/>
              <a:ext cx="403311" cy="306985"/>
            </a:xfrm>
            <a:prstGeom prst="rect">
              <a:avLst/>
            </a:prstGeom>
            <a:solidFill>
              <a:srgbClr val="FF0000"/>
            </a:solidFill>
            <a:ln w="9525">
              <a:noFill/>
            </a:ln>
          </p:spPr>
          <p:txBody>
            <a:bodyPr anchor="ctr"/>
            <a:p>
              <a:pPr algn="ctr"/>
              <a:endParaRPr lang="zh-CN" altLang="zh-CN" sz="1800" b="1" dirty="0">
                <a:solidFill>
                  <a:srgbClr val="FFFFFF"/>
                </a:solidFill>
                <a:latin typeface="Calibri" panose="020F0502020204030204" pitchFamily="34" charset="0"/>
                <a:sym typeface="Calibri" panose="020F0502020204030204" pitchFamily="34" charset="0"/>
              </a:endParaRPr>
            </a:p>
          </p:txBody>
        </p:sp>
        <p:sp>
          <p:nvSpPr>
            <p:cNvPr id="36944" name="矩形 119"/>
            <p:cNvSpPr/>
            <p:nvPr/>
          </p:nvSpPr>
          <p:spPr>
            <a:xfrm>
              <a:off x="3731118" y="104970"/>
              <a:ext cx="401324" cy="306985"/>
            </a:xfrm>
            <a:prstGeom prst="rect">
              <a:avLst/>
            </a:prstGeom>
            <a:solidFill>
              <a:srgbClr val="FF0000"/>
            </a:solidFill>
            <a:ln w="9525">
              <a:noFill/>
            </a:ln>
          </p:spPr>
          <p:txBody>
            <a:bodyPr anchor="ctr"/>
            <a:p>
              <a:pPr algn="ctr"/>
              <a:endParaRPr lang="zh-CN" altLang="zh-CN" sz="1800" b="1" dirty="0">
                <a:solidFill>
                  <a:srgbClr val="FFFFFF"/>
                </a:solidFill>
                <a:latin typeface="Calibri" panose="020F0502020204030204" pitchFamily="34" charset="0"/>
                <a:sym typeface="Calibri" panose="020F0502020204030204" pitchFamily="34" charset="0"/>
              </a:endParaRPr>
            </a:p>
          </p:txBody>
        </p:sp>
        <p:sp>
          <p:nvSpPr>
            <p:cNvPr id="36945" name="矩形 120"/>
            <p:cNvSpPr/>
            <p:nvPr/>
          </p:nvSpPr>
          <p:spPr>
            <a:xfrm>
              <a:off x="4190056" y="104970"/>
              <a:ext cx="401324" cy="306985"/>
            </a:xfrm>
            <a:prstGeom prst="rect">
              <a:avLst/>
            </a:prstGeom>
            <a:solidFill>
              <a:srgbClr val="FF0000"/>
            </a:solidFill>
            <a:ln w="9525">
              <a:noFill/>
            </a:ln>
          </p:spPr>
          <p:txBody>
            <a:bodyPr anchor="ctr"/>
            <a:p>
              <a:pPr algn="ctr"/>
              <a:endParaRPr lang="zh-CN" altLang="zh-CN" sz="1800" b="1" dirty="0">
                <a:solidFill>
                  <a:srgbClr val="FFFFFF"/>
                </a:solidFill>
                <a:latin typeface="Calibri" panose="020F0502020204030204" pitchFamily="34" charset="0"/>
                <a:sym typeface="Calibri" panose="020F0502020204030204" pitchFamily="34" charset="0"/>
              </a:endParaRPr>
            </a:p>
          </p:txBody>
        </p:sp>
      </p:grpSp>
      <p:grpSp>
        <p:nvGrpSpPr>
          <p:cNvPr id="10" name="组合 128"/>
          <p:cNvGrpSpPr/>
          <p:nvPr/>
        </p:nvGrpSpPr>
        <p:grpSpPr>
          <a:xfrm>
            <a:off x="1419225" y="3143250"/>
            <a:ext cx="588963" cy="669925"/>
            <a:chOff x="0" y="0"/>
            <a:chExt cx="589102" cy="669331"/>
          </a:xfrm>
        </p:grpSpPr>
        <p:sp>
          <p:nvSpPr>
            <p:cNvPr id="36917" name="Freeform 28"/>
            <p:cNvSpPr/>
            <p:nvPr/>
          </p:nvSpPr>
          <p:spPr>
            <a:xfrm>
              <a:off x="387113" y="1682"/>
              <a:ext cx="115895" cy="122629"/>
            </a:xfrm>
            <a:custGeom>
              <a:avLst/>
              <a:gdLst>
                <a:gd name="txL" fmla="*/ 0 w 15"/>
                <a:gd name="txT" fmla="*/ 0 h 15"/>
                <a:gd name="txR" fmla="*/ 15 w 15"/>
                <a:gd name="txB" fmla="*/ 15 h 15"/>
              </a:gdLst>
              <a:ahLst/>
              <a:cxnLst>
                <a:cxn ang="0">
                  <a:pos x="2147483647" y="2147483647"/>
                </a:cxn>
                <a:cxn ang="0">
                  <a:pos x="2147483647" y="2147483647"/>
                </a:cxn>
                <a:cxn ang="0">
                  <a:pos x="0" y="2147483647"/>
                </a:cxn>
                <a:cxn ang="0">
                  <a:pos x="2147483647" y="0"/>
                </a:cxn>
                <a:cxn ang="0">
                  <a:pos x="2147483647" y="2147483647"/>
                </a:cxn>
              </a:cxnLst>
              <a:rect l="txL" t="txT" r="txR" b="txB"/>
              <a:pathLst>
                <a:path w="15" h="15">
                  <a:moveTo>
                    <a:pt x="15" y="7"/>
                  </a:moveTo>
                  <a:cubicBezTo>
                    <a:pt x="15" y="12"/>
                    <a:pt x="12" y="15"/>
                    <a:pt x="8" y="15"/>
                  </a:cubicBezTo>
                  <a:cubicBezTo>
                    <a:pt x="4" y="15"/>
                    <a:pt x="0" y="12"/>
                    <a:pt x="0" y="7"/>
                  </a:cubicBezTo>
                  <a:cubicBezTo>
                    <a:pt x="0" y="4"/>
                    <a:pt x="4" y="0"/>
                    <a:pt x="8" y="0"/>
                  </a:cubicBezTo>
                  <a:cubicBezTo>
                    <a:pt x="12" y="0"/>
                    <a:pt x="15" y="4"/>
                    <a:pt x="15" y="7"/>
                  </a:cubicBezTo>
                  <a:close/>
                </a:path>
              </a:pathLst>
            </a:custGeom>
            <a:solidFill>
              <a:srgbClr val="EB7513">
                <a:alpha val="100000"/>
              </a:srgbClr>
            </a:solidFill>
            <a:ln w="9525">
              <a:noFill/>
            </a:ln>
          </p:spPr>
          <p:txBody>
            <a:bodyPr/>
            <a:p>
              <a:endParaRPr lang="zh-CN" altLang="en-US"/>
            </a:p>
          </p:txBody>
        </p:sp>
        <p:sp>
          <p:nvSpPr>
            <p:cNvPr id="36918" name="Freeform 30"/>
            <p:cNvSpPr/>
            <p:nvPr/>
          </p:nvSpPr>
          <p:spPr>
            <a:xfrm>
              <a:off x="307642" y="131124"/>
              <a:ext cx="281460" cy="538207"/>
            </a:xfrm>
            <a:custGeom>
              <a:avLst/>
              <a:gdLst>
                <a:gd name="txL" fmla="*/ 0 w 36"/>
                <a:gd name="txT" fmla="*/ 0 h 67"/>
                <a:gd name="txR" fmla="*/ 36 w 36"/>
                <a:gd name="txB" fmla="*/ 67 h 67"/>
              </a:gdLst>
              <a:ahLst/>
              <a:cxnLst>
                <a:cxn ang="0">
                  <a:pos x="2147483647" y="2147483647"/>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67">
                  <a:moveTo>
                    <a:pt x="35" y="3"/>
                  </a:moveTo>
                  <a:cubicBezTo>
                    <a:pt x="34" y="1"/>
                    <a:pt x="33" y="1"/>
                    <a:pt x="31" y="0"/>
                  </a:cubicBezTo>
                  <a:cubicBezTo>
                    <a:pt x="31" y="0"/>
                    <a:pt x="30" y="0"/>
                    <a:pt x="29" y="0"/>
                  </a:cubicBezTo>
                  <a:cubicBezTo>
                    <a:pt x="28" y="0"/>
                    <a:pt x="28" y="0"/>
                    <a:pt x="28" y="0"/>
                  </a:cubicBezTo>
                  <a:cubicBezTo>
                    <a:pt x="28" y="0"/>
                    <a:pt x="28" y="0"/>
                    <a:pt x="28" y="0"/>
                  </a:cubicBezTo>
                  <a:cubicBezTo>
                    <a:pt x="26" y="0"/>
                    <a:pt x="26" y="0"/>
                    <a:pt x="26" y="0"/>
                  </a:cubicBezTo>
                  <a:cubicBezTo>
                    <a:pt x="7" y="0"/>
                    <a:pt x="7" y="0"/>
                    <a:pt x="7" y="0"/>
                  </a:cubicBezTo>
                  <a:cubicBezTo>
                    <a:pt x="7" y="0"/>
                    <a:pt x="7" y="0"/>
                    <a:pt x="7" y="0"/>
                  </a:cubicBezTo>
                  <a:cubicBezTo>
                    <a:pt x="7" y="0"/>
                    <a:pt x="7" y="0"/>
                    <a:pt x="7" y="0"/>
                  </a:cubicBezTo>
                  <a:cubicBezTo>
                    <a:pt x="6" y="0"/>
                    <a:pt x="5" y="0"/>
                    <a:pt x="4" y="0"/>
                  </a:cubicBezTo>
                  <a:cubicBezTo>
                    <a:pt x="2" y="1"/>
                    <a:pt x="0" y="2"/>
                    <a:pt x="0" y="5"/>
                  </a:cubicBezTo>
                  <a:cubicBezTo>
                    <a:pt x="0" y="5"/>
                    <a:pt x="0" y="5"/>
                    <a:pt x="0" y="5"/>
                  </a:cubicBezTo>
                  <a:cubicBezTo>
                    <a:pt x="0" y="5"/>
                    <a:pt x="0" y="5"/>
                    <a:pt x="0" y="5"/>
                  </a:cubicBezTo>
                  <a:cubicBezTo>
                    <a:pt x="0" y="27"/>
                    <a:pt x="0" y="27"/>
                    <a:pt x="0" y="27"/>
                  </a:cubicBezTo>
                  <a:cubicBezTo>
                    <a:pt x="0" y="29"/>
                    <a:pt x="1" y="31"/>
                    <a:pt x="3" y="31"/>
                  </a:cubicBezTo>
                  <a:cubicBezTo>
                    <a:pt x="5" y="31"/>
                    <a:pt x="6" y="29"/>
                    <a:pt x="6" y="27"/>
                  </a:cubicBezTo>
                  <a:cubicBezTo>
                    <a:pt x="6" y="7"/>
                    <a:pt x="6" y="7"/>
                    <a:pt x="6" y="7"/>
                  </a:cubicBezTo>
                  <a:cubicBezTo>
                    <a:pt x="7" y="7"/>
                    <a:pt x="7" y="7"/>
                    <a:pt x="7" y="7"/>
                  </a:cubicBezTo>
                  <a:cubicBezTo>
                    <a:pt x="7" y="30"/>
                    <a:pt x="7" y="30"/>
                    <a:pt x="7" y="30"/>
                  </a:cubicBezTo>
                  <a:cubicBezTo>
                    <a:pt x="4" y="47"/>
                    <a:pt x="4" y="47"/>
                    <a:pt x="4" y="47"/>
                  </a:cubicBezTo>
                  <a:cubicBezTo>
                    <a:pt x="7" y="47"/>
                    <a:pt x="7" y="47"/>
                    <a:pt x="7" y="47"/>
                  </a:cubicBezTo>
                  <a:cubicBezTo>
                    <a:pt x="7" y="63"/>
                    <a:pt x="7" y="63"/>
                    <a:pt x="7" y="63"/>
                  </a:cubicBezTo>
                  <a:cubicBezTo>
                    <a:pt x="7" y="65"/>
                    <a:pt x="9" y="67"/>
                    <a:pt x="11" y="67"/>
                  </a:cubicBezTo>
                  <a:cubicBezTo>
                    <a:pt x="14" y="67"/>
                    <a:pt x="15" y="65"/>
                    <a:pt x="15" y="63"/>
                  </a:cubicBezTo>
                  <a:cubicBezTo>
                    <a:pt x="15" y="47"/>
                    <a:pt x="15" y="47"/>
                    <a:pt x="15" y="47"/>
                  </a:cubicBezTo>
                  <a:cubicBezTo>
                    <a:pt x="20" y="47"/>
                    <a:pt x="20" y="47"/>
                    <a:pt x="20" y="47"/>
                  </a:cubicBezTo>
                  <a:cubicBezTo>
                    <a:pt x="20" y="63"/>
                    <a:pt x="20" y="63"/>
                    <a:pt x="20" y="63"/>
                  </a:cubicBezTo>
                  <a:cubicBezTo>
                    <a:pt x="20" y="65"/>
                    <a:pt x="22" y="67"/>
                    <a:pt x="24" y="67"/>
                  </a:cubicBezTo>
                  <a:cubicBezTo>
                    <a:pt x="26" y="67"/>
                    <a:pt x="28" y="65"/>
                    <a:pt x="28" y="63"/>
                  </a:cubicBezTo>
                  <a:cubicBezTo>
                    <a:pt x="28" y="47"/>
                    <a:pt x="28" y="47"/>
                    <a:pt x="28" y="47"/>
                  </a:cubicBezTo>
                  <a:cubicBezTo>
                    <a:pt x="31" y="47"/>
                    <a:pt x="31" y="47"/>
                    <a:pt x="31" y="47"/>
                  </a:cubicBezTo>
                  <a:cubicBezTo>
                    <a:pt x="28" y="30"/>
                    <a:pt x="28" y="30"/>
                    <a:pt x="28" y="30"/>
                  </a:cubicBezTo>
                  <a:cubicBezTo>
                    <a:pt x="28" y="7"/>
                    <a:pt x="28" y="7"/>
                    <a:pt x="28" y="7"/>
                  </a:cubicBezTo>
                  <a:cubicBezTo>
                    <a:pt x="29" y="7"/>
                    <a:pt x="29" y="7"/>
                    <a:pt x="29" y="7"/>
                  </a:cubicBezTo>
                  <a:cubicBezTo>
                    <a:pt x="29" y="27"/>
                    <a:pt x="29" y="27"/>
                    <a:pt x="29" y="27"/>
                  </a:cubicBezTo>
                  <a:cubicBezTo>
                    <a:pt x="29" y="29"/>
                    <a:pt x="30" y="31"/>
                    <a:pt x="32" y="31"/>
                  </a:cubicBezTo>
                  <a:cubicBezTo>
                    <a:pt x="34" y="31"/>
                    <a:pt x="36" y="29"/>
                    <a:pt x="36" y="27"/>
                  </a:cubicBezTo>
                  <a:cubicBezTo>
                    <a:pt x="36" y="5"/>
                    <a:pt x="36" y="5"/>
                    <a:pt x="36" y="5"/>
                  </a:cubicBezTo>
                  <a:cubicBezTo>
                    <a:pt x="36" y="4"/>
                    <a:pt x="35" y="3"/>
                    <a:pt x="35" y="3"/>
                  </a:cubicBezTo>
                  <a:close/>
                </a:path>
              </a:pathLst>
            </a:custGeom>
            <a:solidFill>
              <a:srgbClr val="EB7513">
                <a:alpha val="100000"/>
              </a:srgbClr>
            </a:solidFill>
            <a:ln w="9525">
              <a:noFill/>
            </a:ln>
          </p:spPr>
          <p:txBody>
            <a:bodyPr/>
            <a:p>
              <a:endParaRPr lang="zh-CN" altLang="en-US"/>
            </a:p>
          </p:txBody>
        </p:sp>
        <p:sp>
          <p:nvSpPr>
            <p:cNvPr id="36919" name="Oval 37"/>
            <p:cNvSpPr/>
            <p:nvPr/>
          </p:nvSpPr>
          <p:spPr>
            <a:xfrm flipH="1">
              <a:off x="84017" y="0"/>
              <a:ext cx="114494" cy="116881"/>
            </a:xfrm>
            <a:prstGeom prst="ellipse">
              <a:avLst/>
            </a:prstGeom>
            <a:solidFill>
              <a:srgbClr val="009999"/>
            </a:solidFill>
            <a:ln w="9525">
              <a:noFill/>
            </a:ln>
          </p:spPr>
          <p:txBody>
            <a:bodyPr/>
            <a:p>
              <a:endParaRPr lang="zh-CN" altLang="zh-CN" sz="1800" b="1" dirty="0">
                <a:latin typeface="Calibri" panose="020F0502020204030204" pitchFamily="34" charset="0"/>
                <a:sym typeface="Calibri" panose="020F0502020204030204" pitchFamily="34" charset="0"/>
              </a:endParaRPr>
            </a:p>
          </p:txBody>
        </p:sp>
        <p:sp>
          <p:nvSpPr>
            <p:cNvPr id="36920" name="Freeform 38"/>
            <p:cNvSpPr/>
            <p:nvPr/>
          </p:nvSpPr>
          <p:spPr>
            <a:xfrm flipH="1">
              <a:off x="48598" y="126971"/>
              <a:ext cx="14003" cy="1"/>
            </a:xfrm>
            <a:custGeom>
              <a:avLst/>
              <a:gdLst>
                <a:gd name="txL" fmla="*/ 0 w 7"/>
                <a:gd name="txT" fmla="*/ 0 h 1"/>
                <a:gd name="txR" fmla="*/ 7 w 7"/>
                <a:gd name="txB" fmla="*/ 1 h 1"/>
              </a:gdLst>
              <a:ahLst/>
              <a:cxnLst>
                <a:cxn ang="0">
                  <a:pos x="0" y="0"/>
                </a:cxn>
                <a:cxn ang="0">
                  <a:pos x="82018" y="0"/>
                </a:cxn>
                <a:cxn ang="0">
                  <a:pos x="0" y="0"/>
                </a:cxn>
              </a:cxnLst>
              <a:rect l="txL" t="txT" r="txR" b="txB"/>
              <a:pathLst>
                <a:path w="7" h="1">
                  <a:moveTo>
                    <a:pt x="0" y="0"/>
                  </a:moveTo>
                  <a:cubicBezTo>
                    <a:pt x="7" y="0"/>
                    <a:pt x="7" y="0"/>
                    <a:pt x="7" y="0"/>
                  </a:cubicBezTo>
                  <a:cubicBezTo>
                    <a:pt x="3" y="0"/>
                    <a:pt x="1" y="0"/>
                    <a:pt x="0" y="0"/>
                  </a:cubicBezTo>
                  <a:close/>
                </a:path>
              </a:pathLst>
            </a:custGeom>
            <a:solidFill>
              <a:srgbClr val="0070C0">
                <a:alpha val="100000"/>
              </a:srgbClr>
            </a:solidFill>
            <a:ln w="9525">
              <a:noFill/>
            </a:ln>
          </p:spPr>
          <p:txBody>
            <a:bodyPr/>
            <a:p>
              <a:endParaRPr lang="zh-CN" altLang="en-US"/>
            </a:p>
          </p:txBody>
        </p:sp>
        <p:sp>
          <p:nvSpPr>
            <p:cNvPr id="36921" name="Freeform 39"/>
            <p:cNvSpPr/>
            <p:nvPr/>
          </p:nvSpPr>
          <p:spPr>
            <a:xfrm flipH="1">
              <a:off x="0" y="126971"/>
              <a:ext cx="284176" cy="542360"/>
            </a:xfrm>
            <a:custGeom>
              <a:avLst/>
              <a:gdLst>
                <a:gd name="txL" fmla="*/ 0 w 146"/>
                <a:gd name="txT" fmla="*/ 0 h 273"/>
                <a:gd name="txR" fmla="*/ 146 w 146"/>
                <a:gd name="txB" fmla="*/ 273 h 273"/>
              </a:gdLst>
              <a:ahLst/>
              <a:cxnLst>
                <a:cxn ang="0">
                  <a:pos x="1555182" y="121187"/>
                </a:cxn>
                <a:cxn ang="0">
                  <a:pos x="1389737" y="9933"/>
                </a:cxn>
                <a:cxn ang="0">
                  <a:pos x="1315774" y="0"/>
                </a:cxn>
                <a:cxn ang="0">
                  <a:pos x="1259328" y="0"/>
                </a:cxn>
                <a:cxn ang="0">
                  <a:pos x="1259328" y="0"/>
                </a:cxn>
                <a:cxn ang="0">
                  <a:pos x="1173686" y="0"/>
                </a:cxn>
                <a:cxn ang="0">
                  <a:pos x="326997" y="0"/>
                </a:cxn>
                <a:cxn ang="0">
                  <a:pos x="317265" y="0"/>
                </a:cxn>
                <a:cxn ang="0">
                  <a:pos x="317265" y="0"/>
                </a:cxn>
                <a:cxn ang="0">
                  <a:pos x="317265" y="0"/>
                </a:cxn>
                <a:cxn ang="0">
                  <a:pos x="206320" y="9933"/>
                </a:cxn>
                <a:cxn ang="0">
                  <a:pos x="0" y="244360"/>
                </a:cxn>
                <a:cxn ang="0">
                  <a:pos x="0" y="244360"/>
                </a:cxn>
                <a:cxn ang="0">
                  <a:pos x="0" y="244360"/>
                </a:cxn>
                <a:cxn ang="0">
                  <a:pos x="0" y="1229747"/>
                </a:cxn>
                <a:cxn ang="0">
                  <a:pos x="151820" y="1374773"/>
                </a:cxn>
                <a:cxn ang="0">
                  <a:pos x="293908" y="1229747"/>
                </a:cxn>
                <a:cxn ang="0">
                  <a:pos x="293908" y="299987"/>
                </a:cxn>
                <a:cxn ang="0">
                  <a:pos x="326997" y="299987"/>
                </a:cxn>
                <a:cxn ang="0">
                  <a:pos x="326997" y="1519800"/>
                </a:cxn>
                <a:cxn ang="0">
                  <a:pos x="326997" y="1519800"/>
                </a:cxn>
                <a:cxn ang="0">
                  <a:pos x="326997" y="1529733"/>
                </a:cxn>
                <a:cxn ang="0">
                  <a:pos x="326997" y="2838946"/>
                </a:cxn>
                <a:cxn ang="0">
                  <a:pos x="509960" y="3027680"/>
                </a:cxn>
                <a:cxn ang="0">
                  <a:pos x="694869" y="2838946"/>
                </a:cxn>
                <a:cxn ang="0">
                  <a:pos x="694869" y="1529733"/>
                </a:cxn>
                <a:cxn ang="0">
                  <a:pos x="694869" y="1519800"/>
                </a:cxn>
                <a:cxn ang="0">
                  <a:pos x="694869" y="1519800"/>
                </a:cxn>
                <a:cxn ang="0">
                  <a:pos x="694869" y="1519800"/>
                </a:cxn>
                <a:cxn ang="0">
                  <a:pos x="796082" y="1408547"/>
                </a:cxn>
                <a:cxn ang="0">
                  <a:pos x="891456" y="1519800"/>
                </a:cxn>
                <a:cxn ang="0">
                  <a:pos x="891456" y="1519800"/>
                </a:cxn>
                <a:cxn ang="0">
                  <a:pos x="891456" y="1519800"/>
                </a:cxn>
                <a:cxn ang="0">
                  <a:pos x="891456" y="1529733"/>
                </a:cxn>
                <a:cxn ang="0">
                  <a:pos x="891456" y="2838946"/>
                </a:cxn>
                <a:cxn ang="0">
                  <a:pos x="1076365" y="3027680"/>
                </a:cxn>
                <a:cxn ang="0">
                  <a:pos x="1259328" y="2838946"/>
                </a:cxn>
                <a:cxn ang="0">
                  <a:pos x="1259328" y="1529733"/>
                </a:cxn>
                <a:cxn ang="0">
                  <a:pos x="1259328" y="1519800"/>
                </a:cxn>
                <a:cxn ang="0">
                  <a:pos x="1259328" y="1519800"/>
                </a:cxn>
                <a:cxn ang="0">
                  <a:pos x="1259328" y="299987"/>
                </a:cxn>
                <a:cxn ang="0">
                  <a:pos x="1292417" y="299987"/>
                </a:cxn>
                <a:cxn ang="0">
                  <a:pos x="1292417" y="1229747"/>
                </a:cxn>
                <a:cxn ang="0">
                  <a:pos x="1434505" y="1374773"/>
                </a:cxn>
                <a:cxn ang="0">
                  <a:pos x="1586325" y="1229747"/>
                </a:cxn>
                <a:cxn ang="0">
                  <a:pos x="1586325" y="244360"/>
                </a:cxn>
                <a:cxn ang="0">
                  <a:pos x="1555182" y="121187"/>
                </a:cxn>
              </a:cxnLst>
              <a:rect l="txL" t="txT" r="txR" b="txB"/>
              <a:pathLst>
                <a:path w="146" h="273">
                  <a:moveTo>
                    <a:pt x="143" y="11"/>
                  </a:moveTo>
                  <a:cubicBezTo>
                    <a:pt x="140" y="5"/>
                    <a:pt x="133" y="3"/>
                    <a:pt x="128" y="1"/>
                  </a:cubicBezTo>
                  <a:cubicBezTo>
                    <a:pt x="125" y="1"/>
                    <a:pt x="123" y="1"/>
                    <a:pt x="121" y="0"/>
                  </a:cubicBezTo>
                  <a:cubicBezTo>
                    <a:pt x="116" y="0"/>
                    <a:pt x="116" y="0"/>
                    <a:pt x="116" y="0"/>
                  </a:cubicBezTo>
                  <a:cubicBezTo>
                    <a:pt x="116" y="0"/>
                    <a:pt x="116" y="0"/>
                    <a:pt x="116" y="0"/>
                  </a:cubicBezTo>
                  <a:cubicBezTo>
                    <a:pt x="108" y="0"/>
                    <a:pt x="108" y="0"/>
                    <a:pt x="108" y="0"/>
                  </a:cubicBezTo>
                  <a:cubicBezTo>
                    <a:pt x="30" y="0"/>
                    <a:pt x="30" y="0"/>
                    <a:pt x="30" y="0"/>
                  </a:cubicBezTo>
                  <a:cubicBezTo>
                    <a:pt x="29" y="0"/>
                    <a:pt x="29" y="0"/>
                    <a:pt x="29" y="0"/>
                  </a:cubicBezTo>
                  <a:cubicBezTo>
                    <a:pt x="29" y="0"/>
                    <a:pt x="29" y="0"/>
                    <a:pt x="29" y="0"/>
                  </a:cubicBezTo>
                  <a:cubicBezTo>
                    <a:pt x="29" y="0"/>
                    <a:pt x="29" y="0"/>
                    <a:pt x="29" y="0"/>
                  </a:cubicBezTo>
                  <a:cubicBezTo>
                    <a:pt x="27" y="0"/>
                    <a:pt x="23" y="1"/>
                    <a:pt x="19" y="1"/>
                  </a:cubicBezTo>
                  <a:cubicBezTo>
                    <a:pt x="10" y="3"/>
                    <a:pt x="0" y="8"/>
                    <a:pt x="0" y="22"/>
                  </a:cubicBezTo>
                  <a:cubicBezTo>
                    <a:pt x="0" y="22"/>
                    <a:pt x="0" y="22"/>
                    <a:pt x="0" y="22"/>
                  </a:cubicBezTo>
                  <a:cubicBezTo>
                    <a:pt x="0" y="22"/>
                    <a:pt x="0" y="22"/>
                    <a:pt x="0" y="22"/>
                  </a:cubicBezTo>
                  <a:cubicBezTo>
                    <a:pt x="0" y="111"/>
                    <a:pt x="0" y="111"/>
                    <a:pt x="0" y="111"/>
                  </a:cubicBezTo>
                  <a:cubicBezTo>
                    <a:pt x="0" y="118"/>
                    <a:pt x="6" y="124"/>
                    <a:pt x="14" y="124"/>
                  </a:cubicBezTo>
                  <a:cubicBezTo>
                    <a:pt x="21" y="124"/>
                    <a:pt x="27" y="118"/>
                    <a:pt x="27" y="111"/>
                  </a:cubicBezTo>
                  <a:cubicBezTo>
                    <a:pt x="27" y="27"/>
                    <a:pt x="27" y="27"/>
                    <a:pt x="27" y="27"/>
                  </a:cubicBezTo>
                  <a:cubicBezTo>
                    <a:pt x="30" y="27"/>
                    <a:pt x="30" y="27"/>
                    <a:pt x="30" y="27"/>
                  </a:cubicBezTo>
                  <a:cubicBezTo>
                    <a:pt x="30" y="137"/>
                    <a:pt x="30" y="137"/>
                    <a:pt x="30" y="137"/>
                  </a:cubicBezTo>
                  <a:cubicBezTo>
                    <a:pt x="30" y="137"/>
                    <a:pt x="30" y="137"/>
                    <a:pt x="30" y="137"/>
                  </a:cubicBezTo>
                  <a:cubicBezTo>
                    <a:pt x="30" y="137"/>
                    <a:pt x="30" y="138"/>
                    <a:pt x="30" y="138"/>
                  </a:cubicBezTo>
                  <a:cubicBezTo>
                    <a:pt x="30" y="256"/>
                    <a:pt x="30" y="256"/>
                    <a:pt x="30" y="256"/>
                  </a:cubicBezTo>
                  <a:cubicBezTo>
                    <a:pt x="30" y="265"/>
                    <a:pt x="38" y="273"/>
                    <a:pt x="47" y="273"/>
                  </a:cubicBezTo>
                  <a:cubicBezTo>
                    <a:pt x="56" y="273"/>
                    <a:pt x="64" y="265"/>
                    <a:pt x="64" y="256"/>
                  </a:cubicBezTo>
                  <a:cubicBezTo>
                    <a:pt x="64" y="138"/>
                    <a:pt x="64" y="138"/>
                    <a:pt x="64" y="138"/>
                  </a:cubicBezTo>
                  <a:cubicBezTo>
                    <a:pt x="64" y="138"/>
                    <a:pt x="64" y="137"/>
                    <a:pt x="64" y="137"/>
                  </a:cubicBezTo>
                  <a:cubicBezTo>
                    <a:pt x="64" y="137"/>
                    <a:pt x="64" y="137"/>
                    <a:pt x="64" y="137"/>
                  </a:cubicBezTo>
                  <a:cubicBezTo>
                    <a:pt x="64" y="137"/>
                    <a:pt x="64" y="137"/>
                    <a:pt x="64" y="137"/>
                  </a:cubicBezTo>
                  <a:cubicBezTo>
                    <a:pt x="64" y="132"/>
                    <a:pt x="68" y="127"/>
                    <a:pt x="73" y="127"/>
                  </a:cubicBezTo>
                  <a:cubicBezTo>
                    <a:pt x="78" y="127"/>
                    <a:pt x="82" y="132"/>
                    <a:pt x="82" y="137"/>
                  </a:cubicBezTo>
                  <a:cubicBezTo>
                    <a:pt x="82" y="137"/>
                    <a:pt x="82" y="137"/>
                    <a:pt x="82" y="137"/>
                  </a:cubicBezTo>
                  <a:cubicBezTo>
                    <a:pt x="82" y="137"/>
                    <a:pt x="82" y="137"/>
                    <a:pt x="82" y="137"/>
                  </a:cubicBezTo>
                  <a:cubicBezTo>
                    <a:pt x="82" y="137"/>
                    <a:pt x="82" y="138"/>
                    <a:pt x="82" y="138"/>
                  </a:cubicBezTo>
                  <a:cubicBezTo>
                    <a:pt x="82" y="256"/>
                    <a:pt x="82" y="256"/>
                    <a:pt x="82" y="256"/>
                  </a:cubicBezTo>
                  <a:cubicBezTo>
                    <a:pt x="82" y="265"/>
                    <a:pt x="90" y="273"/>
                    <a:pt x="99" y="273"/>
                  </a:cubicBezTo>
                  <a:cubicBezTo>
                    <a:pt x="108" y="273"/>
                    <a:pt x="116" y="265"/>
                    <a:pt x="116" y="256"/>
                  </a:cubicBezTo>
                  <a:cubicBezTo>
                    <a:pt x="116" y="138"/>
                    <a:pt x="116" y="138"/>
                    <a:pt x="116" y="138"/>
                  </a:cubicBezTo>
                  <a:cubicBezTo>
                    <a:pt x="116" y="138"/>
                    <a:pt x="116" y="137"/>
                    <a:pt x="116" y="137"/>
                  </a:cubicBezTo>
                  <a:cubicBezTo>
                    <a:pt x="116" y="137"/>
                    <a:pt x="116" y="137"/>
                    <a:pt x="116" y="137"/>
                  </a:cubicBezTo>
                  <a:cubicBezTo>
                    <a:pt x="116" y="27"/>
                    <a:pt x="116" y="27"/>
                    <a:pt x="116" y="27"/>
                  </a:cubicBezTo>
                  <a:cubicBezTo>
                    <a:pt x="119" y="27"/>
                    <a:pt x="119" y="27"/>
                    <a:pt x="119" y="27"/>
                  </a:cubicBezTo>
                  <a:cubicBezTo>
                    <a:pt x="119" y="111"/>
                    <a:pt x="119" y="111"/>
                    <a:pt x="119" y="111"/>
                  </a:cubicBezTo>
                  <a:cubicBezTo>
                    <a:pt x="119" y="118"/>
                    <a:pt x="125" y="124"/>
                    <a:pt x="132" y="124"/>
                  </a:cubicBezTo>
                  <a:cubicBezTo>
                    <a:pt x="140" y="124"/>
                    <a:pt x="146" y="118"/>
                    <a:pt x="146" y="111"/>
                  </a:cubicBezTo>
                  <a:cubicBezTo>
                    <a:pt x="146" y="22"/>
                    <a:pt x="146" y="22"/>
                    <a:pt x="146" y="22"/>
                  </a:cubicBezTo>
                  <a:cubicBezTo>
                    <a:pt x="146" y="18"/>
                    <a:pt x="145" y="14"/>
                    <a:pt x="143" y="11"/>
                  </a:cubicBezTo>
                  <a:close/>
                </a:path>
              </a:pathLst>
            </a:custGeom>
            <a:solidFill>
              <a:srgbClr val="009999">
                <a:alpha val="100000"/>
              </a:srgbClr>
            </a:solidFill>
            <a:ln w="9525">
              <a:noFill/>
            </a:ln>
          </p:spPr>
          <p:txBody>
            <a:bodyPr/>
            <a:p>
              <a:endParaRPr lang="zh-CN" altLang="en-US"/>
            </a:p>
          </p:txBody>
        </p:sp>
      </p:grpSp>
      <p:grpSp>
        <p:nvGrpSpPr>
          <p:cNvPr id="11" name="组合 129"/>
          <p:cNvGrpSpPr/>
          <p:nvPr/>
        </p:nvGrpSpPr>
        <p:grpSpPr>
          <a:xfrm>
            <a:off x="1419225" y="4427538"/>
            <a:ext cx="588963" cy="668337"/>
            <a:chOff x="0" y="0"/>
            <a:chExt cx="589102" cy="667649"/>
          </a:xfrm>
        </p:grpSpPr>
        <p:grpSp>
          <p:nvGrpSpPr>
            <p:cNvPr id="36911" name="Group 100"/>
            <p:cNvGrpSpPr/>
            <p:nvPr/>
          </p:nvGrpSpPr>
          <p:grpSpPr>
            <a:xfrm>
              <a:off x="0" y="0"/>
              <a:ext cx="281459" cy="667649"/>
              <a:chOff x="0" y="0"/>
              <a:chExt cx="134937" cy="311150"/>
            </a:xfrm>
          </p:grpSpPr>
          <p:sp>
            <p:nvSpPr>
              <p:cNvPr id="36915" name="Freeform 28"/>
              <p:cNvSpPr/>
              <p:nvPr/>
            </p:nvSpPr>
            <p:spPr>
              <a:xfrm>
                <a:off x="38100" y="0"/>
                <a:ext cx="55562" cy="57150"/>
              </a:xfrm>
              <a:custGeom>
                <a:avLst/>
                <a:gdLst>
                  <a:gd name="txL" fmla="*/ 0 w 15"/>
                  <a:gd name="txT" fmla="*/ 0 h 15"/>
                  <a:gd name="txR" fmla="*/ 15 w 15"/>
                  <a:gd name="txB" fmla="*/ 15 h 15"/>
                </a:gdLst>
                <a:ahLst/>
                <a:cxnLst>
                  <a:cxn ang="0">
                    <a:pos x="2147483647" y="2147483647"/>
                  </a:cxn>
                  <a:cxn ang="0">
                    <a:pos x="2147483647" y="2147483647"/>
                  </a:cxn>
                  <a:cxn ang="0">
                    <a:pos x="0" y="2147483647"/>
                  </a:cxn>
                  <a:cxn ang="0">
                    <a:pos x="2147483647" y="0"/>
                  </a:cxn>
                  <a:cxn ang="0">
                    <a:pos x="2147483647" y="2147483647"/>
                  </a:cxn>
                </a:cxnLst>
                <a:rect l="txL" t="txT" r="txR" b="txB"/>
                <a:pathLst>
                  <a:path w="15" h="15">
                    <a:moveTo>
                      <a:pt x="15" y="7"/>
                    </a:moveTo>
                    <a:cubicBezTo>
                      <a:pt x="15" y="12"/>
                      <a:pt x="12" y="15"/>
                      <a:pt x="8" y="15"/>
                    </a:cubicBezTo>
                    <a:cubicBezTo>
                      <a:pt x="4" y="15"/>
                      <a:pt x="0" y="12"/>
                      <a:pt x="0" y="7"/>
                    </a:cubicBezTo>
                    <a:cubicBezTo>
                      <a:pt x="0" y="4"/>
                      <a:pt x="4" y="0"/>
                      <a:pt x="8" y="0"/>
                    </a:cubicBezTo>
                    <a:cubicBezTo>
                      <a:pt x="12" y="0"/>
                      <a:pt x="15" y="4"/>
                      <a:pt x="15" y="7"/>
                    </a:cubicBezTo>
                    <a:close/>
                  </a:path>
                </a:pathLst>
              </a:custGeom>
              <a:solidFill>
                <a:srgbClr val="EB7513">
                  <a:alpha val="100000"/>
                </a:srgbClr>
              </a:solidFill>
              <a:ln w="9525">
                <a:noFill/>
              </a:ln>
            </p:spPr>
            <p:txBody>
              <a:bodyPr/>
              <a:p>
                <a:endParaRPr lang="zh-CN" altLang="en-US"/>
              </a:p>
            </p:txBody>
          </p:sp>
          <p:sp>
            <p:nvSpPr>
              <p:cNvPr id="36916" name="Freeform 30"/>
              <p:cNvSpPr/>
              <p:nvPr/>
            </p:nvSpPr>
            <p:spPr>
              <a:xfrm>
                <a:off x="0" y="60325"/>
                <a:ext cx="134937" cy="250825"/>
              </a:xfrm>
              <a:custGeom>
                <a:avLst/>
                <a:gdLst>
                  <a:gd name="txL" fmla="*/ 0 w 36"/>
                  <a:gd name="txT" fmla="*/ 0 h 67"/>
                  <a:gd name="txR" fmla="*/ 36 w 36"/>
                  <a:gd name="txB" fmla="*/ 67 h 67"/>
                </a:gdLst>
                <a:ahLst/>
                <a:cxnLst>
                  <a:cxn ang="0">
                    <a:pos x="2147483647" y="2147483647"/>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67">
                    <a:moveTo>
                      <a:pt x="35" y="3"/>
                    </a:moveTo>
                    <a:cubicBezTo>
                      <a:pt x="34" y="1"/>
                      <a:pt x="33" y="1"/>
                      <a:pt x="31" y="0"/>
                    </a:cubicBezTo>
                    <a:cubicBezTo>
                      <a:pt x="31" y="0"/>
                      <a:pt x="30" y="0"/>
                      <a:pt x="29" y="0"/>
                    </a:cubicBezTo>
                    <a:cubicBezTo>
                      <a:pt x="28" y="0"/>
                      <a:pt x="28" y="0"/>
                      <a:pt x="28" y="0"/>
                    </a:cubicBezTo>
                    <a:cubicBezTo>
                      <a:pt x="28" y="0"/>
                      <a:pt x="28" y="0"/>
                      <a:pt x="28" y="0"/>
                    </a:cubicBezTo>
                    <a:cubicBezTo>
                      <a:pt x="26" y="0"/>
                      <a:pt x="26" y="0"/>
                      <a:pt x="26" y="0"/>
                    </a:cubicBezTo>
                    <a:cubicBezTo>
                      <a:pt x="7" y="0"/>
                      <a:pt x="7" y="0"/>
                      <a:pt x="7" y="0"/>
                    </a:cubicBezTo>
                    <a:cubicBezTo>
                      <a:pt x="7" y="0"/>
                      <a:pt x="7" y="0"/>
                      <a:pt x="7" y="0"/>
                    </a:cubicBezTo>
                    <a:cubicBezTo>
                      <a:pt x="7" y="0"/>
                      <a:pt x="7" y="0"/>
                      <a:pt x="7" y="0"/>
                    </a:cubicBezTo>
                    <a:cubicBezTo>
                      <a:pt x="6" y="0"/>
                      <a:pt x="5" y="0"/>
                      <a:pt x="4" y="0"/>
                    </a:cubicBezTo>
                    <a:cubicBezTo>
                      <a:pt x="2" y="1"/>
                      <a:pt x="0" y="2"/>
                      <a:pt x="0" y="5"/>
                    </a:cubicBezTo>
                    <a:cubicBezTo>
                      <a:pt x="0" y="5"/>
                      <a:pt x="0" y="5"/>
                      <a:pt x="0" y="5"/>
                    </a:cubicBezTo>
                    <a:cubicBezTo>
                      <a:pt x="0" y="5"/>
                      <a:pt x="0" y="5"/>
                      <a:pt x="0" y="5"/>
                    </a:cubicBezTo>
                    <a:cubicBezTo>
                      <a:pt x="0" y="27"/>
                      <a:pt x="0" y="27"/>
                      <a:pt x="0" y="27"/>
                    </a:cubicBezTo>
                    <a:cubicBezTo>
                      <a:pt x="0" y="29"/>
                      <a:pt x="1" y="31"/>
                      <a:pt x="3" y="31"/>
                    </a:cubicBezTo>
                    <a:cubicBezTo>
                      <a:pt x="5" y="31"/>
                      <a:pt x="6" y="29"/>
                      <a:pt x="6" y="27"/>
                    </a:cubicBezTo>
                    <a:cubicBezTo>
                      <a:pt x="6" y="7"/>
                      <a:pt x="6" y="7"/>
                      <a:pt x="6" y="7"/>
                    </a:cubicBezTo>
                    <a:cubicBezTo>
                      <a:pt x="7" y="7"/>
                      <a:pt x="7" y="7"/>
                      <a:pt x="7" y="7"/>
                    </a:cubicBezTo>
                    <a:cubicBezTo>
                      <a:pt x="7" y="30"/>
                      <a:pt x="7" y="30"/>
                      <a:pt x="7" y="30"/>
                    </a:cubicBezTo>
                    <a:cubicBezTo>
                      <a:pt x="4" y="47"/>
                      <a:pt x="4" y="47"/>
                      <a:pt x="4" y="47"/>
                    </a:cubicBezTo>
                    <a:cubicBezTo>
                      <a:pt x="7" y="47"/>
                      <a:pt x="7" y="47"/>
                      <a:pt x="7" y="47"/>
                    </a:cubicBezTo>
                    <a:cubicBezTo>
                      <a:pt x="7" y="63"/>
                      <a:pt x="7" y="63"/>
                      <a:pt x="7" y="63"/>
                    </a:cubicBezTo>
                    <a:cubicBezTo>
                      <a:pt x="7" y="65"/>
                      <a:pt x="9" y="67"/>
                      <a:pt x="11" y="67"/>
                    </a:cubicBezTo>
                    <a:cubicBezTo>
                      <a:pt x="14" y="67"/>
                      <a:pt x="15" y="65"/>
                      <a:pt x="15" y="63"/>
                    </a:cubicBezTo>
                    <a:cubicBezTo>
                      <a:pt x="15" y="47"/>
                      <a:pt x="15" y="47"/>
                      <a:pt x="15" y="47"/>
                    </a:cubicBezTo>
                    <a:cubicBezTo>
                      <a:pt x="20" y="47"/>
                      <a:pt x="20" y="47"/>
                      <a:pt x="20" y="47"/>
                    </a:cubicBezTo>
                    <a:cubicBezTo>
                      <a:pt x="20" y="63"/>
                      <a:pt x="20" y="63"/>
                      <a:pt x="20" y="63"/>
                    </a:cubicBezTo>
                    <a:cubicBezTo>
                      <a:pt x="20" y="65"/>
                      <a:pt x="22" y="67"/>
                      <a:pt x="24" y="67"/>
                    </a:cubicBezTo>
                    <a:cubicBezTo>
                      <a:pt x="26" y="67"/>
                      <a:pt x="28" y="65"/>
                      <a:pt x="28" y="63"/>
                    </a:cubicBezTo>
                    <a:cubicBezTo>
                      <a:pt x="28" y="47"/>
                      <a:pt x="28" y="47"/>
                      <a:pt x="28" y="47"/>
                    </a:cubicBezTo>
                    <a:cubicBezTo>
                      <a:pt x="31" y="47"/>
                      <a:pt x="31" y="47"/>
                      <a:pt x="31" y="47"/>
                    </a:cubicBezTo>
                    <a:cubicBezTo>
                      <a:pt x="28" y="30"/>
                      <a:pt x="28" y="30"/>
                      <a:pt x="28" y="30"/>
                    </a:cubicBezTo>
                    <a:cubicBezTo>
                      <a:pt x="28" y="7"/>
                      <a:pt x="28" y="7"/>
                      <a:pt x="28" y="7"/>
                    </a:cubicBezTo>
                    <a:cubicBezTo>
                      <a:pt x="29" y="7"/>
                      <a:pt x="29" y="7"/>
                      <a:pt x="29" y="7"/>
                    </a:cubicBezTo>
                    <a:cubicBezTo>
                      <a:pt x="29" y="27"/>
                      <a:pt x="29" y="27"/>
                      <a:pt x="29" y="27"/>
                    </a:cubicBezTo>
                    <a:cubicBezTo>
                      <a:pt x="29" y="29"/>
                      <a:pt x="30" y="31"/>
                      <a:pt x="32" y="31"/>
                    </a:cubicBezTo>
                    <a:cubicBezTo>
                      <a:pt x="34" y="31"/>
                      <a:pt x="36" y="29"/>
                      <a:pt x="36" y="27"/>
                    </a:cubicBezTo>
                    <a:cubicBezTo>
                      <a:pt x="36" y="5"/>
                      <a:pt x="36" y="5"/>
                      <a:pt x="36" y="5"/>
                    </a:cubicBezTo>
                    <a:cubicBezTo>
                      <a:pt x="36" y="4"/>
                      <a:pt x="35" y="3"/>
                      <a:pt x="35" y="3"/>
                    </a:cubicBezTo>
                    <a:close/>
                  </a:path>
                </a:pathLst>
              </a:custGeom>
              <a:solidFill>
                <a:srgbClr val="EB7513">
                  <a:alpha val="100000"/>
                </a:srgbClr>
              </a:solidFill>
              <a:ln w="9525">
                <a:noFill/>
              </a:ln>
            </p:spPr>
            <p:txBody>
              <a:bodyPr/>
              <a:p>
                <a:endParaRPr lang="zh-CN" altLang="en-US"/>
              </a:p>
            </p:txBody>
          </p:sp>
        </p:grpSp>
        <p:grpSp>
          <p:nvGrpSpPr>
            <p:cNvPr id="36912" name="Group 103"/>
            <p:cNvGrpSpPr/>
            <p:nvPr/>
          </p:nvGrpSpPr>
          <p:grpSpPr>
            <a:xfrm>
              <a:off x="307642" y="0"/>
              <a:ext cx="281460" cy="667649"/>
              <a:chOff x="0" y="0"/>
              <a:chExt cx="134937" cy="311150"/>
            </a:xfrm>
          </p:grpSpPr>
          <p:sp>
            <p:nvSpPr>
              <p:cNvPr id="36913" name="Freeform 28"/>
              <p:cNvSpPr/>
              <p:nvPr/>
            </p:nvSpPr>
            <p:spPr>
              <a:xfrm>
                <a:off x="38100" y="0"/>
                <a:ext cx="55562" cy="57150"/>
              </a:xfrm>
              <a:custGeom>
                <a:avLst/>
                <a:gdLst>
                  <a:gd name="txL" fmla="*/ 0 w 15"/>
                  <a:gd name="txT" fmla="*/ 0 h 15"/>
                  <a:gd name="txR" fmla="*/ 15 w 15"/>
                  <a:gd name="txB" fmla="*/ 15 h 15"/>
                </a:gdLst>
                <a:ahLst/>
                <a:cxnLst>
                  <a:cxn ang="0">
                    <a:pos x="2147483647" y="2147483647"/>
                  </a:cxn>
                  <a:cxn ang="0">
                    <a:pos x="2147483647" y="2147483647"/>
                  </a:cxn>
                  <a:cxn ang="0">
                    <a:pos x="0" y="2147483647"/>
                  </a:cxn>
                  <a:cxn ang="0">
                    <a:pos x="2147483647" y="0"/>
                  </a:cxn>
                  <a:cxn ang="0">
                    <a:pos x="2147483647" y="2147483647"/>
                  </a:cxn>
                </a:cxnLst>
                <a:rect l="txL" t="txT" r="txR" b="txB"/>
                <a:pathLst>
                  <a:path w="15" h="15">
                    <a:moveTo>
                      <a:pt x="15" y="7"/>
                    </a:moveTo>
                    <a:cubicBezTo>
                      <a:pt x="15" y="12"/>
                      <a:pt x="12" y="15"/>
                      <a:pt x="8" y="15"/>
                    </a:cubicBezTo>
                    <a:cubicBezTo>
                      <a:pt x="4" y="15"/>
                      <a:pt x="0" y="12"/>
                      <a:pt x="0" y="7"/>
                    </a:cubicBezTo>
                    <a:cubicBezTo>
                      <a:pt x="0" y="4"/>
                      <a:pt x="4" y="0"/>
                      <a:pt x="8" y="0"/>
                    </a:cubicBezTo>
                    <a:cubicBezTo>
                      <a:pt x="12" y="0"/>
                      <a:pt x="15" y="4"/>
                      <a:pt x="15" y="7"/>
                    </a:cubicBezTo>
                    <a:close/>
                  </a:path>
                </a:pathLst>
              </a:custGeom>
              <a:solidFill>
                <a:srgbClr val="EB7513">
                  <a:alpha val="100000"/>
                </a:srgbClr>
              </a:solidFill>
              <a:ln w="9525">
                <a:noFill/>
              </a:ln>
            </p:spPr>
            <p:txBody>
              <a:bodyPr/>
              <a:p>
                <a:endParaRPr lang="zh-CN" altLang="en-US"/>
              </a:p>
            </p:txBody>
          </p:sp>
          <p:sp>
            <p:nvSpPr>
              <p:cNvPr id="36914" name="Freeform 30"/>
              <p:cNvSpPr/>
              <p:nvPr/>
            </p:nvSpPr>
            <p:spPr>
              <a:xfrm>
                <a:off x="0" y="60325"/>
                <a:ext cx="134937" cy="250825"/>
              </a:xfrm>
              <a:custGeom>
                <a:avLst/>
                <a:gdLst>
                  <a:gd name="txL" fmla="*/ 0 w 36"/>
                  <a:gd name="txT" fmla="*/ 0 h 67"/>
                  <a:gd name="txR" fmla="*/ 36 w 36"/>
                  <a:gd name="txB" fmla="*/ 67 h 67"/>
                </a:gdLst>
                <a:ahLst/>
                <a:cxnLst>
                  <a:cxn ang="0">
                    <a:pos x="2147483647" y="2147483647"/>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 ang="0">
                    <a:pos x="2147483647" y="0"/>
                  </a:cxn>
                  <a:cxn ang="0">
                    <a:pos x="0"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36" h="67">
                    <a:moveTo>
                      <a:pt x="35" y="3"/>
                    </a:moveTo>
                    <a:cubicBezTo>
                      <a:pt x="34" y="1"/>
                      <a:pt x="33" y="1"/>
                      <a:pt x="31" y="0"/>
                    </a:cubicBezTo>
                    <a:cubicBezTo>
                      <a:pt x="31" y="0"/>
                      <a:pt x="30" y="0"/>
                      <a:pt x="29" y="0"/>
                    </a:cubicBezTo>
                    <a:cubicBezTo>
                      <a:pt x="28" y="0"/>
                      <a:pt x="28" y="0"/>
                      <a:pt x="28" y="0"/>
                    </a:cubicBezTo>
                    <a:cubicBezTo>
                      <a:pt x="28" y="0"/>
                      <a:pt x="28" y="0"/>
                      <a:pt x="28" y="0"/>
                    </a:cubicBezTo>
                    <a:cubicBezTo>
                      <a:pt x="26" y="0"/>
                      <a:pt x="26" y="0"/>
                      <a:pt x="26" y="0"/>
                    </a:cubicBezTo>
                    <a:cubicBezTo>
                      <a:pt x="7" y="0"/>
                      <a:pt x="7" y="0"/>
                      <a:pt x="7" y="0"/>
                    </a:cubicBezTo>
                    <a:cubicBezTo>
                      <a:pt x="7" y="0"/>
                      <a:pt x="7" y="0"/>
                      <a:pt x="7" y="0"/>
                    </a:cubicBezTo>
                    <a:cubicBezTo>
                      <a:pt x="7" y="0"/>
                      <a:pt x="7" y="0"/>
                      <a:pt x="7" y="0"/>
                    </a:cubicBezTo>
                    <a:cubicBezTo>
                      <a:pt x="6" y="0"/>
                      <a:pt x="5" y="0"/>
                      <a:pt x="4" y="0"/>
                    </a:cubicBezTo>
                    <a:cubicBezTo>
                      <a:pt x="2" y="1"/>
                      <a:pt x="0" y="2"/>
                      <a:pt x="0" y="5"/>
                    </a:cubicBezTo>
                    <a:cubicBezTo>
                      <a:pt x="0" y="5"/>
                      <a:pt x="0" y="5"/>
                      <a:pt x="0" y="5"/>
                    </a:cubicBezTo>
                    <a:cubicBezTo>
                      <a:pt x="0" y="5"/>
                      <a:pt x="0" y="5"/>
                      <a:pt x="0" y="5"/>
                    </a:cubicBezTo>
                    <a:cubicBezTo>
                      <a:pt x="0" y="27"/>
                      <a:pt x="0" y="27"/>
                      <a:pt x="0" y="27"/>
                    </a:cubicBezTo>
                    <a:cubicBezTo>
                      <a:pt x="0" y="29"/>
                      <a:pt x="1" y="31"/>
                      <a:pt x="3" y="31"/>
                    </a:cubicBezTo>
                    <a:cubicBezTo>
                      <a:pt x="5" y="31"/>
                      <a:pt x="6" y="29"/>
                      <a:pt x="6" y="27"/>
                    </a:cubicBezTo>
                    <a:cubicBezTo>
                      <a:pt x="6" y="7"/>
                      <a:pt x="6" y="7"/>
                      <a:pt x="6" y="7"/>
                    </a:cubicBezTo>
                    <a:cubicBezTo>
                      <a:pt x="7" y="7"/>
                      <a:pt x="7" y="7"/>
                      <a:pt x="7" y="7"/>
                    </a:cubicBezTo>
                    <a:cubicBezTo>
                      <a:pt x="7" y="30"/>
                      <a:pt x="7" y="30"/>
                      <a:pt x="7" y="30"/>
                    </a:cubicBezTo>
                    <a:cubicBezTo>
                      <a:pt x="4" y="47"/>
                      <a:pt x="4" y="47"/>
                      <a:pt x="4" y="47"/>
                    </a:cubicBezTo>
                    <a:cubicBezTo>
                      <a:pt x="7" y="47"/>
                      <a:pt x="7" y="47"/>
                      <a:pt x="7" y="47"/>
                    </a:cubicBezTo>
                    <a:cubicBezTo>
                      <a:pt x="7" y="63"/>
                      <a:pt x="7" y="63"/>
                      <a:pt x="7" y="63"/>
                    </a:cubicBezTo>
                    <a:cubicBezTo>
                      <a:pt x="7" y="65"/>
                      <a:pt x="9" y="67"/>
                      <a:pt x="11" y="67"/>
                    </a:cubicBezTo>
                    <a:cubicBezTo>
                      <a:pt x="14" y="67"/>
                      <a:pt x="15" y="65"/>
                      <a:pt x="15" y="63"/>
                    </a:cubicBezTo>
                    <a:cubicBezTo>
                      <a:pt x="15" y="47"/>
                      <a:pt x="15" y="47"/>
                      <a:pt x="15" y="47"/>
                    </a:cubicBezTo>
                    <a:cubicBezTo>
                      <a:pt x="20" y="47"/>
                      <a:pt x="20" y="47"/>
                      <a:pt x="20" y="47"/>
                    </a:cubicBezTo>
                    <a:cubicBezTo>
                      <a:pt x="20" y="63"/>
                      <a:pt x="20" y="63"/>
                      <a:pt x="20" y="63"/>
                    </a:cubicBezTo>
                    <a:cubicBezTo>
                      <a:pt x="20" y="65"/>
                      <a:pt x="22" y="67"/>
                      <a:pt x="24" y="67"/>
                    </a:cubicBezTo>
                    <a:cubicBezTo>
                      <a:pt x="26" y="67"/>
                      <a:pt x="28" y="65"/>
                      <a:pt x="28" y="63"/>
                    </a:cubicBezTo>
                    <a:cubicBezTo>
                      <a:pt x="28" y="47"/>
                      <a:pt x="28" y="47"/>
                      <a:pt x="28" y="47"/>
                    </a:cubicBezTo>
                    <a:cubicBezTo>
                      <a:pt x="31" y="47"/>
                      <a:pt x="31" y="47"/>
                      <a:pt x="31" y="47"/>
                    </a:cubicBezTo>
                    <a:cubicBezTo>
                      <a:pt x="28" y="30"/>
                      <a:pt x="28" y="30"/>
                      <a:pt x="28" y="30"/>
                    </a:cubicBezTo>
                    <a:cubicBezTo>
                      <a:pt x="28" y="7"/>
                      <a:pt x="28" y="7"/>
                      <a:pt x="28" y="7"/>
                    </a:cubicBezTo>
                    <a:cubicBezTo>
                      <a:pt x="29" y="7"/>
                      <a:pt x="29" y="7"/>
                      <a:pt x="29" y="7"/>
                    </a:cubicBezTo>
                    <a:cubicBezTo>
                      <a:pt x="29" y="27"/>
                      <a:pt x="29" y="27"/>
                      <a:pt x="29" y="27"/>
                    </a:cubicBezTo>
                    <a:cubicBezTo>
                      <a:pt x="29" y="29"/>
                      <a:pt x="30" y="31"/>
                      <a:pt x="32" y="31"/>
                    </a:cubicBezTo>
                    <a:cubicBezTo>
                      <a:pt x="34" y="31"/>
                      <a:pt x="36" y="29"/>
                      <a:pt x="36" y="27"/>
                    </a:cubicBezTo>
                    <a:cubicBezTo>
                      <a:pt x="36" y="5"/>
                      <a:pt x="36" y="5"/>
                      <a:pt x="36" y="5"/>
                    </a:cubicBezTo>
                    <a:cubicBezTo>
                      <a:pt x="36" y="4"/>
                      <a:pt x="35" y="3"/>
                      <a:pt x="35" y="3"/>
                    </a:cubicBezTo>
                    <a:close/>
                  </a:path>
                </a:pathLst>
              </a:custGeom>
              <a:solidFill>
                <a:srgbClr val="EB7513">
                  <a:alpha val="100000"/>
                </a:srgbClr>
              </a:solidFill>
              <a:ln w="9525">
                <a:noFill/>
              </a:ln>
            </p:spPr>
            <p:txBody>
              <a:bodyPr/>
              <a:p>
                <a:endParaRPr lang="zh-CN" altLang="en-US"/>
              </a:p>
            </p:txBody>
          </p:sp>
        </p:grpSp>
      </p:grpSp>
      <p:grpSp>
        <p:nvGrpSpPr>
          <p:cNvPr id="14" name="Group 106"/>
          <p:cNvGrpSpPr/>
          <p:nvPr/>
        </p:nvGrpSpPr>
        <p:grpSpPr>
          <a:xfrm>
            <a:off x="6032500" y="2608263"/>
            <a:ext cx="604838" cy="558800"/>
            <a:chOff x="0" y="0"/>
            <a:chExt cx="576064" cy="535781"/>
          </a:xfrm>
        </p:grpSpPr>
        <p:grpSp>
          <p:nvGrpSpPr>
            <p:cNvPr id="36907" name="Group 107"/>
            <p:cNvGrpSpPr/>
            <p:nvPr/>
          </p:nvGrpSpPr>
          <p:grpSpPr>
            <a:xfrm rot="3277959">
              <a:off x="189" y="8334"/>
              <a:ext cx="535781" cy="519112"/>
              <a:chOff x="0" y="0"/>
              <a:chExt cx="1071563" cy="1038225"/>
            </a:xfrm>
          </p:grpSpPr>
          <p:sp>
            <p:nvSpPr>
              <p:cNvPr id="36909" name="Freeform 45"/>
              <p:cNvSpPr/>
              <p:nvPr/>
            </p:nvSpPr>
            <p:spPr>
              <a:xfrm>
                <a:off x="0" y="0"/>
                <a:ext cx="1071563" cy="1038225"/>
              </a:xfrm>
              <a:custGeom>
                <a:avLst/>
                <a:gdLst>
                  <a:gd name="txL" fmla="*/ 0 w 559"/>
                  <a:gd name="txT" fmla="*/ 0 h 542"/>
                  <a:gd name="txR" fmla="*/ 559 w 559"/>
                  <a:gd name="txB" fmla="*/ 542 h 54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59" h="542">
                    <a:moveTo>
                      <a:pt x="518" y="230"/>
                    </a:moveTo>
                    <a:cubicBezTo>
                      <a:pt x="496" y="93"/>
                      <a:pt x="366" y="0"/>
                      <a:pt x="229" y="23"/>
                    </a:cubicBezTo>
                    <a:cubicBezTo>
                      <a:pt x="92" y="45"/>
                      <a:pt x="0" y="175"/>
                      <a:pt x="22" y="312"/>
                    </a:cubicBezTo>
                    <a:cubicBezTo>
                      <a:pt x="45" y="449"/>
                      <a:pt x="174" y="542"/>
                      <a:pt x="311" y="519"/>
                    </a:cubicBezTo>
                    <a:cubicBezTo>
                      <a:pt x="559" y="478"/>
                      <a:pt x="559" y="478"/>
                      <a:pt x="559" y="478"/>
                    </a:cubicBezTo>
                    <a:lnTo>
                      <a:pt x="518" y="230"/>
                    </a:lnTo>
                    <a:close/>
                  </a:path>
                </a:pathLst>
              </a:custGeom>
              <a:solidFill>
                <a:srgbClr val="878582">
                  <a:alpha val="92155"/>
                </a:srgbClr>
              </a:solidFill>
              <a:ln w="9525">
                <a:noFill/>
              </a:ln>
            </p:spPr>
            <p:txBody>
              <a:bodyPr/>
              <a:p>
                <a:endParaRPr lang="zh-CN" altLang="en-US"/>
              </a:p>
            </p:txBody>
          </p:sp>
          <p:sp>
            <p:nvSpPr>
              <p:cNvPr id="36910" name="椭圆 172"/>
              <p:cNvSpPr/>
              <p:nvPr/>
            </p:nvSpPr>
            <p:spPr>
              <a:xfrm>
                <a:off x="101961" y="99280"/>
                <a:ext cx="839663" cy="839663"/>
              </a:xfrm>
              <a:prstGeom prst="ellipse">
                <a:avLst/>
              </a:prstGeom>
              <a:solidFill>
                <a:srgbClr val="3DBCC0"/>
              </a:solidFill>
              <a:ln w="9525">
                <a:noFill/>
              </a:ln>
            </p:spPr>
            <p:txBody>
              <a:bodyPr rot="10800000"/>
              <a:p>
                <a:endParaRPr lang="zh-CN" altLang="zh-CN" sz="1800" b="1" dirty="0">
                  <a:latin typeface="Calibri" panose="020F0502020204030204" pitchFamily="34" charset="0"/>
                  <a:sym typeface="Calibri" panose="020F0502020204030204" pitchFamily="34" charset="0"/>
                </a:endParaRPr>
              </a:p>
            </p:txBody>
          </p:sp>
        </p:grpSp>
        <p:sp>
          <p:nvSpPr>
            <p:cNvPr id="36908" name="Text Box 11"/>
            <p:cNvSpPr/>
            <p:nvPr/>
          </p:nvSpPr>
          <p:spPr>
            <a:xfrm>
              <a:off x="0" y="131381"/>
              <a:ext cx="576064" cy="282666"/>
            </a:xfrm>
            <a:prstGeom prst="rect">
              <a:avLst/>
            </a:prstGeom>
            <a:noFill/>
            <a:ln w="9525">
              <a:noFill/>
            </a:ln>
          </p:spPr>
          <p:txBody>
            <a:bodyPr>
              <a:spAutoFit/>
            </a:bodyPr>
            <a:p>
              <a:pPr algn="just"/>
              <a:r>
                <a:rPr lang="en-US" altLang="zh-CN" sz="800" b="1" dirty="0">
                  <a:solidFill>
                    <a:schemeClr val="bg1"/>
                  </a:solidFill>
                  <a:latin typeface="Century725 Blk BT" pitchFamily="2" charset="0"/>
                  <a:ea typeface="微软雅黑" panose="020B0503020204020204" pitchFamily="34" charset="-122"/>
                  <a:sym typeface="Century725 Blk BT" pitchFamily="2" charset="0"/>
                </a:rPr>
                <a:t>80%</a:t>
              </a:r>
              <a:endParaRPr lang="zh-CN" altLang="en-US" dirty="0">
                <a:latin typeface="Arial" panose="020B0604020202020204" pitchFamily="34" charset="0"/>
              </a:endParaRPr>
            </a:p>
          </p:txBody>
        </p:sp>
      </p:grpSp>
      <p:grpSp>
        <p:nvGrpSpPr>
          <p:cNvPr id="16" name="Group 111"/>
          <p:cNvGrpSpPr/>
          <p:nvPr/>
        </p:nvGrpSpPr>
        <p:grpSpPr>
          <a:xfrm>
            <a:off x="5521325" y="3868738"/>
            <a:ext cx="601663" cy="558800"/>
            <a:chOff x="0" y="0"/>
            <a:chExt cx="576064" cy="535781"/>
          </a:xfrm>
        </p:grpSpPr>
        <p:grpSp>
          <p:nvGrpSpPr>
            <p:cNvPr id="36903" name="Group 112"/>
            <p:cNvGrpSpPr/>
            <p:nvPr/>
          </p:nvGrpSpPr>
          <p:grpSpPr>
            <a:xfrm rot="3277959">
              <a:off x="189" y="8334"/>
              <a:ext cx="535781" cy="519112"/>
              <a:chOff x="0" y="0"/>
              <a:chExt cx="1071563" cy="1038225"/>
            </a:xfrm>
          </p:grpSpPr>
          <p:sp>
            <p:nvSpPr>
              <p:cNvPr id="36905" name="Freeform 45"/>
              <p:cNvSpPr/>
              <p:nvPr/>
            </p:nvSpPr>
            <p:spPr>
              <a:xfrm>
                <a:off x="0" y="0"/>
                <a:ext cx="1071563" cy="1038225"/>
              </a:xfrm>
              <a:custGeom>
                <a:avLst/>
                <a:gdLst>
                  <a:gd name="txL" fmla="*/ 0 w 559"/>
                  <a:gd name="txT" fmla="*/ 0 h 542"/>
                  <a:gd name="txR" fmla="*/ 559 w 559"/>
                  <a:gd name="txB" fmla="*/ 542 h 54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59" h="542">
                    <a:moveTo>
                      <a:pt x="518" y="230"/>
                    </a:moveTo>
                    <a:cubicBezTo>
                      <a:pt x="496" y="93"/>
                      <a:pt x="366" y="0"/>
                      <a:pt x="229" y="23"/>
                    </a:cubicBezTo>
                    <a:cubicBezTo>
                      <a:pt x="92" y="45"/>
                      <a:pt x="0" y="175"/>
                      <a:pt x="22" y="312"/>
                    </a:cubicBezTo>
                    <a:cubicBezTo>
                      <a:pt x="45" y="449"/>
                      <a:pt x="174" y="542"/>
                      <a:pt x="311" y="519"/>
                    </a:cubicBezTo>
                    <a:cubicBezTo>
                      <a:pt x="559" y="478"/>
                      <a:pt x="559" y="478"/>
                      <a:pt x="559" y="478"/>
                    </a:cubicBezTo>
                    <a:lnTo>
                      <a:pt x="518" y="230"/>
                    </a:lnTo>
                    <a:close/>
                  </a:path>
                </a:pathLst>
              </a:custGeom>
              <a:solidFill>
                <a:srgbClr val="878582">
                  <a:alpha val="92155"/>
                </a:srgbClr>
              </a:solidFill>
              <a:ln w="9525">
                <a:noFill/>
              </a:ln>
            </p:spPr>
            <p:txBody>
              <a:bodyPr/>
              <a:p>
                <a:endParaRPr lang="zh-CN" altLang="en-US"/>
              </a:p>
            </p:txBody>
          </p:sp>
          <p:sp>
            <p:nvSpPr>
              <p:cNvPr id="36906" name="椭圆 177"/>
              <p:cNvSpPr/>
              <p:nvPr/>
            </p:nvSpPr>
            <p:spPr>
              <a:xfrm>
                <a:off x="101961" y="99280"/>
                <a:ext cx="839663" cy="839663"/>
              </a:xfrm>
              <a:prstGeom prst="ellipse">
                <a:avLst/>
              </a:prstGeom>
              <a:solidFill>
                <a:srgbClr val="3DBCC0"/>
              </a:solidFill>
              <a:ln w="9525">
                <a:noFill/>
              </a:ln>
            </p:spPr>
            <p:txBody>
              <a:bodyPr rot="10800000"/>
              <a:p>
                <a:endParaRPr lang="zh-CN" altLang="zh-CN" sz="1800" b="1" dirty="0">
                  <a:latin typeface="Calibri" panose="020F0502020204030204" pitchFamily="34" charset="0"/>
                  <a:sym typeface="Calibri" panose="020F0502020204030204" pitchFamily="34" charset="0"/>
                </a:endParaRPr>
              </a:p>
            </p:txBody>
          </p:sp>
        </p:grpSp>
        <p:sp>
          <p:nvSpPr>
            <p:cNvPr id="36904" name="Text Box 11"/>
            <p:cNvSpPr/>
            <p:nvPr/>
          </p:nvSpPr>
          <p:spPr>
            <a:xfrm>
              <a:off x="0" y="131381"/>
              <a:ext cx="576064" cy="282666"/>
            </a:xfrm>
            <a:prstGeom prst="rect">
              <a:avLst/>
            </a:prstGeom>
            <a:noFill/>
            <a:ln w="9525">
              <a:noFill/>
            </a:ln>
          </p:spPr>
          <p:txBody>
            <a:bodyPr>
              <a:spAutoFit/>
            </a:bodyPr>
            <a:p>
              <a:pPr algn="just"/>
              <a:r>
                <a:rPr lang="en-US" altLang="zh-CN" sz="800" b="1" dirty="0">
                  <a:solidFill>
                    <a:schemeClr val="bg1"/>
                  </a:solidFill>
                  <a:latin typeface="Century725 Blk BT" pitchFamily="2" charset="0"/>
                  <a:ea typeface="微软雅黑" panose="020B0503020204020204" pitchFamily="34" charset="-122"/>
                  <a:sym typeface="Century725 Blk BT" pitchFamily="2" charset="0"/>
                </a:rPr>
                <a:t>70%</a:t>
              </a:r>
              <a:endParaRPr lang="zh-CN" altLang="en-US" dirty="0">
                <a:latin typeface="Arial" panose="020B0604020202020204" pitchFamily="34" charset="0"/>
              </a:endParaRPr>
            </a:p>
          </p:txBody>
        </p:sp>
      </p:grpSp>
      <p:sp>
        <p:nvSpPr>
          <p:cNvPr id="25737" name="Rectangle 125"/>
          <p:cNvSpPr/>
          <p:nvPr/>
        </p:nvSpPr>
        <p:spPr>
          <a:xfrm>
            <a:off x="7629525" y="2066925"/>
            <a:ext cx="3378200" cy="3838575"/>
          </a:xfrm>
          <a:prstGeom prst="rect">
            <a:avLst/>
          </a:prstGeom>
          <a:solidFill>
            <a:srgbClr val="92CCDC"/>
          </a:solidFill>
          <a:ln w="9525">
            <a:noFill/>
          </a:ln>
        </p:spPr>
        <p:txBody>
          <a:bodyPr wrap="none" lIns="90170" tIns="46990" rIns="90170" bIns="46990" anchor="ctr"/>
          <a:p>
            <a:pPr algn="ctr"/>
            <a:endParaRPr lang="zh-CN" altLang="zh-CN" sz="2400" b="1" dirty="0">
              <a:solidFill>
                <a:schemeClr val="bg1"/>
              </a:solidFill>
              <a:latin typeface="Arial" panose="020B0604020202020204" pitchFamily="34" charset="0"/>
              <a:ea typeface="方正大黑简体" pitchFamily="65" charset="-122"/>
            </a:endParaRPr>
          </a:p>
        </p:txBody>
      </p:sp>
      <p:sp>
        <p:nvSpPr>
          <p:cNvPr id="25738" name="Text Box 126"/>
          <p:cNvSpPr/>
          <p:nvPr/>
        </p:nvSpPr>
        <p:spPr>
          <a:xfrm>
            <a:off x="7754938" y="2832100"/>
            <a:ext cx="3127375" cy="923925"/>
          </a:xfrm>
          <a:prstGeom prst="rect">
            <a:avLst/>
          </a:prstGeom>
          <a:noFill/>
          <a:ln w="9525">
            <a:noFill/>
          </a:ln>
        </p:spPr>
        <p:txBody>
          <a:bodyPr>
            <a:spAutoFit/>
          </a:bodyPr>
          <a:p>
            <a:pPr algn="ctr"/>
            <a:r>
              <a:rPr lang="zh-CN" altLang="en-US" sz="1800" b="1" dirty="0">
                <a:latin typeface="Arial" panose="020B0604020202020204" pitchFamily="34" charset="0"/>
                <a:ea typeface="黑体" panose="02010609060101010101" pitchFamily="49" charset="-122"/>
              </a:rPr>
              <a:t>请点击此处添加相关内容</a:t>
            </a:r>
            <a:endParaRPr lang="zh-CN" altLang="en-US" sz="1800" b="1" dirty="0">
              <a:latin typeface="Arial" panose="020B0604020202020204" pitchFamily="34" charset="0"/>
              <a:ea typeface="黑体" panose="02010609060101010101" pitchFamily="49" charset="-122"/>
            </a:endParaRPr>
          </a:p>
          <a:p>
            <a:pPr algn="ctr"/>
            <a:r>
              <a:rPr lang="zh-CN" altLang="en-US" sz="1800" b="1" dirty="0">
                <a:latin typeface="Arial" panose="020B0604020202020204" pitchFamily="34" charset="0"/>
                <a:ea typeface="黑体" panose="02010609060101010101" pitchFamily="49" charset="-122"/>
              </a:rPr>
              <a:t>请点击此处添加相关内容</a:t>
            </a:r>
            <a:endParaRPr lang="zh-CN" altLang="en-US" sz="1800" b="1" dirty="0">
              <a:latin typeface="Arial" panose="020B0604020202020204" pitchFamily="34" charset="0"/>
              <a:ea typeface="黑体" panose="02010609060101010101" pitchFamily="49" charset="-122"/>
            </a:endParaRPr>
          </a:p>
          <a:p>
            <a:pPr algn="ctr"/>
            <a:r>
              <a:rPr lang="zh-CN" altLang="en-US" sz="1800" b="1" dirty="0">
                <a:latin typeface="Arial" panose="020B0604020202020204" pitchFamily="34" charset="0"/>
                <a:ea typeface="黑体" panose="02010609060101010101" pitchFamily="49" charset="-122"/>
              </a:rPr>
              <a:t>请点击此处添加相关内容</a:t>
            </a:r>
            <a:endParaRPr lang="zh-CN" altLang="en-US" sz="2400" b="1" dirty="0">
              <a:latin typeface="Arial" panose="020B0604020202020204" pitchFamily="34" charset="0"/>
            </a:endParaRPr>
          </a:p>
        </p:txBody>
      </p:sp>
      <p:sp>
        <p:nvSpPr>
          <p:cNvPr id="25739" name="AutoShape 127"/>
          <p:cNvSpPr/>
          <p:nvPr/>
        </p:nvSpPr>
        <p:spPr>
          <a:xfrm>
            <a:off x="8051800" y="1749425"/>
            <a:ext cx="2532063" cy="708025"/>
          </a:xfrm>
          <a:prstGeom prst="roundRect">
            <a:avLst>
              <a:gd name="adj" fmla="val 50000"/>
            </a:avLst>
          </a:prstGeom>
          <a:solidFill>
            <a:schemeClr val="bg1"/>
          </a:solidFill>
          <a:ln w="38100" cap="flat" cmpd="sng">
            <a:solidFill>
              <a:srgbClr val="00B0F0"/>
            </a:solidFill>
            <a:prstDash val="solid"/>
            <a:bevel/>
            <a:headEnd type="none" w="med" len="med"/>
            <a:tailEnd type="none" w="med" len="med"/>
          </a:ln>
        </p:spPr>
        <p:txBody>
          <a:bodyPr wrap="none" lIns="90170" tIns="46990" rIns="90170" bIns="46990" anchor="ctr"/>
          <a:p>
            <a:pPr algn="ctr"/>
            <a:r>
              <a:rPr lang="zh-CN" altLang="en-US" sz="2000" b="1" dirty="0">
                <a:latin typeface="Arial" panose="020B0604020202020204" pitchFamily="34" charset="0"/>
                <a:ea typeface="黑体" panose="02010609060101010101" pitchFamily="49" charset="-122"/>
              </a:rPr>
              <a:t>添加段落文字</a:t>
            </a:r>
            <a:endParaRPr lang="zh-CN" altLang="en-US" dirty="0">
              <a:latin typeface="Arial" panose="020B0604020202020204" pitchFamily="34" charset="0"/>
            </a:endParaRPr>
          </a:p>
        </p:txBody>
      </p:sp>
      <p:sp>
        <p:nvSpPr>
          <p:cNvPr id="25740" name="Text Box 128"/>
          <p:cNvSpPr/>
          <p:nvPr/>
        </p:nvSpPr>
        <p:spPr>
          <a:xfrm>
            <a:off x="7754938" y="4535488"/>
            <a:ext cx="3127375" cy="923925"/>
          </a:xfrm>
          <a:prstGeom prst="rect">
            <a:avLst/>
          </a:prstGeom>
          <a:noFill/>
          <a:ln w="9525">
            <a:noFill/>
          </a:ln>
        </p:spPr>
        <p:txBody>
          <a:bodyPr>
            <a:spAutoFit/>
          </a:bodyPr>
          <a:p>
            <a:pPr algn="ctr"/>
            <a:r>
              <a:rPr lang="zh-CN" altLang="en-US" sz="1800" b="1" dirty="0">
                <a:latin typeface="Arial" panose="020B0604020202020204" pitchFamily="34" charset="0"/>
                <a:ea typeface="黑体" panose="02010609060101010101" pitchFamily="49" charset="-122"/>
              </a:rPr>
              <a:t>请点击此处添加相关内容</a:t>
            </a:r>
            <a:endParaRPr lang="zh-CN" altLang="en-US" sz="1800" b="1" dirty="0">
              <a:latin typeface="Arial" panose="020B0604020202020204" pitchFamily="34" charset="0"/>
              <a:ea typeface="黑体" panose="02010609060101010101" pitchFamily="49" charset="-122"/>
            </a:endParaRPr>
          </a:p>
          <a:p>
            <a:pPr algn="ctr"/>
            <a:r>
              <a:rPr lang="zh-CN" altLang="en-US" sz="1800" b="1" dirty="0">
                <a:latin typeface="Arial" panose="020B0604020202020204" pitchFamily="34" charset="0"/>
                <a:ea typeface="黑体" panose="02010609060101010101" pitchFamily="49" charset="-122"/>
              </a:rPr>
              <a:t>请点击此处添加相关内容</a:t>
            </a:r>
            <a:endParaRPr lang="zh-CN" altLang="en-US" sz="1800" b="1" dirty="0">
              <a:latin typeface="Arial" panose="020B0604020202020204" pitchFamily="34" charset="0"/>
              <a:ea typeface="黑体" panose="02010609060101010101" pitchFamily="49" charset="-122"/>
            </a:endParaRPr>
          </a:p>
          <a:p>
            <a:pPr algn="ctr"/>
            <a:r>
              <a:rPr lang="zh-CN" altLang="en-US" sz="1800" b="1" dirty="0">
                <a:latin typeface="Arial" panose="020B0604020202020204" pitchFamily="34" charset="0"/>
                <a:ea typeface="黑体" panose="02010609060101010101" pitchFamily="49" charset="-122"/>
              </a:rPr>
              <a:t>请点击此处添加相关内容</a:t>
            </a:r>
            <a:endParaRPr lang="zh-CN" altLang="en-US" sz="2400" b="1" dirty="0">
              <a:latin typeface="Arial" panose="020B0604020202020204" pitchFamily="34" charset="0"/>
            </a:endParaRPr>
          </a:p>
        </p:txBody>
      </p:sp>
      <p:sp>
        <p:nvSpPr>
          <p:cNvPr id="25741" name="Line 129"/>
          <p:cNvSpPr/>
          <p:nvPr/>
        </p:nvSpPr>
        <p:spPr>
          <a:xfrm>
            <a:off x="7864475" y="4240213"/>
            <a:ext cx="2908300" cy="1587"/>
          </a:xfrm>
          <a:prstGeom prst="line">
            <a:avLst/>
          </a:prstGeom>
          <a:ln w="19050" cap="flat" cmpd="sng">
            <a:solidFill>
              <a:schemeClr val="bg1"/>
            </a:solidFill>
            <a:prstDash val="dash"/>
            <a:bevel/>
            <a:headEnd type="none" w="med" len="med"/>
            <a:tailEnd type="none" w="med" len="med"/>
          </a:ln>
        </p:spPr>
      </p:sp>
      <p:pic>
        <p:nvPicPr>
          <p:cNvPr id="25742" name="Picture 130" descr="dy"/>
          <p:cNvPicPr/>
          <p:nvPr/>
        </p:nvPicPr>
        <p:blipFill>
          <a:blip r:embed="rId1">
            <a:lum bright="34000"/>
          </a:blip>
          <a:stretch>
            <a:fillRect/>
          </a:stretch>
        </p:blipFill>
        <p:spPr>
          <a:xfrm>
            <a:off x="6673850" y="5481638"/>
            <a:ext cx="5229225" cy="441325"/>
          </a:xfrm>
          <a:prstGeom prst="rect">
            <a:avLst/>
          </a:prstGeom>
          <a:noFill/>
          <a:ln w="9525">
            <a:noFill/>
          </a:ln>
        </p:spPr>
      </p:pic>
    </p:spTree>
  </p:cSld>
  <p:clrMapOvr>
    <a:masterClrMapping/>
  </p:clrMapOvr>
  <p:transition spd="slow"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25"/>
                                        </p:tgtEl>
                                        <p:attrNameLst>
                                          <p:attrName>style.visibility</p:attrName>
                                        </p:attrNameLst>
                                      </p:cBhvr>
                                      <p:to>
                                        <p:strVal val="visible"/>
                                      </p:to>
                                    </p:set>
                                    <p:anim calcmode="lin" valueType="num">
                                      <p:cBhvr>
                                        <p:cTn id="7" dur="500" fill="hold"/>
                                        <p:tgtEl>
                                          <p:spTgt spid="25625"/>
                                        </p:tgtEl>
                                        <p:attrNameLst>
                                          <p:attrName>ppt_x</p:attrName>
                                        </p:attrNameLst>
                                      </p:cBhvr>
                                      <p:tavLst>
                                        <p:tav tm="0">
                                          <p:val>
                                            <p:strVal val="0-#ppt_w/2"/>
                                          </p:val>
                                        </p:tav>
                                        <p:tav tm="100000">
                                          <p:val>
                                            <p:strVal val="#ppt_x"/>
                                          </p:val>
                                        </p:tav>
                                      </p:tavLst>
                                    </p:anim>
                                    <p:anim calcmode="lin" valueType="num">
                                      <p:cBhvr>
                                        <p:cTn id="8" dur="500" fill="hold"/>
                                        <p:tgtEl>
                                          <p:spTgt spid="2562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626"/>
                                        </p:tgtEl>
                                        <p:attrNameLst>
                                          <p:attrName>style.visibility</p:attrName>
                                        </p:attrNameLst>
                                      </p:cBhvr>
                                      <p:to>
                                        <p:strVal val="visible"/>
                                      </p:to>
                                    </p:set>
                                    <p:anim calcmode="lin" valueType="num">
                                      <p:cBhvr>
                                        <p:cTn id="11" dur="500" fill="hold"/>
                                        <p:tgtEl>
                                          <p:spTgt spid="25626"/>
                                        </p:tgtEl>
                                        <p:attrNameLst>
                                          <p:attrName>ppt_x</p:attrName>
                                        </p:attrNameLst>
                                      </p:cBhvr>
                                      <p:tavLst>
                                        <p:tav tm="0">
                                          <p:val>
                                            <p:strVal val="0-#ppt_w/2"/>
                                          </p:val>
                                        </p:tav>
                                        <p:tav tm="100000">
                                          <p:val>
                                            <p:strVal val="#ppt_x"/>
                                          </p:val>
                                        </p:tav>
                                      </p:tavLst>
                                    </p:anim>
                                    <p:anim calcmode="lin" valueType="num">
                                      <p:cBhvr>
                                        <p:cTn id="12" dur="500" fill="hold"/>
                                        <p:tgtEl>
                                          <p:spTgt spid="256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25624"/>
                                        </p:tgtEl>
                                        <p:attrNameLst>
                                          <p:attrName>style.visibility</p:attrName>
                                        </p:attrNameLst>
                                      </p:cBhvr>
                                      <p:to>
                                        <p:strVal val="visible"/>
                                      </p:to>
                                    </p:set>
                                    <p:anim calcmode="lin" valueType="num">
                                      <p:cBhvr>
                                        <p:cTn id="17" dur="500" fill="hold"/>
                                        <p:tgtEl>
                                          <p:spTgt spid="256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5624"/>
                                        </p:tgtEl>
                                        <p:attrNameLst>
                                          <p:attrName>ppt_y</p:attrName>
                                        </p:attrNameLst>
                                      </p:cBhvr>
                                      <p:tavLst>
                                        <p:tav tm="0">
                                          <p:val>
                                            <p:strVal val="#ppt_y"/>
                                          </p:val>
                                        </p:tav>
                                        <p:tav tm="100000">
                                          <p:val>
                                            <p:strVal val="#ppt_y"/>
                                          </p:val>
                                        </p:tav>
                                      </p:tavLst>
                                    </p:anim>
                                    <p:anim calcmode="lin" valueType="num">
                                      <p:cBhvr>
                                        <p:cTn id="19" dur="500" fill="hold"/>
                                        <p:tgtEl>
                                          <p:spTgt spid="256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5624"/>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256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250" fill="hold"/>
                                        <p:tgtEl>
                                          <p:spTgt spid="5"/>
                                        </p:tgtEl>
                                        <p:attrNameLst>
                                          <p:attrName>ppt_x</p:attrName>
                                        </p:attrNameLst>
                                      </p:cBhvr>
                                      <p:tavLst>
                                        <p:tav tm="0">
                                          <p:val>
                                            <p:strVal val="0-#ppt_w/2"/>
                                          </p:val>
                                        </p:tav>
                                        <p:tav tm="100000">
                                          <p:val>
                                            <p:strVal val="#ppt_x"/>
                                          </p:val>
                                        </p:tav>
                                      </p:tavLst>
                                    </p:anim>
                                    <p:anim calcmode="lin" valueType="num">
                                      <p:cBhvr>
                                        <p:cTn id="27"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filter="wipe(left)">
                                      <p:cBhvr>
                                        <p:cTn id="32" dur="1000"/>
                                        <p:tgtEl>
                                          <p:spTgt spid="4"/>
                                        </p:tgtEl>
                                      </p:cBhvr>
                                    </p:animEffect>
                                  </p:childTnLst>
                                </p:cTn>
                              </p:par>
                              <p:par>
                                <p:cTn id="33" presetID="2" presetClass="entr" presetSubtype="8"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1000" fill="hold"/>
                                        <p:tgtEl>
                                          <p:spTgt spid="7"/>
                                        </p:tgtEl>
                                        <p:attrNameLst>
                                          <p:attrName>ppt_x</p:attrName>
                                        </p:attrNameLst>
                                      </p:cBhvr>
                                      <p:tavLst>
                                        <p:tav tm="0">
                                          <p:val>
                                            <p:strVal val="0-#ppt_w/2"/>
                                          </p:val>
                                        </p:tav>
                                        <p:tav tm="100000">
                                          <p:val>
                                            <p:strVal val="#ppt_x"/>
                                          </p:val>
                                        </p:tav>
                                      </p:tavLst>
                                    </p:anim>
                                    <p:anim calcmode="lin" valueType="num">
                                      <p:cBhvr>
                                        <p:cTn id="36"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250" fill="hold"/>
                                        <p:tgtEl>
                                          <p:spTgt spid="10"/>
                                        </p:tgtEl>
                                        <p:attrNameLst>
                                          <p:attrName>ppt_x</p:attrName>
                                        </p:attrNameLst>
                                      </p:cBhvr>
                                      <p:tavLst>
                                        <p:tav tm="0">
                                          <p:val>
                                            <p:strVal val="0-#ppt_w/2"/>
                                          </p:val>
                                        </p:tav>
                                        <p:tav tm="100000">
                                          <p:val>
                                            <p:strVal val="#ppt_x"/>
                                          </p:val>
                                        </p:tav>
                                      </p:tavLst>
                                    </p:anim>
                                    <p:anim calcmode="lin" valueType="num">
                                      <p:cBhvr>
                                        <p:cTn id="42" dur="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filter="wipe(left)">
                                      <p:cBhvr>
                                        <p:cTn id="47" dur="1000"/>
                                        <p:tgtEl>
                                          <p:spTgt spid="6"/>
                                        </p:tgtEl>
                                      </p:cBhvr>
                                    </p:animEffect>
                                  </p:childTnLst>
                                </p:cTn>
                              </p:par>
                              <p:par>
                                <p:cTn id="48" presetID="2" presetClass="entr" presetSubtype="8"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1000" fill="hold"/>
                                        <p:tgtEl>
                                          <p:spTgt spid="14"/>
                                        </p:tgtEl>
                                        <p:attrNameLst>
                                          <p:attrName>ppt_x</p:attrName>
                                        </p:attrNameLst>
                                      </p:cBhvr>
                                      <p:tavLst>
                                        <p:tav tm="0">
                                          <p:val>
                                            <p:strVal val="0-#ppt_w/2"/>
                                          </p:val>
                                        </p:tav>
                                        <p:tav tm="100000">
                                          <p:val>
                                            <p:strVal val="#ppt_x"/>
                                          </p:val>
                                        </p:tav>
                                      </p:tavLst>
                                    </p:anim>
                                    <p:anim calcmode="lin" valueType="num">
                                      <p:cBhvr>
                                        <p:cTn id="51"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250" fill="hold"/>
                                        <p:tgtEl>
                                          <p:spTgt spid="11"/>
                                        </p:tgtEl>
                                        <p:attrNameLst>
                                          <p:attrName>ppt_x</p:attrName>
                                        </p:attrNameLst>
                                      </p:cBhvr>
                                      <p:tavLst>
                                        <p:tav tm="0">
                                          <p:val>
                                            <p:strVal val="0-#ppt_w/2"/>
                                          </p:val>
                                        </p:tav>
                                        <p:tav tm="100000">
                                          <p:val>
                                            <p:strVal val="#ppt_x"/>
                                          </p:val>
                                        </p:tav>
                                      </p:tavLst>
                                    </p:anim>
                                    <p:anim calcmode="lin" valueType="num">
                                      <p:cBhvr>
                                        <p:cTn id="57"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filter="wipe(left)">
                                      <p:cBhvr>
                                        <p:cTn id="62" dur="1000"/>
                                        <p:tgtEl>
                                          <p:spTgt spid="9"/>
                                        </p:tgtEl>
                                      </p:cBhvr>
                                    </p:animEffect>
                                  </p:childTnLst>
                                </p:cTn>
                              </p:par>
                              <p:par>
                                <p:cTn id="63" presetID="2" presetClass="entr" presetSubtype="8"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1000" fill="hold"/>
                                        <p:tgtEl>
                                          <p:spTgt spid="16"/>
                                        </p:tgtEl>
                                        <p:attrNameLst>
                                          <p:attrName>ppt_x</p:attrName>
                                        </p:attrNameLst>
                                      </p:cBhvr>
                                      <p:tavLst>
                                        <p:tav tm="0">
                                          <p:val>
                                            <p:strVal val="0-#ppt_w/2"/>
                                          </p:val>
                                        </p:tav>
                                        <p:tav tm="100000">
                                          <p:val>
                                            <p:strVal val="#ppt_x"/>
                                          </p:val>
                                        </p:tav>
                                      </p:tavLst>
                                    </p:anim>
                                    <p:anim calcmode="lin" valueType="num">
                                      <p:cBhvr>
                                        <p:cTn id="6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5739"/>
                                        </p:tgtEl>
                                        <p:attrNameLst>
                                          <p:attrName>style.visibility</p:attrName>
                                        </p:attrNameLst>
                                      </p:cBhvr>
                                      <p:to>
                                        <p:strVal val="visible"/>
                                      </p:to>
                                    </p:set>
                                    <p:anim calcmode="lin" valueType="num">
                                      <p:cBhvr>
                                        <p:cTn id="71" dur="500" fill="hold"/>
                                        <p:tgtEl>
                                          <p:spTgt spid="25739"/>
                                        </p:tgtEl>
                                        <p:attrNameLst>
                                          <p:attrName>ppt_w</p:attrName>
                                        </p:attrNameLst>
                                      </p:cBhvr>
                                      <p:tavLst>
                                        <p:tav tm="0">
                                          <p:val>
                                            <p:fltVal val="0.000000"/>
                                          </p:val>
                                        </p:tav>
                                        <p:tav tm="100000">
                                          <p:val>
                                            <p:strVal val="#ppt_w"/>
                                          </p:val>
                                        </p:tav>
                                      </p:tavLst>
                                    </p:anim>
                                    <p:anim calcmode="lin" valueType="num">
                                      <p:cBhvr>
                                        <p:cTn id="72" dur="500" fill="hold"/>
                                        <p:tgtEl>
                                          <p:spTgt spid="25739"/>
                                        </p:tgtEl>
                                        <p:attrNameLst>
                                          <p:attrName>ppt_h</p:attrName>
                                        </p:attrNameLst>
                                      </p:cBhvr>
                                      <p:tavLst>
                                        <p:tav tm="0">
                                          <p:val>
                                            <p:fltVal val="0.000000"/>
                                          </p:val>
                                        </p:tav>
                                        <p:tav tm="100000">
                                          <p:val>
                                            <p:strVal val="#ppt_h"/>
                                          </p:val>
                                        </p:tav>
                                      </p:tavLst>
                                    </p:anim>
                                    <p:animEffect filter="fade">
                                      <p:cBhvr>
                                        <p:cTn id="73" dur="500"/>
                                        <p:tgtEl>
                                          <p:spTgt spid="25739"/>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25742"/>
                                        </p:tgtEl>
                                        <p:attrNameLst>
                                          <p:attrName>style.visibility</p:attrName>
                                        </p:attrNameLst>
                                      </p:cBhvr>
                                      <p:to>
                                        <p:strVal val="visible"/>
                                      </p:to>
                                    </p:set>
                                  </p:childTnLst>
                                </p:cTn>
                              </p:par>
                              <p:par>
                                <p:cTn id="78" presetID="22" presetClass="entr" presetSubtype="4" fill="hold" grpId="0" nodeType="withEffect">
                                  <p:stCondLst>
                                    <p:cond delay="0"/>
                                  </p:stCondLst>
                                  <p:childTnLst>
                                    <p:set>
                                      <p:cBhvr>
                                        <p:cTn id="79" dur="1" fill="hold">
                                          <p:stCondLst>
                                            <p:cond delay="0"/>
                                          </p:stCondLst>
                                        </p:cTn>
                                        <p:tgtEl>
                                          <p:spTgt spid="25737"/>
                                        </p:tgtEl>
                                        <p:attrNameLst>
                                          <p:attrName>style.visibility</p:attrName>
                                        </p:attrNameLst>
                                      </p:cBhvr>
                                      <p:to>
                                        <p:strVal val="visible"/>
                                      </p:to>
                                    </p:set>
                                    <p:animEffect filter="wipe(down)">
                                      <p:cBhvr>
                                        <p:cTn id="80" dur="1250"/>
                                        <p:tgtEl>
                                          <p:spTgt spid="25737"/>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iterate type="lt">
                                    <p:tmPct val="10000"/>
                                  </p:iterate>
                                  <p:childTnLst>
                                    <p:set>
                                      <p:cBhvr>
                                        <p:cTn id="84" dur="1" fill="hold">
                                          <p:stCondLst>
                                            <p:cond delay="0"/>
                                          </p:stCondLst>
                                        </p:cTn>
                                        <p:tgtEl>
                                          <p:spTgt spid="25738"/>
                                        </p:tgtEl>
                                        <p:attrNameLst>
                                          <p:attrName>style.visibility</p:attrName>
                                        </p:attrNameLst>
                                      </p:cBhvr>
                                      <p:to>
                                        <p:strVal val="visible"/>
                                      </p:to>
                                    </p:set>
                                    <p:animEffect filter="fade">
                                      <p:cBhvr>
                                        <p:cTn id="85" dur="500"/>
                                        <p:tgtEl>
                                          <p:spTgt spid="25738"/>
                                        </p:tgtEl>
                                      </p:cBhvr>
                                    </p:animEffect>
                                    <p:anim calcmode="lin" valueType="num">
                                      <p:cBhvr>
                                        <p:cTn id="86" dur="500" fill="hold"/>
                                        <p:tgtEl>
                                          <p:spTgt spid="25738"/>
                                        </p:tgtEl>
                                        <p:attrNameLst>
                                          <p:attrName>ppt_x</p:attrName>
                                        </p:attrNameLst>
                                      </p:cBhvr>
                                      <p:tavLst>
                                        <p:tav tm="0">
                                          <p:val>
                                            <p:strVal val="#ppt_x"/>
                                          </p:val>
                                        </p:tav>
                                        <p:tav tm="100000">
                                          <p:val>
                                            <p:strVal val="#ppt_x"/>
                                          </p:val>
                                        </p:tav>
                                      </p:tavLst>
                                    </p:anim>
                                    <p:anim calcmode="lin" valueType="num">
                                      <p:cBhvr>
                                        <p:cTn id="87" dur="500" fill="hold"/>
                                        <p:tgtEl>
                                          <p:spTgt spid="2573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5741"/>
                                        </p:tgtEl>
                                        <p:attrNameLst>
                                          <p:attrName>style.visibility</p:attrName>
                                        </p:attrNameLst>
                                      </p:cBhvr>
                                      <p:to>
                                        <p:strVal val="visible"/>
                                      </p:to>
                                    </p:set>
                                    <p:animEffect filter="wipe(down)">
                                      <p:cBhvr>
                                        <p:cTn id="92" dur="500"/>
                                        <p:tgtEl>
                                          <p:spTgt spid="2574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iterate type="lt">
                                    <p:tmPct val="10000"/>
                                  </p:iterate>
                                  <p:childTnLst>
                                    <p:set>
                                      <p:cBhvr>
                                        <p:cTn id="96" dur="1" fill="hold">
                                          <p:stCondLst>
                                            <p:cond delay="0"/>
                                          </p:stCondLst>
                                        </p:cTn>
                                        <p:tgtEl>
                                          <p:spTgt spid="25740"/>
                                        </p:tgtEl>
                                        <p:attrNameLst>
                                          <p:attrName>style.visibility</p:attrName>
                                        </p:attrNameLst>
                                      </p:cBhvr>
                                      <p:to>
                                        <p:strVal val="visible"/>
                                      </p:to>
                                    </p:set>
                                    <p:animEffect filter="fade">
                                      <p:cBhvr>
                                        <p:cTn id="97" dur="500"/>
                                        <p:tgtEl>
                                          <p:spTgt spid="25740"/>
                                        </p:tgtEl>
                                      </p:cBhvr>
                                    </p:animEffect>
                                    <p:anim calcmode="lin" valueType="num">
                                      <p:cBhvr>
                                        <p:cTn id="98" dur="500" fill="hold"/>
                                        <p:tgtEl>
                                          <p:spTgt spid="25740"/>
                                        </p:tgtEl>
                                        <p:attrNameLst>
                                          <p:attrName>ppt_x</p:attrName>
                                        </p:attrNameLst>
                                      </p:cBhvr>
                                      <p:tavLst>
                                        <p:tav tm="0">
                                          <p:val>
                                            <p:strVal val="#ppt_x"/>
                                          </p:val>
                                        </p:tav>
                                        <p:tav tm="100000">
                                          <p:val>
                                            <p:strVal val="#ppt_x"/>
                                          </p:val>
                                        </p:tav>
                                      </p:tavLst>
                                    </p:anim>
                                    <p:anim calcmode="lin" valueType="num">
                                      <p:cBhvr>
                                        <p:cTn id="99" dur="500" fill="hold"/>
                                        <p:tgtEl>
                                          <p:spTgt spid="257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24" grpId="0" bldLvl="0"/>
      <p:bldP spid="25625" grpId="0" bldLvl="0" animBg="1"/>
      <p:bldP spid="25737" grpId="0" bldLvl="0" animBg="1"/>
      <p:bldP spid="25738" grpId="0" bldLvl="0"/>
      <p:bldP spid="25739" grpId="0" bldLvl="0" animBg="1"/>
      <p:bldP spid="25740" grpId="0" bldLvl="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37891"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7892"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37893"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894"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895"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896"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7897"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898"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7899"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a:t>
            </a:r>
            <a:endParaRPr lang="zh-CN" altLang="en-US" dirty="0">
              <a:latin typeface="Arial" panose="020B0604020202020204" pitchFamily="34" charset="0"/>
            </a:endParaRPr>
          </a:p>
        </p:txBody>
      </p:sp>
      <p:sp>
        <p:nvSpPr>
          <p:cNvPr id="37900"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901"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902"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903"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7904"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7905" name="组合 5"/>
          <p:cNvGrpSpPr/>
          <p:nvPr/>
        </p:nvGrpSpPr>
        <p:grpSpPr>
          <a:xfrm>
            <a:off x="10944225" y="368300"/>
            <a:ext cx="360363" cy="361950"/>
            <a:chOff x="0" y="0"/>
            <a:chExt cx="360000" cy="360000"/>
          </a:xfrm>
        </p:grpSpPr>
        <p:sp>
          <p:nvSpPr>
            <p:cNvPr id="37944"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7945"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37906" name="组合 4"/>
          <p:cNvGrpSpPr/>
          <p:nvPr/>
        </p:nvGrpSpPr>
        <p:grpSpPr>
          <a:xfrm>
            <a:off x="11449050" y="368300"/>
            <a:ext cx="360363" cy="361950"/>
            <a:chOff x="0" y="0"/>
            <a:chExt cx="360000" cy="360000"/>
          </a:xfrm>
        </p:grpSpPr>
        <p:sp>
          <p:nvSpPr>
            <p:cNvPr id="37942"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7943"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37907"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7908"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6648"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26649"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6650"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grpSp>
        <p:nvGrpSpPr>
          <p:cNvPr id="4" name="组合 43"/>
          <p:cNvGrpSpPr/>
          <p:nvPr/>
        </p:nvGrpSpPr>
        <p:grpSpPr>
          <a:xfrm>
            <a:off x="2347913" y="2422525"/>
            <a:ext cx="7923212" cy="2289175"/>
            <a:chOff x="0" y="0"/>
            <a:chExt cx="7923212" cy="2289200"/>
          </a:xfrm>
        </p:grpSpPr>
        <p:sp>
          <p:nvSpPr>
            <p:cNvPr id="37936" name="Line 11"/>
            <p:cNvSpPr/>
            <p:nvPr/>
          </p:nvSpPr>
          <p:spPr>
            <a:xfrm>
              <a:off x="380998" y="1788714"/>
              <a:ext cx="7542213" cy="1"/>
            </a:xfrm>
            <a:prstGeom prst="line">
              <a:avLst/>
            </a:prstGeom>
            <a:ln w="12700" cap="flat" cmpd="sng">
              <a:solidFill>
                <a:srgbClr val="008080"/>
              </a:solidFill>
              <a:prstDash val="solid"/>
              <a:bevel/>
              <a:headEnd type="none" w="med" len="med"/>
              <a:tailEnd type="arrow" w="med" len="med"/>
            </a:ln>
          </p:spPr>
        </p:sp>
        <p:sp>
          <p:nvSpPr>
            <p:cNvPr id="37937" name="Line 11"/>
            <p:cNvSpPr/>
            <p:nvPr/>
          </p:nvSpPr>
          <p:spPr>
            <a:xfrm>
              <a:off x="380998" y="1287114"/>
              <a:ext cx="7542213" cy="1"/>
            </a:xfrm>
            <a:prstGeom prst="line">
              <a:avLst/>
            </a:prstGeom>
            <a:ln w="12700" cap="flat" cmpd="sng">
              <a:solidFill>
                <a:srgbClr val="008080"/>
              </a:solidFill>
              <a:prstDash val="solid"/>
              <a:bevel/>
              <a:headEnd type="none" w="med" len="med"/>
              <a:tailEnd type="arrow" w="med" len="med"/>
            </a:ln>
          </p:spPr>
        </p:sp>
        <p:sp>
          <p:nvSpPr>
            <p:cNvPr id="37938" name="Line 11"/>
            <p:cNvSpPr/>
            <p:nvPr/>
          </p:nvSpPr>
          <p:spPr>
            <a:xfrm>
              <a:off x="380998" y="864096"/>
              <a:ext cx="7542213" cy="1"/>
            </a:xfrm>
            <a:prstGeom prst="line">
              <a:avLst/>
            </a:prstGeom>
            <a:ln w="12700" cap="flat" cmpd="sng">
              <a:solidFill>
                <a:srgbClr val="008080"/>
              </a:solidFill>
              <a:prstDash val="solid"/>
              <a:bevel/>
              <a:headEnd type="none" w="med" len="med"/>
              <a:tailEnd type="arrow" w="med" len="med"/>
            </a:ln>
          </p:spPr>
        </p:sp>
        <p:sp>
          <p:nvSpPr>
            <p:cNvPr id="37939" name="Line 11"/>
            <p:cNvSpPr/>
            <p:nvPr/>
          </p:nvSpPr>
          <p:spPr>
            <a:xfrm>
              <a:off x="380998" y="432048"/>
              <a:ext cx="7542213" cy="1"/>
            </a:xfrm>
            <a:prstGeom prst="line">
              <a:avLst/>
            </a:prstGeom>
            <a:ln w="12700" cap="flat" cmpd="sng">
              <a:solidFill>
                <a:srgbClr val="008080"/>
              </a:solidFill>
              <a:prstDash val="solid"/>
              <a:bevel/>
              <a:headEnd type="none" w="med" len="med"/>
              <a:tailEnd type="arrow" w="med" len="med"/>
            </a:ln>
          </p:spPr>
        </p:sp>
        <p:sp>
          <p:nvSpPr>
            <p:cNvPr id="37940" name="Line 11"/>
            <p:cNvSpPr/>
            <p:nvPr/>
          </p:nvSpPr>
          <p:spPr>
            <a:xfrm>
              <a:off x="380998" y="0"/>
              <a:ext cx="7542213" cy="1"/>
            </a:xfrm>
            <a:prstGeom prst="line">
              <a:avLst/>
            </a:prstGeom>
            <a:ln w="12700" cap="flat" cmpd="sng">
              <a:solidFill>
                <a:srgbClr val="008080"/>
              </a:solidFill>
              <a:prstDash val="solid"/>
              <a:bevel/>
              <a:headEnd type="none" w="med" len="med"/>
              <a:tailEnd type="arrow" w="med" len="med"/>
            </a:ln>
          </p:spPr>
        </p:sp>
        <p:sp>
          <p:nvSpPr>
            <p:cNvPr id="37941" name="Line 11"/>
            <p:cNvSpPr/>
            <p:nvPr/>
          </p:nvSpPr>
          <p:spPr>
            <a:xfrm>
              <a:off x="0" y="2289200"/>
              <a:ext cx="7923212" cy="1"/>
            </a:xfrm>
            <a:prstGeom prst="line">
              <a:avLst/>
            </a:prstGeom>
            <a:ln w="12700" cap="flat" cmpd="sng">
              <a:solidFill>
                <a:srgbClr val="008080"/>
              </a:solidFill>
              <a:prstDash val="solid"/>
              <a:bevel/>
              <a:headEnd type="none" w="med" len="med"/>
              <a:tailEnd type="arrow" w="med" len="med"/>
            </a:ln>
          </p:spPr>
        </p:sp>
      </p:grpSp>
      <p:sp>
        <p:nvSpPr>
          <p:cNvPr id="26658" name="Line 12"/>
          <p:cNvSpPr/>
          <p:nvPr/>
        </p:nvSpPr>
        <p:spPr>
          <a:xfrm rot="-5400000" flipV="1">
            <a:off x="1166813" y="3375025"/>
            <a:ext cx="3121025" cy="1588"/>
          </a:xfrm>
          <a:prstGeom prst="line">
            <a:avLst/>
          </a:prstGeom>
          <a:ln w="12700" cap="flat" cmpd="sng">
            <a:solidFill>
              <a:srgbClr val="008080"/>
            </a:solidFill>
            <a:prstDash val="solid"/>
            <a:bevel/>
            <a:headEnd type="none" w="med" len="med"/>
            <a:tailEnd type="arrow" w="med" len="med"/>
          </a:ln>
        </p:spPr>
      </p:sp>
      <p:sp>
        <p:nvSpPr>
          <p:cNvPr id="26659" name="Rectangle 13"/>
          <p:cNvSpPr/>
          <p:nvPr/>
        </p:nvSpPr>
        <p:spPr>
          <a:xfrm>
            <a:off x="3467100" y="3035300"/>
            <a:ext cx="533400" cy="1676400"/>
          </a:xfrm>
          <a:prstGeom prst="rect">
            <a:avLst/>
          </a:prstGeom>
          <a:solidFill>
            <a:srgbClr val="009999"/>
          </a:solidFill>
          <a:ln w="9525">
            <a:noFill/>
          </a:ln>
        </p:spPr>
        <p:txBody>
          <a:bodyPr wrap="none" anchor="ctr"/>
          <a:p>
            <a:endParaRPr lang="zh-CN" altLang="zh-CN" sz="2800" b="1" dirty="0">
              <a:latin typeface="Arial" panose="020B0604020202020204" pitchFamily="34" charset="0"/>
            </a:endParaRPr>
          </a:p>
        </p:txBody>
      </p:sp>
      <p:sp>
        <p:nvSpPr>
          <p:cNvPr id="26660" name="Rectangle 14"/>
          <p:cNvSpPr/>
          <p:nvPr/>
        </p:nvSpPr>
        <p:spPr>
          <a:xfrm>
            <a:off x="4548188" y="2730500"/>
            <a:ext cx="533400" cy="1981200"/>
          </a:xfrm>
          <a:prstGeom prst="rect">
            <a:avLst/>
          </a:prstGeom>
          <a:solidFill>
            <a:srgbClr val="E36C09"/>
          </a:solidFill>
          <a:ln w="9525">
            <a:noFill/>
          </a:ln>
        </p:spPr>
        <p:txBody>
          <a:bodyPr wrap="none" anchor="ctr"/>
          <a:p>
            <a:endParaRPr lang="zh-CN" altLang="zh-CN" sz="2800" b="1" dirty="0">
              <a:latin typeface="Arial" panose="020B0604020202020204" pitchFamily="34" charset="0"/>
            </a:endParaRPr>
          </a:p>
        </p:txBody>
      </p:sp>
      <p:sp>
        <p:nvSpPr>
          <p:cNvPr id="26661" name="Rectangle 15"/>
          <p:cNvSpPr/>
          <p:nvPr/>
        </p:nvSpPr>
        <p:spPr>
          <a:xfrm>
            <a:off x="5629275" y="3416300"/>
            <a:ext cx="533400" cy="1295400"/>
          </a:xfrm>
          <a:prstGeom prst="rect">
            <a:avLst/>
          </a:prstGeom>
          <a:solidFill>
            <a:srgbClr val="009999"/>
          </a:solidFill>
          <a:ln w="9525">
            <a:noFill/>
          </a:ln>
        </p:spPr>
        <p:txBody>
          <a:bodyPr wrap="none" anchor="ctr"/>
          <a:p>
            <a:endParaRPr lang="zh-CN" altLang="zh-CN" sz="2800" b="1" dirty="0">
              <a:latin typeface="Arial" panose="020B0604020202020204" pitchFamily="34" charset="0"/>
            </a:endParaRPr>
          </a:p>
        </p:txBody>
      </p:sp>
      <p:sp>
        <p:nvSpPr>
          <p:cNvPr id="26662" name="Rectangle 16"/>
          <p:cNvSpPr/>
          <p:nvPr/>
        </p:nvSpPr>
        <p:spPr>
          <a:xfrm>
            <a:off x="6711950" y="2349500"/>
            <a:ext cx="533400" cy="2362200"/>
          </a:xfrm>
          <a:prstGeom prst="rect">
            <a:avLst/>
          </a:prstGeom>
          <a:solidFill>
            <a:srgbClr val="E36C09"/>
          </a:solidFill>
          <a:ln w="9525">
            <a:noFill/>
          </a:ln>
        </p:spPr>
        <p:txBody>
          <a:bodyPr wrap="none" anchor="ctr"/>
          <a:p>
            <a:endParaRPr lang="zh-CN" altLang="zh-CN" sz="2800" b="1" dirty="0">
              <a:latin typeface="Arial" panose="020B0604020202020204" pitchFamily="34" charset="0"/>
            </a:endParaRPr>
          </a:p>
        </p:txBody>
      </p:sp>
      <p:sp>
        <p:nvSpPr>
          <p:cNvPr id="26663" name="Rectangle 17"/>
          <p:cNvSpPr/>
          <p:nvPr/>
        </p:nvSpPr>
        <p:spPr>
          <a:xfrm>
            <a:off x="7793038" y="3035300"/>
            <a:ext cx="533400" cy="1676400"/>
          </a:xfrm>
          <a:prstGeom prst="rect">
            <a:avLst/>
          </a:prstGeom>
          <a:solidFill>
            <a:srgbClr val="009999"/>
          </a:solidFill>
          <a:ln w="9525">
            <a:noFill/>
          </a:ln>
        </p:spPr>
        <p:txBody>
          <a:bodyPr wrap="none" anchor="ctr"/>
          <a:p>
            <a:endParaRPr lang="zh-CN" altLang="zh-CN" sz="2800" b="1" dirty="0">
              <a:latin typeface="Arial" panose="020B0604020202020204" pitchFamily="34" charset="0"/>
            </a:endParaRPr>
          </a:p>
        </p:txBody>
      </p:sp>
      <p:sp>
        <p:nvSpPr>
          <p:cNvPr id="26664" name="Rectangle 18"/>
          <p:cNvSpPr/>
          <p:nvPr/>
        </p:nvSpPr>
        <p:spPr>
          <a:xfrm>
            <a:off x="8875713" y="1587500"/>
            <a:ext cx="533400" cy="3124200"/>
          </a:xfrm>
          <a:prstGeom prst="rect">
            <a:avLst/>
          </a:prstGeom>
          <a:solidFill>
            <a:srgbClr val="E36C09"/>
          </a:solidFill>
          <a:ln w="9525">
            <a:noFill/>
          </a:ln>
        </p:spPr>
        <p:txBody>
          <a:bodyPr wrap="none" anchor="ctr"/>
          <a:p>
            <a:endParaRPr lang="zh-CN" altLang="zh-CN" sz="2800" b="1" dirty="0">
              <a:latin typeface="Arial" panose="020B0604020202020204" pitchFamily="34" charset="0"/>
            </a:endParaRPr>
          </a:p>
        </p:txBody>
      </p:sp>
      <p:sp>
        <p:nvSpPr>
          <p:cNvPr id="26665" name="未知"/>
          <p:cNvSpPr/>
          <p:nvPr/>
        </p:nvSpPr>
        <p:spPr>
          <a:xfrm>
            <a:off x="3676650" y="1196975"/>
            <a:ext cx="5594350" cy="1838325"/>
          </a:xfrm>
          <a:custGeom>
            <a:avLst/>
            <a:gdLst>
              <a:gd name="txL" fmla="*/ 0 w 3524"/>
              <a:gd name="txT" fmla="*/ 0 h 1273"/>
              <a:gd name="txR" fmla="*/ 3524 w 3524"/>
              <a:gd name="txB" fmla="*/ 1273 h 1273"/>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Lst>
            <a:rect l="txL" t="txT" r="txR" b="txB"/>
            <a:pathLst>
              <a:path w="3524" h="1273">
                <a:moveTo>
                  <a:pt x="0" y="1040"/>
                </a:moveTo>
                <a:cubicBezTo>
                  <a:pt x="118" y="1007"/>
                  <a:pt x="469" y="810"/>
                  <a:pt x="705" y="842"/>
                </a:cubicBezTo>
                <a:cubicBezTo>
                  <a:pt x="941" y="874"/>
                  <a:pt x="1196" y="1273"/>
                  <a:pt x="1418" y="1229"/>
                </a:cubicBezTo>
                <a:cubicBezTo>
                  <a:pt x="1640" y="1185"/>
                  <a:pt x="1811" y="605"/>
                  <a:pt x="2037" y="576"/>
                </a:cubicBezTo>
                <a:cubicBezTo>
                  <a:pt x="2263" y="547"/>
                  <a:pt x="2582" y="1113"/>
                  <a:pt x="2777" y="1057"/>
                </a:cubicBezTo>
                <a:cubicBezTo>
                  <a:pt x="2972" y="1001"/>
                  <a:pt x="3082" y="416"/>
                  <a:pt x="3206" y="240"/>
                </a:cubicBezTo>
                <a:cubicBezTo>
                  <a:pt x="3330" y="64"/>
                  <a:pt x="3458" y="50"/>
                  <a:pt x="3524" y="0"/>
                </a:cubicBezTo>
              </a:path>
            </a:pathLst>
          </a:custGeom>
          <a:noFill/>
          <a:ln w="12700" cap="flat" cmpd="sng">
            <a:solidFill>
              <a:srgbClr val="008080">
                <a:alpha val="100000"/>
              </a:srgbClr>
            </a:solidFill>
            <a:prstDash val="solid"/>
            <a:miter lim="800000"/>
            <a:headEnd type="none" w="med" len="med"/>
            <a:tailEnd type="none" w="med" len="med"/>
          </a:ln>
        </p:spPr>
        <p:txBody>
          <a:bodyPr/>
          <a:p>
            <a:endParaRPr lang="zh-CN" altLang="en-US"/>
          </a:p>
        </p:txBody>
      </p:sp>
      <p:grpSp>
        <p:nvGrpSpPr>
          <p:cNvPr id="5" name="组合 45"/>
          <p:cNvGrpSpPr/>
          <p:nvPr/>
        </p:nvGrpSpPr>
        <p:grpSpPr>
          <a:xfrm>
            <a:off x="1922463" y="2274888"/>
            <a:ext cx="806450" cy="2203450"/>
            <a:chOff x="0" y="0"/>
            <a:chExt cx="806200" cy="2204212"/>
          </a:xfrm>
        </p:grpSpPr>
        <p:sp>
          <p:nvSpPr>
            <p:cNvPr id="37931" name="TextBox 25"/>
            <p:cNvSpPr/>
            <p:nvPr/>
          </p:nvSpPr>
          <p:spPr>
            <a:xfrm>
              <a:off x="156663" y="1788714"/>
              <a:ext cx="649537" cy="415498"/>
            </a:xfrm>
            <a:prstGeom prst="rect">
              <a:avLst/>
            </a:prstGeom>
            <a:noFill/>
            <a:ln w="9525">
              <a:noFill/>
            </a:ln>
          </p:spPr>
          <p:txBody>
            <a:bodyPr wrap="none">
              <a:spAutoFit/>
            </a:bodyPr>
            <a:p>
              <a:r>
                <a:rPr lang="en-US" altLang="zh-CN" dirty="0">
                  <a:solidFill>
                    <a:srgbClr val="000000"/>
                  </a:solidFill>
                  <a:latin typeface="Calibri" panose="020F0502020204030204" pitchFamily="34" charset="0"/>
                  <a:cs typeface="Calibri" panose="020F0502020204030204" pitchFamily="34" charset="0"/>
                  <a:sym typeface="Calibri" panose="020F0502020204030204" pitchFamily="34" charset="0"/>
                </a:rPr>
                <a:t>20%</a:t>
              </a:r>
              <a:endParaRPr lang="zh-CN" altLang="en-US" dirty="0">
                <a:solidFill>
                  <a:srgbClr val="000000"/>
                </a:solidFill>
                <a:latin typeface="Calibri" panose="020F0502020204030204" pitchFamily="34" charset="0"/>
                <a:sym typeface="宋体" panose="02010600030101010101" pitchFamily="2" charset="-122"/>
              </a:endParaRPr>
            </a:p>
          </p:txBody>
        </p:sp>
        <p:sp>
          <p:nvSpPr>
            <p:cNvPr id="37932" name="TextBox 26"/>
            <p:cNvSpPr/>
            <p:nvPr/>
          </p:nvSpPr>
          <p:spPr>
            <a:xfrm>
              <a:off x="156663" y="1287114"/>
              <a:ext cx="649537" cy="415498"/>
            </a:xfrm>
            <a:prstGeom prst="rect">
              <a:avLst/>
            </a:prstGeom>
            <a:noFill/>
            <a:ln w="9525">
              <a:noFill/>
            </a:ln>
          </p:spPr>
          <p:txBody>
            <a:bodyPr wrap="none">
              <a:spAutoFit/>
            </a:bodyPr>
            <a:p>
              <a:r>
                <a:rPr lang="en-US" altLang="zh-CN" dirty="0">
                  <a:solidFill>
                    <a:srgbClr val="000000"/>
                  </a:solidFill>
                  <a:latin typeface="Calibri" panose="020F0502020204030204" pitchFamily="34" charset="0"/>
                  <a:cs typeface="Calibri" panose="020F0502020204030204" pitchFamily="34" charset="0"/>
                  <a:sym typeface="Calibri" panose="020F0502020204030204" pitchFamily="34" charset="0"/>
                </a:rPr>
                <a:t>40%</a:t>
              </a:r>
              <a:endParaRPr lang="zh-CN" altLang="en-US" dirty="0">
                <a:solidFill>
                  <a:srgbClr val="000000"/>
                </a:solidFill>
                <a:latin typeface="Calibri" panose="020F0502020204030204" pitchFamily="34" charset="0"/>
                <a:sym typeface="宋体" panose="02010600030101010101" pitchFamily="2" charset="-122"/>
              </a:endParaRPr>
            </a:p>
          </p:txBody>
        </p:sp>
        <p:sp>
          <p:nvSpPr>
            <p:cNvPr id="37933" name="TextBox 27"/>
            <p:cNvSpPr/>
            <p:nvPr/>
          </p:nvSpPr>
          <p:spPr>
            <a:xfrm>
              <a:off x="156663" y="860236"/>
              <a:ext cx="649537" cy="415498"/>
            </a:xfrm>
            <a:prstGeom prst="rect">
              <a:avLst/>
            </a:prstGeom>
            <a:noFill/>
            <a:ln w="9525">
              <a:noFill/>
            </a:ln>
          </p:spPr>
          <p:txBody>
            <a:bodyPr wrap="none">
              <a:spAutoFit/>
            </a:bodyPr>
            <a:p>
              <a:r>
                <a:rPr lang="en-US" altLang="zh-CN" dirty="0">
                  <a:solidFill>
                    <a:srgbClr val="000000"/>
                  </a:solidFill>
                  <a:latin typeface="Calibri" panose="020F0502020204030204" pitchFamily="34" charset="0"/>
                  <a:cs typeface="Calibri" panose="020F0502020204030204" pitchFamily="34" charset="0"/>
                  <a:sym typeface="Calibri" panose="020F0502020204030204" pitchFamily="34" charset="0"/>
                </a:rPr>
                <a:t>60%</a:t>
              </a:r>
              <a:endParaRPr lang="zh-CN" altLang="en-US" dirty="0">
                <a:solidFill>
                  <a:srgbClr val="000000"/>
                </a:solidFill>
                <a:latin typeface="Calibri" panose="020F0502020204030204" pitchFamily="34" charset="0"/>
                <a:sym typeface="宋体" panose="02010600030101010101" pitchFamily="2" charset="-122"/>
              </a:endParaRPr>
            </a:p>
          </p:txBody>
        </p:sp>
        <p:sp>
          <p:nvSpPr>
            <p:cNvPr id="37934" name="TextBox 28"/>
            <p:cNvSpPr/>
            <p:nvPr/>
          </p:nvSpPr>
          <p:spPr>
            <a:xfrm>
              <a:off x="156663" y="432048"/>
              <a:ext cx="649537" cy="415498"/>
            </a:xfrm>
            <a:prstGeom prst="rect">
              <a:avLst/>
            </a:prstGeom>
            <a:noFill/>
            <a:ln w="9525">
              <a:noFill/>
            </a:ln>
          </p:spPr>
          <p:txBody>
            <a:bodyPr wrap="none">
              <a:spAutoFit/>
            </a:bodyPr>
            <a:p>
              <a:r>
                <a:rPr lang="en-US" altLang="zh-CN" dirty="0">
                  <a:solidFill>
                    <a:srgbClr val="000000"/>
                  </a:solidFill>
                  <a:latin typeface="Calibri" panose="020F0502020204030204" pitchFamily="34" charset="0"/>
                  <a:cs typeface="Calibri" panose="020F0502020204030204" pitchFamily="34" charset="0"/>
                  <a:sym typeface="Calibri" panose="020F0502020204030204" pitchFamily="34" charset="0"/>
                </a:rPr>
                <a:t>80%</a:t>
              </a:r>
              <a:endParaRPr lang="zh-CN" altLang="en-US" dirty="0">
                <a:solidFill>
                  <a:srgbClr val="000000"/>
                </a:solidFill>
                <a:latin typeface="Calibri" panose="020F0502020204030204" pitchFamily="34" charset="0"/>
                <a:sym typeface="宋体" panose="02010600030101010101" pitchFamily="2" charset="-122"/>
              </a:endParaRPr>
            </a:p>
          </p:txBody>
        </p:sp>
        <p:sp>
          <p:nvSpPr>
            <p:cNvPr id="37935" name="TextBox 29"/>
            <p:cNvSpPr/>
            <p:nvPr/>
          </p:nvSpPr>
          <p:spPr>
            <a:xfrm>
              <a:off x="0" y="0"/>
              <a:ext cx="785793" cy="415498"/>
            </a:xfrm>
            <a:prstGeom prst="rect">
              <a:avLst/>
            </a:prstGeom>
            <a:noFill/>
            <a:ln w="9525">
              <a:noFill/>
            </a:ln>
          </p:spPr>
          <p:txBody>
            <a:bodyPr wrap="none">
              <a:spAutoFit/>
            </a:bodyPr>
            <a:p>
              <a:r>
                <a:rPr lang="en-US" altLang="zh-CN" dirty="0">
                  <a:solidFill>
                    <a:srgbClr val="000000"/>
                  </a:solidFill>
                  <a:latin typeface="Calibri" panose="020F0502020204030204" pitchFamily="34" charset="0"/>
                  <a:cs typeface="Calibri" panose="020F0502020204030204" pitchFamily="34" charset="0"/>
                  <a:sym typeface="Calibri" panose="020F0502020204030204" pitchFamily="34" charset="0"/>
                </a:rPr>
                <a:t>100%</a:t>
              </a:r>
              <a:endParaRPr lang="zh-CN" altLang="en-US" dirty="0">
                <a:solidFill>
                  <a:srgbClr val="000000"/>
                </a:solidFill>
                <a:latin typeface="Calibri" panose="020F0502020204030204" pitchFamily="34" charset="0"/>
                <a:sym typeface="宋体" panose="02010600030101010101" pitchFamily="2" charset="-122"/>
              </a:endParaRPr>
            </a:p>
          </p:txBody>
        </p:sp>
      </p:grpSp>
      <p:grpSp>
        <p:nvGrpSpPr>
          <p:cNvPr id="6" name="组合 44"/>
          <p:cNvGrpSpPr/>
          <p:nvPr/>
        </p:nvGrpSpPr>
        <p:grpSpPr>
          <a:xfrm>
            <a:off x="3290888" y="4813300"/>
            <a:ext cx="6370637" cy="420688"/>
            <a:chOff x="0" y="0"/>
            <a:chExt cx="6371885" cy="420760"/>
          </a:xfrm>
        </p:grpSpPr>
        <p:sp>
          <p:nvSpPr>
            <p:cNvPr id="37924" name="TextBox 30"/>
            <p:cNvSpPr/>
            <p:nvPr/>
          </p:nvSpPr>
          <p:spPr>
            <a:xfrm>
              <a:off x="118168" y="0"/>
              <a:ext cx="184731" cy="415498"/>
            </a:xfrm>
            <a:prstGeom prst="rect">
              <a:avLst/>
            </a:prstGeom>
            <a:noFill/>
            <a:ln w="9525">
              <a:noFill/>
            </a:ln>
          </p:spPr>
          <p:txBody>
            <a:bodyPr wrap="none">
              <a:spAutoFit/>
            </a:bodyPr>
            <a:p>
              <a:endParaRPr lang="zh-CN" altLang="zh-CN" dirty="0">
                <a:solidFill>
                  <a:srgbClr val="000000"/>
                </a:solidFill>
                <a:latin typeface="Calibri" panose="020F0502020204030204" pitchFamily="34" charset="0"/>
                <a:sym typeface="宋体" panose="02010600030101010101" pitchFamily="2" charset="-122"/>
              </a:endParaRPr>
            </a:p>
          </p:txBody>
        </p:sp>
        <p:sp>
          <p:nvSpPr>
            <p:cNvPr id="37925" name="TextBox 36"/>
            <p:cNvSpPr/>
            <p:nvPr/>
          </p:nvSpPr>
          <p:spPr>
            <a:xfrm>
              <a:off x="0" y="0"/>
              <a:ext cx="881973" cy="415498"/>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926" name="TextBox 37"/>
            <p:cNvSpPr/>
            <p:nvPr/>
          </p:nvSpPr>
          <p:spPr>
            <a:xfrm>
              <a:off x="1083038" y="5262"/>
              <a:ext cx="881973" cy="415498"/>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927" name="TextBox 38"/>
            <p:cNvSpPr/>
            <p:nvPr/>
          </p:nvSpPr>
          <p:spPr>
            <a:xfrm>
              <a:off x="2136683" y="5262"/>
              <a:ext cx="881973" cy="415498"/>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928" name="TextBox 40"/>
            <p:cNvSpPr/>
            <p:nvPr/>
          </p:nvSpPr>
          <p:spPr>
            <a:xfrm>
              <a:off x="3246800" y="5262"/>
              <a:ext cx="881973" cy="415498"/>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8</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929" name="TextBox 41"/>
            <p:cNvSpPr/>
            <p:nvPr/>
          </p:nvSpPr>
          <p:spPr>
            <a:xfrm>
              <a:off x="4248539" y="5262"/>
              <a:ext cx="1040671" cy="415498"/>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930" name="TextBox 42"/>
            <p:cNvSpPr/>
            <p:nvPr/>
          </p:nvSpPr>
          <p:spPr>
            <a:xfrm>
              <a:off x="5331214" y="5262"/>
              <a:ext cx="1040671" cy="415498"/>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6680" name="矩形 46"/>
          <p:cNvSpPr/>
          <p:nvPr/>
        </p:nvSpPr>
        <p:spPr>
          <a:xfrm>
            <a:off x="1419225" y="5473700"/>
            <a:ext cx="9936163" cy="908050"/>
          </a:xfrm>
          <a:prstGeom prst="rect">
            <a:avLst/>
          </a:prstGeom>
          <a:noFill/>
          <a:ln w="9525">
            <a:noFill/>
          </a:ln>
        </p:spPr>
        <p:txBody>
          <a:bodyPr/>
          <a:p>
            <a:pPr algn="just">
              <a:spcAft>
                <a:spcPts val="600"/>
              </a:spcAft>
              <a:buClr>
                <a:srgbClr val="00B050"/>
              </a:buClr>
              <a:buSzPct val="80000"/>
              <a:buFont typeface="Arial" panose="020B0604020202020204" pitchFamily="34" charset="0"/>
            </a:pPr>
            <a:r>
              <a:rPr lang="zh-CN" altLang="en-US" sz="1600" dirty="0">
                <a:solidFill>
                  <a:srgbClr val="000000"/>
                </a:solidFill>
                <a:latin typeface="Adobe 黑体 Std R" pitchFamily="2" charset="-122"/>
                <a:ea typeface="Adobe 黑体 Std R" pitchFamily="2" charset="-122"/>
                <a:sym typeface="Adobe 黑体 Std R" pitchFamily="2" charset="-122"/>
              </a:rPr>
              <a:t>请在此处输入您的文本或者复制您的文本粘贴到此处，请在此处输入您的文本或者复制您的文本粘贴到此处。</a:t>
            </a:r>
            <a:endParaRPr lang="en-US" altLang="zh-CN" sz="1600" dirty="0">
              <a:solidFill>
                <a:srgbClr val="000000"/>
              </a:solidFill>
              <a:latin typeface="Adobe 黑体 Std R" pitchFamily="2" charset="-122"/>
              <a:ea typeface="Adobe 黑体 Std R" pitchFamily="2" charset="-122"/>
              <a:sym typeface="Adobe 黑体 Std R" pitchFamily="2" charset="-122"/>
            </a:endParaRPr>
          </a:p>
          <a:p>
            <a:pPr algn="just">
              <a:spcAft>
                <a:spcPts val="600"/>
              </a:spcAft>
              <a:buClr>
                <a:srgbClr val="00B050"/>
              </a:buClr>
              <a:buSzPct val="80000"/>
              <a:buFont typeface="Arial" panose="020B0604020202020204" pitchFamily="34" charset="0"/>
            </a:pPr>
            <a:r>
              <a:rPr lang="zh-CN" altLang="en-US" sz="1600" dirty="0">
                <a:solidFill>
                  <a:srgbClr val="000000"/>
                </a:solidFill>
                <a:latin typeface="Adobe 黑体 Std R" pitchFamily="2" charset="-122"/>
                <a:ea typeface="Adobe 黑体 Std R" pitchFamily="2" charset="-122"/>
                <a:sym typeface="Adobe 黑体 Std R" pitchFamily="2" charset="-122"/>
              </a:rPr>
              <a:t>请在此处输入您的文本或者复制您的文本粘贴到此处，请在此处输入您的文本或者复制您的文本粘贴到此处。</a:t>
            </a:r>
            <a:endParaRPr lang="zh-CN" altLang="en-US" dirty="0">
              <a:latin typeface="Arial" panose="020B0604020202020204" pitchFamily="34" charset="0"/>
            </a:endParaRPr>
          </a:p>
        </p:txBody>
      </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49"/>
                                        </p:tgtEl>
                                        <p:attrNameLst>
                                          <p:attrName>style.visibility</p:attrName>
                                        </p:attrNameLst>
                                      </p:cBhvr>
                                      <p:to>
                                        <p:strVal val="visible"/>
                                      </p:to>
                                    </p:set>
                                    <p:anim calcmode="lin" valueType="num">
                                      <p:cBhvr>
                                        <p:cTn id="7" dur="500" fill="hold"/>
                                        <p:tgtEl>
                                          <p:spTgt spid="26649"/>
                                        </p:tgtEl>
                                        <p:attrNameLst>
                                          <p:attrName>ppt_x</p:attrName>
                                        </p:attrNameLst>
                                      </p:cBhvr>
                                      <p:tavLst>
                                        <p:tav tm="0">
                                          <p:val>
                                            <p:strVal val="0-#ppt_w/2"/>
                                          </p:val>
                                        </p:tav>
                                        <p:tav tm="100000">
                                          <p:val>
                                            <p:strVal val="#ppt_x"/>
                                          </p:val>
                                        </p:tav>
                                      </p:tavLst>
                                    </p:anim>
                                    <p:anim calcmode="lin" valueType="num">
                                      <p:cBhvr>
                                        <p:cTn id="8" dur="500" fill="hold"/>
                                        <p:tgtEl>
                                          <p:spTgt spid="2664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6650"/>
                                        </p:tgtEl>
                                        <p:attrNameLst>
                                          <p:attrName>style.visibility</p:attrName>
                                        </p:attrNameLst>
                                      </p:cBhvr>
                                      <p:to>
                                        <p:strVal val="visible"/>
                                      </p:to>
                                    </p:set>
                                    <p:anim calcmode="lin" valueType="num">
                                      <p:cBhvr>
                                        <p:cTn id="11" dur="500" fill="hold"/>
                                        <p:tgtEl>
                                          <p:spTgt spid="26650"/>
                                        </p:tgtEl>
                                        <p:attrNameLst>
                                          <p:attrName>ppt_x</p:attrName>
                                        </p:attrNameLst>
                                      </p:cBhvr>
                                      <p:tavLst>
                                        <p:tav tm="0">
                                          <p:val>
                                            <p:strVal val="0-#ppt_w/2"/>
                                          </p:val>
                                        </p:tav>
                                        <p:tav tm="100000">
                                          <p:val>
                                            <p:strVal val="#ppt_x"/>
                                          </p:val>
                                        </p:tav>
                                      </p:tavLst>
                                    </p:anim>
                                    <p:anim calcmode="lin" valueType="num">
                                      <p:cBhvr>
                                        <p:cTn id="12" dur="500" fill="hold"/>
                                        <p:tgtEl>
                                          <p:spTgt spid="2665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26648"/>
                                        </p:tgtEl>
                                        <p:attrNameLst>
                                          <p:attrName>style.visibility</p:attrName>
                                        </p:attrNameLst>
                                      </p:cBhvr>
                                      <p:to>
                                        <p:strVal val="visible"/>
                                      </p:to>
                                    </p:set>
                                    <p:anim calcmode="lin" valueType="num">
                                      <p:cBhvr>
                                        <p:cTn id="17" dur="500" fill="hold"/>
                                        <p:tgtEl>
                                          <p:spTgt spid="2664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6648"/>
                                        </p:tgtEl>
                                        <p:attrNameLst>
                                          <p:attrName>ppt_y</p:attrName>
                                        </p:attrNameLst>
                                      </p:cBhvr>
                                      <p:tavLst>
                                        <p:tav tm="0">
                                          <p:val>
                                            <p:strVal val="#ppt_y"/>
                                          </p:val>
                                        </p:tav>
                                        <p:tav tm="100000">
                                          <p:val>
                                            <p:strVal val="#ppt_y"/>
                                          </p:val>
                                        </p:tav>
                                      </p:tavLst>
                                    </p:anim>
                                    <p:anim calcmode="lin" valueType="num">
                                      <p:cBhvr>
                                        <p:cTn id="19" dur="500" fill="hold"/>
                                        <p:tgtEl>
                                          <p:spTgt spid="2664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6648"/>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266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filter="wipe(left)">
                                      <p:cBhvr>
                                        <p:cTn id="26" dur="500"/>
                                        <p:tgtEl>
                                          <p:spTgt spid="4"/>
                                        </p:tgtEl>
                                      </p:cBhvr>
                                    </p:animEffect>
                                  </p:childTnLst>
                                </p:cTn>
                              </p:par>
                              <p:par>
                                <p:cTn id="27" presetID="22" presetClass="entr" presetSubtype="4" fill="hold" nodeType="withEffect">
                                  <p:stCondLst>
                                    <p:cond delay="0"/>
                                  </p:stCondLst>
                                  <p:childTnLst>
                                    <p:set>
                                      <p:cBhvr>
                                        <p:cTn id="28" dur="1" fill="hold">
                                          <p:stCondLst>
                                            <p:cond delay="0"/>
                                          </p:stCondLst>
                                        </p:cTn>
                                        <p:tgtEl>
                                          <p:spTgt spid="26658"/>
                                        </p:tgtEl>
                                        <p:attrNameLst>
                                          <p:attrName>style.visibility</p:attrName>
                                        </p:attrNameLst>
                                      </p:cBhvr>
                                      <p:to>
                                        <p:strVal val="visible"/>
                                      </p:to>
                                    </p:set>
                                    <p:animEffect filter="wipe(down)">
                                      <p:cBhvr>
                                        <p:cTn id="29" dur="500"/>
                                        <p:tgtEl>
                                          <p:spTgt spid="26658"/>
                                        </p:tgtEl>
                                      </p:cBhvr>
                                    </p:animEffect>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26659"/>
                                        </p:tgtEl>
                                        <p:attrNameLst>
                                          <p:attrName>style.visibility</p:attrName>
                                        </p:attrNameLst>
                                      </p:cBhvr>
                                      <p:to>
                                        <p:strVal val="visible"/>
                                      </p:to>
                                    </p:set>
                                    <p:animEffect filter="wipe(down)">
                                      <p:cBhvr>
                                        <p:cTn id="43" dur="500"/>
                                        <p:tgtEl>
                                          <p:spTgt spid="2665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6660"/>
                                        </p:tgtEl>
                                        <p:attrNameLst>
                                          <p:attrName>style.visibility</p:attrName>
                                        </p:attrNameLst>
                                      </p:cBhvr>
                                      <p:to>
                                        <p:strVal val="visible"/>
                                      </p:to>
                                    </p:set>
                                    <p:animEffect filter="wipe(down)">
                                      <p:cBhvr>
                                        <p:cTn id="46" dur="500"/>
                                        <p:tgtEl>
                                          <p:spTgt spid="2666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6661"/>
                                        </p:tgtEl>
                                        <p:attrNameLst>
                                          <p:attrName>style.visibility</p:attrName>
                                        </p:attrNameLst>
                                      </p:cBhvr>
                                      <p:to>
                                        <p:strVal val="visible"/>
                                      </p:to>
                                    </p:set>
                                    <p:animEffect filter="wipe(down)">
                                      <p:cBhvr>
                                        <p:cTn id="49" dur="500"/>
                                        <p:tgtEl>
                                          <p:spTgt spid="2666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6662"/>
                                        </p:tgtEl>
                                        <p:attrNameLst>
                                          <p:attrName>style.visibility</p:attrName>
                                        </p:attrNameLst>
                                      </p:cBhvr>
                                      <p:to>
                                        <p:strVal val="visible"/>
                                      </p:to>
                                    </p:set>
                                    <p:animEffect filter="wipe(down)">
                                      <p:cBhvr>
                                        <p:cTn id="52" dur="500"/>
                                        <p:tgtEl>
                                          <p:spTgt spid="2666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6663"/>
                                        </p:tgtEl>
                                        <p:attrNameLst>
                                          <p:attrName>style.visibility</p:attrName>
                                        </p:attrNameLst>
                                      </p:cBhvr>
                                      <p:to>
                                        <p:strVal val="visible"/>
                                      </p:to>
                                    </p:set>
                                    <p:animEffect filter="wipe(down)">
                                      <p:cBhvr>
                                        <p:cTn id="55" dur="500"/>
                                        <p:tgtEl>
                                          <p:spTgt spid="2666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664"/>
                                        </p:tgtEl>
                                        <p:attrNameLst>
                                          <p:attrName>style.visibility</p:attrName>
                                        </p:attrNameLst>
                                      </p:cBhvr>
                                      <p:to>
                                        <p:strVal val="visible"/>
                                      </p:to>
                                    </p:set>
                                    <p:animEffect filter="wipe(down)">
                                      <p:cBhvr>
                                        <p:cTn id="58" dur="500"/>
                                        <p:tgtEl>
                                          <p:spTgt spid="26664"/>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26665"/>
                                        </p:tgtEl>
                                        <p:attrNameLst>
                                          <p:attrName>style.visibility</p:attrName>
                                        </p:attrNameLst>
                                      </p:cBhvr>
                                      <p:to>
                                        <p:strVal val="visible"/>
                                      </p:to>
                                    </p:set>
                                    <p:animEffect filter="wipe(left)">
                                      <p:cBhvr>
                                        <p:cTn id="62" dur="500"/>
                                        <p:tgtEl>
                                          <p:spTgt spid="26665"/>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iterate type="wd">
                                    <p:tmPct val="10000"/>
                                  </p:iterate>
                                  <p:childTnLst>
                                    <p:set>
                                      <p:cBhvr>
                                        <p:cTn id="66" dur="1" fill="hold">
                                          <p:stCondLst>
                                            <p:cond delay="0"/>
                                          </p:stCondLst>
                                        </p:cTn>
                                        <p:tgtEl>
                                          <p:spTgt spid="26680"/>
                                        </p:tgtEl>
                                        <p:attrNameLst>
                                          <p:attrName>style.visibility</p:attrName>
                                        </p:attrNameLst>
                                      </p:cBhvr>
                                      <p:to>
                                        <p:strVal val="visible"/>
                                      </p:to>
                                    </p:set>
                                    <p:animEffect filter="fade">
                                      <p:cBhvr>
                                        <p:cTn id="67" dur="250"/>
                                        <p:tgtEl>
                                          <p:spTgt spid="26680"/>
                                        </p:tgtEl>
                                      </p:cBhvr>
                                    </p:animEffect>
                                    <p:anim calcmode="lin" valueType="num">
                                      <p:cBhvr>
                                        <p:cTn id="68" dur="250" fill="hold"/>
                                        <p:tgtEl>
                                          <p:spTgt spid="26680"/>
                                        </p:tgtEl>
                                        <p:attrNameLst>
                                          <p:attrName>ppt_x</p:attrName>
                                        </p:attrNameLst>
                                      </p:cBhvr>
                                      <p:tavLst>
                                        <p:tav tm="0">
                                          <p:val>
                                            <p:strVal val="#ppt_x"/>
                                          </p:val>
                                        </p:tav>
                                        <p:tav tm="100000">
                                          <p:val>
                                            <p:strVal val="#ppt_x"/>
                                          </p:val>
                                        </p:tav>
                                      </p:tavLst>
                                    </p:anim>
                                    <p:anim calcmode="lin" valueType="num">
                                      <p:cBhvr>
                                        <p:cTn id="69" dur="250" fill="hold"/>
                                        <p:tgtEl>
                                          <p:spTgt spid="26680"/>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1" nodeType="clickEffect">
                                  <p:stCondLst>
                                    <p:cond delay="0"/>
                                  </p:stCondLst>
                                  <p:iterate type="wd">
                                    <p:tmAbs val="0"/>
                                  </p:iterate>
                                  <p:childTnLst>
                                    <p:set>
                                      <p:cBhvr>
                                        <p:cTn id="73" dur="1" fill="hold">
                                          <p:stCondLst>
                                            <p:cond delay="999"/>
                                          </p:stCondLst>
                                        </p:cTn>
                                        <p:tgtEl>
                                          <p:spTgt spid="26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8" grpId="0" bldLvl="0"/>
      <p:bldP spid="26649" grpId="0" bldLvl="0" animBg="1"/>
      <p:bldP spid="26659" grpId="0" bldLvl="0" animBg="1"/>
      <p:bldP spid="26660" grpId="0" bldLvl="0" animBg="1"/>
      <p:bldP spid="26661" grpId="0" bldLvl="0" animBg="1"/>
      <p:bldP spid="26662" grpId="0" bldLvl="0" animBg="1"/>
      <p:bldP spid="26663" grpId="0" bldLvl="0" animBg="1"/>
      <p:bldP spid="26664" grpId="0" bldLvl="0" animBg="1"/>
      <p:bldP spid="26680" grpId="0" bldLvl="0"/>
      <p:bldP spid="26680" grpId="1" bldLvl="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38915"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8916"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38917"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918"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919"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920"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8921"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922"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8923"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图制</a:t>
            </a:r>
            <a:endParaRPr lang="zh-CN" altLang="en-US" dirty="0">
              <a:latin typeface="Arial" panose="020B0604020202020204" pitchFamily="34" charset="0"/>
            </a:endParaRPr>
          </a:p>
        </p:txBody>
      </p:sp>
      <p:sp>
        <p:nvSpPr>
          <p:cNvPr id="38924"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925"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926"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927"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8928"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929" name="组合 5"/>
          <p:cNvGrpSpPr/>
          <p:nvPr/>
        </p:nvGrpSpPr>
        <p:grpSpPr>
          <a:xfrm>
            <a:off x="10944225" y="368300"/>
            <a:ext cx="360363" cy="361950"/>
            <a:chOff x="0" y="0"/>
            <a:chExt cx="360000" cy="360000"/>
          </a:xfrm>
        </p:grpSpPr>
        <p:sp>
          <p:nvSpPr>
            <p:cNvPr id="38963"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8964"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38930" name="组合 4"/>
          <p:cNvGrpSpPr/>
          <p:nvPr/>
        </p:nvGrpSpPr>
        <p:grpSpPr>
          <a:xfrm>
            <a:off x="11449050" y="368300"/>
            <a:ext cx="360363" cy="361950"/>
            <a:chOff x="0" y="0"/>
            <a:chExt cx="360000" cy="360000"/>
          </a:xfrm>
        </p:grpSpPr>
        <p:sp>
          <p:nvSpPr>
            <p:cNvPr id="38961"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8962"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38931"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8932"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7672"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27673"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7674"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27675" name="直接连接符 17"/>
          <p:cNvSpPr/>
          <p:nvPr/>
        </p:nvSpPr>
        <p:spPr>
          <a:xfrm>
            <a:off x="4602163" y="2390775"/>
            <a:ext cx="1338262" cy="1588"/>
          </a:xfrm>
          <a:prstGeom prst="line">
            <a:avLst/>
          </a:prstGeom>
          <a:ln w="19050" cap="flat" cmpd="sng">
            <a:solidFill>
              <a:srgbClr val="667F2D"/>
            </a:solidFill>
            <a:prstDash val="sysDash"/>
            <a:bevel/>
            <a:headEnd type="oval" w="med" len="med"/>
            <a:tailEnd type="oval" w="med" len="med"/>
          </a:ln>
        </p:spPr>
      </p:sp>
      <p:sp>
        <p:nvSpPr>
          <p:cNvPr id="27676" name="直接连接符 18"/>
          <p:cNvSpPr/>
          <p:nvPr/>
        </p:nvSpPr>
        <p:spPr>
          <a:xfrm flipV="1">
            <a:off x="4945063" y="3544888"/>
            <a:ext cx="995362" cy="14287"/>
          </a:xfrm>
          <a:prstGeom prst="line">
            <a:avLst/>
          </a:prstGeom>
          <a:ln w="19050" cap="flat" cmpd="sng">
            <a:solidFill>
              <a:srgbClr val="667F2D"/>
            </a:solidFill>
            <a:prstDash val="sysDash"/>
            <a:bevel/>
            <a:headEnd type="oval" w="med" len="med"/>
            <a:tailEnd type="oval" w="med" len="med"/>
          </a:ln>
        </p:spPr>
      </p:sp>
      <p:sp>
        <p:nvSpPr>
          <p:cNvPr id="27677" name="直接连接符 19"/>
          <p:cNvSpPr/>
          <p:nvPr/>
        </p:nvSpPr>
        <p:spPr>
          <a:xfrm>
            <a:off x="4103688" y="4613275"/>
            <a:ext cx="1836737" cy="3175"/>
          </a:xfrm>
          <a:prstGeom prst="line">
            <a:avLst/>
          </a:prstGeom>
          <a:ln w="19050" cap="flat" cmpd="sng">
            <a:solidFill>
              <a:srgbClr val="667F2D"/>
            </a:solidFill>
            <a:prstDash val="sysDash"/>
            <a:bevel/>
            <a:headEnd type="oval" w="med" len="med"/>
            <a:tailEnd type="oval" w="med" len="med"/>
          </a:ln>
        </p:spPr>
      </p:sp>
      <p:sp>
        <p:nvSpPr>
          <p:cNvPr id="27678" name="直接连接符 20"/>
          <p:cNvSpPr/>
          <p:nvPr/>
        </p:nvSpPr>
        <p:spPr>
          <a:xfrm>
            <a:off x="3867150" y="5540375"/>
            <a:ext cx="2073275" cy="0"/>
          </a:xfrm>
          <a:prstGeom prst="line">
            <a:avLst/>
          </a:prstGeom>
          <a:ln w="19050" cap="flat" cmpd="sng">
            <a:solidFill>
              <a:srgbClr val="667F2D"/>
            </a:solidFill>
            <a:prstDash val="sysDash"/>
            <a:bevel/>
            <a:headEnd type="oval" w="med" len="med"/>
            <a:tailEnd type="oval" w="med" len="med"/>
          </a:ln>
        </p:spPr>
      </p:sp>
      <p:sp>
        <p:nvSpPr>
          <p:cNvPr id="27679" name="矩形 1"/>
          <p:cNvSpPr/>
          <p:nvPr/>
        </p:nvSpPr>
        <p:spPr>
          <a:xfrm flipV="1">
            <a:off x="2371725" y="5775325"/>
            <a:ext cx="938213" cy="679450"/>
          </a:xfrm>
          <a:custGeom>
            <a:avLst/>
            <a:gdLst>
              <a:gd name="txL" fmla="*/ 0 w 2160240"/>
              <a:gd name="txT" fmla="*/ 0 h 1062681"/>
              <a:gd name="txR" fmla="*/ 2160240 w 2160240"/>
              <a:gd name="txB" fmla="*/ 1062681 h 1062681"/>
            </a:gdLst>
            <a:ahLst/>
            <a:cxnLst>
              <a:cxn ang="0">
                <a:pos x="0" y="679450"/>
              </a:cxn>
              <a:cxn ang="0">
                <a:pos x="938213" y="0"/>
              </a:cxn>
              <a:cxn ang="0">
                <a:pos x="938213" y="679450"/>
              </a:cxn>
              <a:cxn ang="0">
                <a:pos x="0" y="679450"/>
              </a:cxn>
            </a:cxnLst>
            <a:rect l="txL" t="txT" r="txR" b="txB"/>
            <a:pathLst>
              <a:path w="2160240" h="1062681">
                <a:moveTo>
                  <a:pt x="0" y="1062681"/>
                </a:moveTo>
                <a:lnTo>
                  <a:pt x="2160240" y="0"/>
                </a:lnTo>
                <a:lnTo>
                  <a:pt x="2160240" y="1062681"/>
                </a:lnTo>
                <a:lnTo>
                  <a:pt x="0" y="1062681"/>
                </a:lnTo>
                <a:close/>
              </a:path>
            </a:pathLst>
          </a:custGeom>
          <a:gradFill rotWithShape="1">
            <a:gsLst>
              <a:gs pos="0">
                <a:srgbClr val="2B3810">
                  <a:alpha val="100000"/>
                </a:srgbClr>
              </a:gs>
              <a:gs pos="100000">
                <a:srgbClr val="667F2D">
                  <a:alpha val="100000"/>
                </a:srgbClr>
              </a:gs>
            </a:gsLst>
            <a:lin ang="0" scaled="1"/>
            <a:tileRect/>
          </a:gradFill>
          <a:ln w="9525">
            <a:noFill/>
          </a:ln>
        </p:spPr>
        <p:txBody>
          <a:bodyPr/>
          <a:p>
            <a:endParaRPr lang="zh-CN" altLang="en-US"/>
          </a:p>
        </p:txBody>
      </p:sp>
      <p:sp>
        <p:nvSpPr>
          <p:cNvPr id="27680" name="矩形 1"/>
          <p:cNvSpPr/>
          <p:nvPr/>
        </p:nvSpPr>
        <p:spPr>
          <a:xfrm>
            <a:off x="1360488" y="1233488"/>
            <a:ext cx="1500187" cy="687387"/>
          </a:xfrm>
          <a:custGeom>
            <a:avLst/>
            <a:gdLst>
              <a:gd name="txL" fmla="*/ 0 w 2160240"/>
              <a:gd name="txT" fmla="*/ 0 h 1062681"/>
              <a:gd name="txR" fmla="*/ 2160240 w 2160240"/>
              <a:gd name="txB" fmla="*/ 1062681 h 1062681"/>
            </a:gdLst>
            <a:ahLst/>
            <a:cxnLst>
              <a:cxn ang="0">
                <a:pos x="0" y="687387"/>
              </a:cxn>
              <a:cxn ang="0">
                <a:pos x="1500187" y="0"/>
              </a:cxn>
              <a:cxn ang="0">
                <a:pos x="1500187" y="687387"/>
              </a:cxn>
              <a:cxn ang="0">
                <a:pos x="0" y="687387"/>
              </a:cxn>
            </a:cxnLst>
            <a:rect l="txL" t="txT" r="txR" b="txB"/>
            <a:pathLst>
              <a:path w="2160240" h="1062681">
                <a:moveTo>
                  <a:pt x="0" y="1062681"/>
                </a:moveTo>
                <a:lnTo>
                  <a:pt x="2160240" y="0"/>
                </a:lnTo>
                <a:lnTo>
                  <a:pt x="2160240" y="1062681"/>
                </a:lnTo>
                <a:lnTo>
                  <a:pt x="0" y="1062681"/>
                </a:lnTo>
                <a:close/>
              </a:path>
            </a:pathLst>
          </a:custGeom>
          <a:gradFill rotWithShape="1">
            <a:gsLst>
              <a:gs pos="0">
                <a:srgbClr val="2B3810">
                  <a:alpha val="100000"/>
                </a:srgbClr>
              </a:gs>
              <a:gs pos="100000">
                <a:srgbClr val="667F2D">
                  <a:alpha val="100000"/>
                </a:srgbClr>
              </a:gs>
            </a:gsLst>
            <a:lin ang="0" scaled="1"/>
            <a:tileRect/>
          </a:gradFill>
          <a:ln w="9525">
            <a:noFill/>
          </a:ln>
        </p:spPr>
        <p:txBody>
          <a:bodyPr/>
          <a:p>
            <a:endParaRPr lang="zh-CN" altLang="en-US"/>
          </a:p>
        </p:txBody>
      </p:sp>
      <p:sp>
        <p:nvSpPr>
          <p:cNvPr id="27681" name="流程图: 决策 6"/>
          <p:cNvSpPr/>
          <p:nvPr/>
        </p:nvSpPr>
        <p:spPr>
          <a:xfrm rot="-927030">
            <a:off x="2143125" y="4919663"/>
            <a:ext cx="2105025" cy="458787"/>
          </a:xfrm>
          <a:custGeom>
            <a:avLst/>
            <a:gdLst>
              <a:gd name="txL" fmla="*/ 0 w 10716"/>
              <a:gd name="txT" fmla="*/ 0 h 10675"/>
              <a:gd name="txR" fmla="*/ 10716 w 10716"/>
              <a:gd name="txB" fmla="*/ 10675 h 10675"/>
            </a:gdLst>
            <a:ahLst/>
            <a:cxnLst>
              <a:cxn ang="0">
                <a:pos x="0" y="25615"/>
              </a:cxn>
              <a:cxn ang="0">
                <a:pos x="1209466" y="0"/>
              </a:cxn>
              <a:cxn ang="0">
                <a:pos x="2105025" y="253010"/>
              </a:cxn>
              <a:cxn ang="0">
                <a:pos x="1486246" y="458787"/>
              </a:cxn>
              <a:cxn ang="0">
                <a:pos x="0" y="25615"/>
              </a:cxn>
            </a:cxnLst>
            <a:rect l="txL" t="txT" r="txR" b="txB"/>
            <a:pathLst>
              <a:path w="10716" h="10675">
                <a:moveTo>
                  <a:pt x="0" y="596"/>
                </a:moveTo>
                <a:lnTo>
                  <a:pt x="6157" y="0"/>
                </a:lnTo>
                <a:lnTo>
                  <a:pt x="10716" y="5887"/>
                </a:lnTo>
                <a:lnTo>
                  <a:pt x="7566" y="10675"/>
                </a:lnTo>
                <a:lnTo>
                  <a:pt x="0" y="596"/>
                </a:lnTo>
                <a:close/>
              </a:path>
            </a:pathLst>
          </a:custGeom>
          <a:gradFill rotWithShape="1">
            <a:gsLst>
              <a:gs pos="0">
                <a:srgbClr val="2B3810">
                  <a:alpha val="100000"/>
                </a:srgbClr>
              </a:gs>
              <a:gs pos="50000">
                <a:srgbClr val="42551C">
                  <a:alpha val="100000"/>
                </a:srgbClr>
              </a:gs>
              <a:gs pos="100000">
                <a:srgbClr val="516624">
                  <a:alpha val="100000"/>
                </a:srgbClr>
              </a:gs>
            </a:gsLst>
            <a:lin ang="5400000" scaled="1"/>
            <a:tileRect/>
          </a:gradFill>
          <a:ln w="9525">
            <a:noFill/>
          </a:ln>
        </p:spPr>
        <p:txBody>
          <a:bodyPr/>
          <a:p>
            <a:endParaRPr lang="zh-CN" altLang="en-US"/>
          </a:p>
        </p:txBody>
      </p:sp>
      <p:sp>
        <p:nvSpPr>
          <p:cNvPr id="27682" name="流程图: 决策 6"/>
          <p:cNvSpPr/>
          <p:nvPr/>
        </p:nvSpPr>
        <p:spPr>
          <a:xfrm rot="-673936">
            <a:off x="1762125" y="3973513"/>
            <a:ext cx="2846388" cy="430212"/>
          </a:xfrm>
          <a:custGeom>
            <a:avLst/>
            <a:gdLst>
              <a:gd name="txL" fmla="*/ 0 w 10171"/>
              <a:gd name="txT" fmla="*/ 0 h 10675"/>
              <a:gd name="txR" fmla="*/ 10171 w 10171"/>
              <a:gd name="txB" fmla="*/ 10675 h 10675"/>
            </a:gdLst>
            <a:ahLst/>
            <a:cxnLst>
              <a:cxn ang="0">
                <a:pos x="0" y="24019"/>
              </a:cxn>
              <a:cxn ang="0">
                <a:pos x="1723057" y="0"/>
              </a:cxn>
              <a:cxn ang="0">
                <a:pos x="2846388" y="289763"/>
              </a:cxn>
              <a:cxn ang="0">
                <a:pos x="2117370" y="430212"/>
              </a:cxn>
              <a:cxn ang="0">
                <a:pos x="0" y="24019"/>
              </a:cxn>
            </a:cxnLst>
            <a:rect l="txL" t="txT" r="txR" b="txB"/>
            <a:pathLst>
              <a:path w="10171" h="10675">
                <a:moveTo>
                  <a:pt x="0" y="596"/>
                </a:moveTo>
                <a:lnTo>
                  <a:pt x="6157" y="0"/>
                </a:lnTo>
                <a:lnTo>
                  <a:pt x="10171" y="7190"/>
                </a:lnTo>
                <a:lnTo>
                  <a:pt x="7566" y="10675"/>
                </a:lnTo>
                <a:lnTo>
                  <a:pt x="0" y="596"/>
                </a:lnTo>
                <a:close/>
              </a:path>
            </a:pathLst>
          </a:custGeom>
          <a:gradFill rotWithShape="1">
            <a:gsLst>
              <a:gs pos="0">
                <a:srgbClr val="2B3810">
                  <a:alpha val="100000"/>
                </a:srgbClr>
              </a:gs>
              <a:gs pos="50000">
                <a:srgbClr val="42551C">
                  <a:alpha val="100000"/>
                </a:srgbClr>
              </a:gs>
              <a:gs pos="100000">
                <a:srgbClr val="516624">
                  <a:alpha val="100000"/>
                </a:srgbClr>
              </a:gs>
            </a:gsLst>
            <a:lin ang="5400000" scaled="1"/>
            <a:tileRect/>
          </a:gradFill>
          <a:ln w="9525">
            <a:noFill/>
          </a:ln>
        </p:spPr>
        <p:txBody>
          <a:bodyPr/>
          <a:p>
            <a:endParaRPr lang="zh-CN" altLang="en-US"/>
          </a:p>
        </p:txBody>
      </p:sp>
      <p:sp>
        <p:nvSpPr>
          <p:cNvPr id="27683" name="流程图: 决策 6"/>
          <p:cNvSpPr/>
          <p:nvPr/>
        </p:nvSpPr>
        <p:spPr>
          <a:xfrm rot="-690240">
            <a:off x="1025525" y="2741613"/>
            <a:ext cx="3549650" cy="633412"/>
          </a:xfrm>
          <a:custGeom>
            <a:avLst/>
            <a:gdLst>
              <a:gd name="txL" fmla="*/ 0 w 11332"/>
              <a:gd name="txT" fmla="*/ 0 h 11825"/>
              <a:gd name="txR" fmla="*/ 11332 w 11332"/>
              <a:gd name="txB" fmla="*/ 11825 h 11825"/>
            </a:gdLst>
            <a:ahLst/>
            <a:cxnLst>
              <a:cxn ang="0">
                <a:pos x="0" y="0"/>
              </a:cxn>
              <a:cxn ang="0">
                <a:pos x="2191436" y="61600"/>
              </a:cxn>
              <a:cxn ang="0">
                <a:pos x="3549650" y="435380"/>
              </a:cxn>
              <a:cxn ang="0">
                <a:pos x="2632793" y="633412"/>
              </a:cxn>
              <a:cxn ang="0">
                <a:pos x="0" y="0"/>
              </a:cxn>
            </a:cxnLst>
            <a:rect l="txL" t="txT" r="txR" b="txB"/>
            <a:pathLst>
              <a:path w="11332" h="11825">
                <a:moveTo>
                  <a:pt x="0" y="0"/>
                </a:moveTo>
                <a:lnTo>
                  <a:pt x="6996" y="1150"/>
                </a:lnTo>
                <a:lnTo>
                  <a:pt x="11332" y="8128"/>
                </a:lnTo>
                <a:lnTo>
                  <a:pt x="8405" y="11825"/>
                </a:lnTo>
                <a:lnTo>
                  <a:pt x="0" y="0"/>
                </a:lnTo>
                <a:close/>
              </a:path>
            </a:pathLst>
          </a:custGeom>
          <a:gradFill rotWithShape="1">
            <a:gsLst>
              <a:gs pos="0">
                <a:srgbClr val="2B3810">
                  <a:alpha val="100000"/>
                </a:srgbClr>
              </a:gs>
              <a:gs pos="50000">
                <a:srgbClr val="42551C">
                  <a:alpha val="100000"/>
                </a:srgbClr>
              </a:gs>
              <a:gs pos="100000">
                <a:srgbClr val="516624">
                  <a:alpha val="100000"/>
                </a:srgbClr>
              </a:gs>
            </a:gsLst>
            <a:lin ang="5400000" scaled="1"/>
            <a:tileRect/>
          </a:gradFill>
          <a:ln w="9525">
            <a:noFill/>
          </a:ln>
        </p:spPr>
        <p:txBody>
          <a:bodyPr/>
          <a:p>
            <a:endParaRPr lang="zh-CN" altLang="en-US"/>
          </a:p>
        </p:txBody>
      </p:sp>
      <p:sp>
        <p:nvSpPr>
          <p:cNvPr id="27684" name="矩形 4"/>
          <p:cNvSpPr/>
          <p:nvPr/>
        </p:nvSpPr>
        <p:spPr>
          <a:xfrm>
            <a:off x="987425" y="3038475"/>
            <a:ext cx="4330700" cy="1023938"/>
          </a:xfrm>
          <a:custGeom>
            <a:avLst/>
            <a:gdLst>
              <a:gd name="txL" fmla="*/ 0 w 2410718"/>
              <a:gd name="txT" fmla="*/ 0 h 850751"/>
              <a:gd name="txR" fmla="*/ 2410718 w 2410718"/>
              <a:gd name="txB" fmla="*/ 850751 h 850751"/>
            </a:gdLst>
            <a:ahLst/>
            <a:cxnLst>
              <a:cxn ang="0">
                <a:pos x="54" y="31103"/>
              </a:cxn>
              <a:cxn ang="0">
                <a:pos x="6502626" y="6"/>
              </a:cxn>
              <a:cxn ang="0">
                <a:pos x="5743424" y="973728"/>
              </a:cxn>
              <a:cxn ang="0">
                <a:pos x="3156846" y="1028897"/>
              </a:cxn>
              <a:cxn ang="0">
                <a:pos x="759253" y="958179"/>
              </a:cxn>
              <a:cxn ang="0">
                <a:pos x="54" y="31103"/>
              </a:cxn>
            </a:cxnLst>
            <a:rect l="txL" t="txT" r="txR" b="txB"/>
            <a:pathLst>
              <a:path w="2410718" h="850751">
                <a:moveTo>
                  <a:pt x="20" y="25694"/>
                </a:moveTo>
                <a:cubicBezTo>
                  <a:pt x="2601" y="33890"/>
                  <a:pt x="2390281" y="2256"/>
                  <a:pt x="2409820" y="5"/>
                </a:cubicBezTo>
                <a:cubicBezTo>
                  <a:pt x="2429359" y="-2246"/>
                  <a:pt x="2123840" y="798415"/>
                  <a:pt x="2128466" y="804390"/>
                </a:cubicBezTo>
                <a:cubicBezTo>
                  <a:pt x="1905884" y="840457"/>
                  <a:pt x="1488448" y="842600"/>
                  <a:pt x="1169901" y="849965"/>
                </a:cubicBezTo>
                <a:cubicBezTo>
                  <a:pt x="851354" y="857330"/>
                  <a:pt x="577549" y="811018"/>
                  <a:pt x="281373" y="791545"/>
                </a:cubicBezTo>
                <a:cubicBezTo>
                  <a:pt x="252924" y="771178"/>
                  <a:pt x="-2561" y="17498"/>
                  <a:pt x="20" y="25694"/>
                </a:cubicBezTo>
                <a:close/>
              </a:path>
            </a:pathLst>
          </a:custGeom>
          <a:gradFill rotWithShape="1">
            <a:gsLst>
              <a:gs pos="0">
                <a:srgbClr val="537E25">
                  <a:alpha val="100000"/>
                </a:srgbClr>
              </a:gs>
              <a:gs pos="50000">
                <a:srgbClr val="7AB73A">
                  <a:alpha val="100000"/>
                </a:srgbClr>
              </a:gs>
              <a:gs pos="100000">
                <a:srgbClr val="92DA46">
                  <a:alpha val="100000"/>
                </a:srgbClr>
              </a:gs>
            </a:gsLst>
            <a:lin ang="0" scaled="1"/>
            <a:tileRect/>
          </a:gradFill>
          <a:ln w="9525">
            <a:noFill/>
          </a:ln>
        </p:spPr>
        <p:txBody>
          <a:bodyPr/>
          <a:p>
            <a:endParaRPr lang="zh-CN" altLang="en-US"/>
          </a:p>
        </p:txBody>
      </p:sp>
      <p:sp>
        <p:nvSpPr>
          <p:cNvPr id="27685" name="矩形 4"/>
          <p:cNvSpPr/>
          <p:nvPr/>
        </p:nvSpPr>
        <p:spPr>
          <a:xfrm>
            <a:off x="1749425" y="4221163"/>
            <a:ext cx="2789238" cy="788987"/>
          </a:xfrm>
          <a:custGeom>
            <a:avLst/>
            <a:gdLst>
              <a:gd name="txL" fmla="*/ 0 w 2411665"/>
              <a:gd name="txT" fmla="*/ 0 h 880585"/>
              <a:gd name="txR" fmla="*/ 2411665 w 2411665"/>
              <a:gd name="txB" fmla="*/ 880585 h 880585"/>
            </a:gdLst>
            <a:ahLst/>
            <a:cxnLst>
              <a:cxn ang="0">
                <a:pos x="659" y="17266"/>
              </a:cxn>
              <a:cxn ang="0">
                <a:pos x="2693884" y="4"/>
              </a:cxn>
              <a:cxn ang="0">
                <a:pos x="2379439" y="540507"/>
              </a:cxn>
              <a:cxn ang="0">
                <a:pos x="1379417" y="591425"/>
              </a:cxn>
              <a:cxn ang="0">
                <a:pos x="315103" y="531877"/>
              </a:cxn>
              <a:cxn ang="0">
                <a:pos x="659" y="17266"/>
              </a:cxn>
            </a:cxnLst>
            <a:rect l="txL" t="txT" r="txR" b="txB"/>
            <a:pathLst>
              <a:path w="2411665" h="880585">
                <a:moveTo>
                  <a:pt x="590" y="25695"/>
                </a:moveTo>
                <a:cubicBezTo>
                  <a:pt x="15362" y="9377"/>
                  <a:pt x="2390851" y="2257"/>
                  <a:pt x="2410390" y="6"/>
                </a:cubicBezTo>
                <a:cubicBezTo>
                  <a:pt x="2429929" y="-2245"/>
                  <a:pt x="2219982" y="673707"/>
                  <a:pt x="2129036" y="804391"/>
                </a:cubicBezTo>
                <a:cubicBezTo>
                  <a:pt x="2110981" y="809639"/>
                  <a:pt x="1612572" y="886925"/>
                  <a:pt x="1234253" y="880167"/>
                </a:cubicBezTo>
                <a:cubicBezTo>
                  <a:pt x="855934" y="873409"/>
                  <a:pt x="332440" y="827904"/>
                  <a:pt x="281943" y="791546"/>
                </a:cubicBezTo>
                <a:cubicBezTo>
                  <a:pt x="253494" y="771179"/>
                  <a:pt x="-14182" y="42013"/>
                  <a:pt x="590" y="25695"/>
                </a:cubicBezTo>
                <a:close/>
              </a:path>
            </a:pathLst>
          </a:custGeom>
          <a:gradFill rotWithShape="1">
            <a:gsLst>
              <a:gs pos="0">
                <a:srgbClr val="537E25">
                  <a:alpha val="100000"/>
                </a:srgbClr>
              </a:gs>
              <a:gs pos="50000">
                <a:srgbClr val="7AB73A">
                  <a:alpha val="100000"/>
                </a:srgbClr>
              </a:gs>
              <a:gs pos="100000">
                <a:srgbClr val="92DA46">
                  <a:alpha val="100000"/>
                </a:srgbClr>
              </a:gs>
            </a:gsLst>
            <a:lin ang="0" scaled="1"/>
            <a:tileRect/>
          </a:gradFill>
          <a:ln w="9525">
            <a:noFill/>
          </a:ln>
        </p:spPr>
        <p:txBody>
          <a:bodyPr/>
          <a:p>
            <a:endParaRPr lang="zh-CN" altLang="en-US"/>
          </a:p>
        </p:txBody>
      </p:sp>
      <p:sp>
        <p:nvSpPr>
          <p:cNvPr id="27686" name="矩形 4"/>
          <p:cNvSpPr/>
          <p:nvPr/>
        </p:nvSpPr>
        <p:spPr>
          <a:xfrm>
            <a:off x="2155825" y="5184775"/>
            <a:ext cx="1947863" cy="709613"/>
          </a:xfrm>
          <a:custGeom>
            <a:avLst/>
            <a:gdLst>
              <a:gd name="txL" fmla="*/ 0 w 2411678"/>
              <a:gd name="txT" fmla="*/ 0 h 926980"/>
              <a:gd name="txR" fmla="*/ 2411678 w 2411678"/>
              <a:gd name="txB" fmla="*/ 926980 h 926980"/>
            </a:gdLst>
            <a:ahLst/>
            <a:cxnLst>
              <a:cxn ang="0">
                <a:pos x="321" y="12564"/>
              </a:cxn>
              <a:cxn ang="0">
                <a:pos x="1313544" y="3"/>
              </a:cxn>
              <a:cxn ang="0">
                <a:pos x="1160220" y="393342"/>
              </a:cxn>
              <a:cxn ang="0">
                <a:pos x="711831" y="452884"/>
              </a:cxn>
              <a:cxn ang="0">
                <a:pos x="153645" y="387061"/>
              </a:cxn>
              <a:cxn ang="0">
                <a:pos x="321" y="12564"/>
              </a:cxn>
            </a:cxnLst>
            <a:rect l="txL" t="txT" r="txR" b="txB"/>
            <a:pathLst>
              <a:path w="2411678" h="926980">
                <a:moveTo>
                  <a:pt x="590" y="25695"/>
                </a:moveTo>
                <a:cubicBezTo>
                  <a:pt x="15362" y="9377"/>
                  <a:pt x="2390851" y="2257"/>
                  <a:pt x="2410390" y="6"/>
                </a:cubicBezTo>
                <a:cubicBezTo>
                  <a:pt x="2429929" y="-2245"/>
                  <a:pt x="2222230" y="671127"/>
                  <a:pt x="2129036" y="804391"/>
                </a:cubicBezTo>
                <a:cubicBezTo>
                  <a:pt x="2093799" y="835604"/>
                  <a:pt x="1585278" y="937133"/>
                  <a:pt x="1306228" y="926155"/>
                </a:cubicBezTo>
                <a:cubicBezTo>
                  <a:pt x="1027178" y="915177"/>
                  <a:pt x="389594" y="908808"/>
                  <a:pt x="281943" y="791546"/>
                </a:cubicBezTo>
                <a:cubicBezTo>
                  <a:pt x="253494" y="771179"/>
                  <a:pt x="-14182" y="42013"/>
                  <a:pt x="590" y="25695"/>
                </a:cubicBezTo>
                <a:close/>
              </a:path>
            </a:pathLst>
          </a:custGeom>
          <a:gradFill rotWithShape="1">
            <a:gsLst>
              <a:gs pos="0">
                <a:srgbClr val="537E25">
                  <a:alpha val="100000"/>
                </a:srgbClr>
              </a:gs>
              <a:gs pos="50000">
                <a:srgbClr val="7AB73A">
                  <a:alpha val="100000"/>
                </a:srgbClr>
              </a:gs>
              <a:gs pos="100000">
                <a:srgbClr val="92DA46">
                  <a:alpha val="100000"/>
                </a:srgbClr>
              </a:gs>
            </a:gsLst>
            <a:lin ang="0" scaled="1"/>
            <a:tileRect/>
          </a:gradFill>
          <a:ln w="9525">
            <a:noFill/>
          </a:ln>
        </p:spPr>
        <p:txBody>
          <a:bodyPr/>
          <a:p>
            <a:endParaRPr lang="zh-CN" altLang="en-US"/>
          </a:p>
        </p:txBody>
      </p:sp>
      <p:sp>
        <p:nvSpPr>
          <p:cNvPr id="27687" name="矩形 4"/>
          <p:cNvSpPr/>
          <p:nvPr/>
        </p:nvSpPr>
        <p:spPr>
          <a:xfrm>
            <a:off x="1346200" y="1881188"/>
            <a:ext cx="3632200" cy="1020762"/>
          </a:xfrm>
          <a:custGeom>
            <a:avLst/>
            <a:gdLst>
              <a:gd name="txL" fmla="*/ 0 w 2410718"/>
              <a:gd name="txT" fmla="*/ 0 h 850751"/>
              <a:gd name="txR" fmla="*/ 2410718 w 2410718"/>
              <a:gd name="txB" fmla="*/ 850751 h 850751"/>
            </a:gdLst>
            <a:ahLst/>
            <a:cxnLst>
              <a:cxn ang="0">
                <a:pos x="38" y="30949"/>
              </a:cxn>
              <a:cxn ang="0">
                <a:pos x="4573937" y="6"/>
              </a:cxn>
              <a:cxn ang="0">
                <a:pos x="4039916" y="968907"/>
              </a:cxn>
              <a:cxn ang="0">
                <a:pos x="2220521" y="1023804"/>
              </a:cxn>
              <a:cxn ang="0">
                <a:pos x="534058" y="953436"/>
              </a:cxn>
              <a:cxn ang="0">
                <a:pos x="38" y="30949"/>
              </a:cxn>
            </a:cxnLst>
            <a:rect l="txL" t="txT" r="txR" b="txB"/>
            <a:pathLst>
              <a:path w="2410718" h="850751">
                <a:moveTo>
                  <a:pt x="20" y="25694"/>
                </a:moveTo>
                <a:cubicBezTo>
                  <a:pt x="2601" y="33890"/>
                  <a:pt x="2390281" y="2256"/>
                  <a:pt x="2409820" y="5"/>
                </a:cubicBezTo>
                <a:cubicBezTo>
                  <a:pt x="2429359" y="-2246"/>
                  <a:pt x="2123840" y="798415"/>
                  <a:pt x="2128466" y="804390"/>
                </a:cubicBezTo>
                <a:cubicBezTo>
                  <a:pt x="1905884" y="840457"/>
                  <a:pt x="1488448" y="842600"/>
                  <a:pt x="1169901" y="849965"/>
                </a:cubicBezTo>
                <a:cubicBezTo>
                  <a:pt x="851354" y="857330"/>
                  <a:pt x="577549" y="811018"/>
                  <a:pt x="281373" y="791545"/>
                </a:cubicBezTo>
                <a:cubicBezTo>
                  <a:pt x="252924" y="771178"/>
                  <a:pt x="-2561" y="17498"/>
                  <a:pt x="20" y="25694"/>
                </a:cubicBezTo>
                <a:close/>
              </a:path>
            </a:pathLst>
          </a:custGeom>
          <a:gradFill rotWithShape="1">
            <a:gsLst>
              <a:gs pos="0">
                <a:srgbClr val="537E25">
                  <a:alpha val="100000"/>
                </a:srgbClr>
              </a:gs>
              <a:gs pos="50000">
                <a:srgbClr val="97C440">
                  <a:alpha val="100000"/>
                </a:srgbClr>
              </a:gs>
              <a:gs pos="100000">
                <a:srgbClr val="92DA46">
                  <a:alpha val="100000"/>
                </a:srgbClr>
              </a:gs>
            </a:gsLst>
            <a:lin ang="0" scaled="1"/>
            <a:tileRect/>
          </a:gradFill>
          <a:ln w="9525">
            <a:noFill/>
          </a:ln>
        </p:spPr>
        <p:txBody>
          <a:bodyPr/>
          <a:p>
            <a:endParaRPr lang="zh-CN" altLang="en-US"/>
          </a:p>
        </p:txBody>
      </p:sp>
      <p:sp>
        <p:nvSpPr>
          <p:cNvPr id="27688" name="TextBox 29"/>
          <p:cNvSpPr/>
          <p:nvPr/>
        </p:nvSpPr>
        <p:spPr>
          <a:xfrm>
            <a:off x="2381250" y="5308600"/>
            <a:ext cx="1506538" cy="460375"/>
          </a:xfrm>
          <a:prstGeom prst="rect">
            <a:avLst/>
          </a:prstGeom>
          <a:noFill/>
          <a:ln w="9525">
            <a:noFill/>
          </a:ln>
        </p:spPr>
        <p:txBody>
          <a:bodyPr wrap="none">
            <a:spAutoFit/>
          </a:bodyPr>
          <a:p>
            <a:pPr algn="ct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第一 阶段</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89" name="TextBox 30"/>
          <p:cNvSpPr/>
          <p:nvPr/>
        </p:nvSpPr>
        <p:spPr>
          <a:xfrm>
            <a:off x="2270125" y="4352925"/>
            <a:ext cx="1728788" cy="522288"/>
          </a:xfrm>
          <a:prstGeom prst="rect">
            <a:avLst/>
          </a:prstGeom>
          <a:noFill/>
          <a:ln w="9525">
            <a:noFill/>
          </a:ln>
        </p:spPr>
        <p:txBody>
          <a:bodyPr wrap="none">
            <a:spAutoFit/>
          </a:bodyPr>
          <a:p>
            <a:pPr algn="ct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第二 阶段</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0" name="TextBox 31"/>
          <p:cNvSpPr/>
          <p:nvPr/>
        </p:nvSpPr>
        <p:spPr>
          <a:xfrm>
            <a:off x="2160588" y="3249613"/>
            <a:ext cx="1947862" cy="584200"/>
          </a:xfrm>
          <a:prstGeom prst="rect">
            <a:avLst/>
          </a:prstGeom>
          <a:noFill/>
          <a:ln w="9525">
            <a:noFill/>
          </a:ln>
        </p:spPr>
        <p:txBody>
          <a:bodyPr wrap="none">
            <a:spAutoFit/>
          </a:bodyPr>
          <a:p>
            <a:pPr algn="ctr"/>
            <a:r>
              <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第三 阶段</a:t>
            </a:r>
            <a:endParaRPr lang="zh-CN" altLang="en-US"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1" name="TextBox 32"/>
          <p:cNvSpPr/>
          <p:nvPr/>
        </p:nvSpPr>
        <p:spPr>
          <a:xfrm>
            <a:off x="2270125" y="2162175"/>
            <a:ext cx="1728788" cy="523875"/>
          </a:xfrm>
          <a:prstGeom prst="rect">
            <a:avLst/>
          </a:prstGeom>
          <a:noFill/>
          <a:ln w="9525">
            <a:noFill/>
          </a:ln>
        </p:spPr>
        <p:txBody>
          <a:bodyPr wrap="none">
            <a:spAutoFit/>
          </a:bodyPr>
          <a:p>
            <a:pPr algn="ctr"/>
            <a:r>
              <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第四 阶段</a:t>
            </a:r>
            <a:endParaRPr lang="zh-CN" altLang="en-US"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2" name="矩形 21"/>
          <p:cNvSpPr/>
          <p:nvPr/>
        </p:nvSpPr>
        <p:spPr>
          <a:xfrm>
            <a:off x="6170613" y="5157788"/>
            <a:ext cx="5040312" cy="960437"/>
          </a:xfrm>
          <a:prstGeom prst="rect">
            <a:avLst/>
          </a:prstGeom>
          <a:noFill/>
          <a:ln w="9525">
            <a:noFill/>
          </a:ln>
        </p:spPr>
        <p:txBody>
          <a:bodyPr>
            <a:spAutoFit/>
          </a:bodyPr>
          <a:p>
            <a:pPr algn="just" eaLnBrk="0" hangingPunct="0">
              <a:lnSpc>
                <a:spcPct val="120000"/>
              </a:lnSpc>
            </a:pPr>
            <a:r>
              <a:rPr lang="zh-CN" altLang="en-US" sz="16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a:t>
            </a:r>
            <a:endParaRPr lang="zh-CN" altLang="en-US" sz="1600" dirty="0">
              <a:latin typeface="Adobe 黑体 Std R" pitchFamily="2" charset="-122"/>
              <a:ea typeface="Adobe 黑体 Std R" pitchFamily="2" charset="-122"/>
              <a:sym typeface="Adobe 黑体 Std R" pitchFamily="2" charset="-122"/>
            </a:endParaRPr>
          </a:p>
        </p:txBody>
      </p:sp>
      <p:sp>
        <p:nvSpPr>
          <p:cNvPr id="27693" name="矩形 21"/>
          <p:cNvSpPr/>
          <p:nvPr/>
        </p:nvSpPr>
        <p:spPr>
          <a:xfrm>
            <a:off x="6170613" y="4175125"/>
            <a:ext cx="5040312" cy="960438"/>
          </a:xfrm>
          <a:prstGeom prst="rect">
            <a:avLst/>
          </a:prstGeom>
          <a:noFill/>
          <a:ln w="9525">
            <a:noFill/>
          </a:ln>
        </p:spPr>
        <p:txBody>
          <a:bodyPr>
            <a:spAutoFit/>
          </a:bodyPr>
          <a:p>
            <a:pPr algn="just" eaLnBrk="0" hangingPunct="0">
              <a:lnSpc>
                <a:spcPct val="120000"/>
              </a:lnSpc>
            </a:pPr>
            <a:r>
              <a:rPr lang="zh-CN" altLang="en-US" sz="16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a:t>
            </a:r>
            <a:endParaRPr lang="zh-CN" altLang="en-US" sz="1600" dirty="0">
              <a:latin typeface="Adobe 黑体 Std R" pitchFamily="2" charset="-122"/>
              <a:ea typeface="Adobe 黑体 Std R" pitchFamily="2" charset="-122"/>
              <a:sym typeface="Adobe 黑体 Std R" pitchFamily="2" charset="-122"/>
            </a:endParaRPr>
          </a:p>
        </p:txBody>
      </p:sp>
      <p:sp>
        <p:nvSpPr>
          <p:cNvPr id="27694" name="矩形 21"/>
          <p:cNvSpPr/>
          <p:nvPr/>
        </p:nvSpPr>
        <p:spPr>
          <a:xfrm>
            <a:off x="6170613" y="3057525"/>
            <a:ext cx="5040312" cy="962025"/>
          </a:xfrm>
          <a:prstGeom prst="rect">
            <a:avLst/>
          </a:prstGeom>
          <a:noFill/>
          <a:ln w="9525">
            <a:noFill/>
          </a:ln>
        </p:spPr>
        <p:txBody>
          <a:bodyPr>
            <a:spAutoFit/>
          </a:bodyPr>
          <a:p>
            <a:pPr algn="just" eaLnBrk="0" hangingPunct="0">
              <a:lnSpc>
                <a:spcPct val="120000"/>
              </a:lnSpc>
            </a:pPr>
            <a:r>
              <a:rPr lang="zh-CN" altLang="en-US" sz="16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a:t>
            </a:r>
            <a:endParaRPr lang="zh-CN" altLang="en-US" sz="1600" dirty="0">
              <a:latin typeface="Adobe 黑体 Std R" pitchFamily="2" charset="-122"/>
              <a:ea typeface="Adobe 黑体 Std R" pitchFamily="2" charset="-122"/>
              <a:sym typeface="Adobe 黑体 Std R" pitchFamily="2" charset="-122"/>
            </a:endParaRPr>
          </a:p>
        </p:txBody>
      </p:sp>
      <p:sp>
        <p:nvSpPr>
          <p:cNvPr id="27695" name="矩形 21"/>
          <p:cNvSpPr/>
          <p:nvPr/>
        </p:nvSpPr>
        <p:spPr>
          <a:xfrm>
            <a:off x="6170613" y="1943100"/>
            <a:ext cx="5040312" cy="962025"/>
          </a:xfrm>
          <a:prstGeom prst="rect">
            <a:avLst/>
          </a:prstGeom>
          <a:noFill/>
          <a:ln w="9525">
            <a:noFill/>
          </a:ln>
        </p:spPr>
        <p:txBody>
          <a:bodyPr>
            <a:spAutoFit/>
          </a:bodyPr>
          <a:p>
            <a:pPr algn="just" eaLnBrk="0" hangingPunct="0">
              <a:lnSpc>
                <a:spcPct val="120000"/>
              </a:lnSpc>
            </a:pPr>
            <a:r>
              <a:rPr lang="zh-CN" altLang="en-US" sz="16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此处输入您的文本，或者复制您的文本粘贴到此处</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a:t>
            </a:r>
            <a:r>
              <a:rPr lang="en-US" altLang="zh-CN" sz="1600" dirty="0">
                <a:latin typeface="Adobe 黑体 Std R" pitchFamily="2" charset="-122"/>
                <a:ea typeface="Adobe 黑体 Std R" pitchFamily="2" charset="-122"/>
                <a:sym typeface="Adobe 黑体 Std R" pitchFamily="2" charset="-122"/>
              </a:rPr>
              <a:t>.</a:t>
            </a:r>
            <a:r>
              <a:rPr lang="zh-CN" altLang="en-US" sz="1600" dirty="0">
                <a:latin typeface="Adobe 黑体 Std R" pitchFamily="2" charset="-122"/>
                <a:ea typeface="Adobe 黑体 Std R" pitchFamily="2" charset="-122"/>
                <a:sym typeface="Adobe 黑体 Std R" pitchFamily="2" charset="-122"/>
              </a:rPr>
              <a:t>此处输入您的文本</a:t>
            </a:r>
            <a:endParaRPr lang="zh-CN" altLang="en-US" sz="1600" dirty="0">
              <a:latin typeface="Adobe 黑体 Std R" pitchFamily="2" charset="-122"/>
              <a:ea typeface="Adobe 黑体 Std R" pitchFamily="2" charset="-122"/>
              <a:sym typeface="Adobe 黑体 Std R" pitchFamily="2" charset="-122"/>
            </a:endParaRPr>
          </a:p>
        </p:txBody>
      </p:sp>
      <p:sp>
        <p:nvSpPr>
          <p:cNvPr id="27696" name="直接连接符 40"/>
          <p:cNvSpPr/>
          <p:nvPr/>
        </p:nvSpPr>
        <p:spPr>
          <a:xfrm>
            <a:off x="6170613" y="1881188"/>
            <a:ext cx="4968875" cy="0"/>
          </a:xfrm>
          <a:prstGeom prst="line">
            <a:avLst/>
          </a:prstGeom>
          <a:ln w="25400" cap="flat" cmpd="sng">
            <a:solidFill>
              <a:srgbClr val="9BBB59"/>
            </a:solidFill>
            <a:prstDash val="solid"/>
            <a:bevel/>
            <a:headEnd type="none" w="med" len="med"/>
            <a:tailEnd type="none" w="med" len="med"/>
          </a:ln>
        </p:spPr>
      </p:sp>
      <p:sp>
        <p:nvSpPr>
          <p:cNvPr id="27697" name="直接连接符 42"/>
          <p:cNvSpPr/>
          <p:nvPr/>
        </p:nvSpPr>
        <p:spPr>
          <a:xfrm>
            <a:off x="6170613" y="2997200"/>
            <a:ext cx="4968875" cy="1588"/>
          </a:xfrm>
          <a:prstGeom prst="line">
            <a:avLst/>
          </a:prstGeom>
          <a:ln w="25400" cap="flat" cmpd="sng">
            <a:solidFill>
              <a:srgbClr val="9BBB59"/>
            </a:solidFill>
            <a:prstDash val="solid"/>
            <a:bevel/>
            <a:headEnd type="none" w="med" len="med"/>
            <a:tailEnd type="none" w="med" len="med"/>
          </a:ln>
        </p:spPr>
      </p:sp>
      <p:sp>
        <p:nvSpPr>
          <p:cNvPr id="27698" name="直接连接符 43"/>
          <p:cNvSpPr/>
          <p:nvPr/>
        </p:nvSpPr>
        <p:spPr>
          <a:xfrm>
            <a:off x="6170613" y="4078288"/>
            <a:ext cx="4968875" cy="0"/>
          </a:xfrm>
          <a:prstGeom prst="line">
            <a:avLst/>
          </a:prstGeom>
          <a:ln w="25400" cap="flat" cmpd="sng">
            <a:solidFill>
              <a:srgbClr val="9BBB59"/>
            </a:solidFill>
            <a:prstDash val="solid"/>
            <a:bevel/>
            <a:headEnd type="none" w="med" len="med"/>
            <a:tailEnd type="none" w="med" len="med"/>
          </a:ln>
        </p:spPr>
      </p:sp>
      <p:sp>
        <p:nvSpPr>
          <p:cNvPr id="27699" name="直接连接符 45"/>
          <p:cNvSpPr/>
          <p:nvPr/>
        </p:nvSpPr>
        <p:spPr>
          <a:xfrm>
            <a:off x="6170613" y="5149850"/>
            <a:ext cx="4968875" cy="0"/>
          </a:xfrm>
          <a:prstGeom prst="line">
            <a:avLst/>
          </a:prstGeom>
          <a:ln w="25400" cap="flat" cmpd="sng">
            <a:solidFill>
              <a:srgbClr val="9BBB59"/>
            </a:solidFill>
            <a:prstDash val="solid"/>
            <a:bevel/>
            <a:headEnd type="none" w="med" len="med"/>
            <a:tailEnd type="none" w="med" len="med"/>
          </a:ln>
        </p:spPr>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73"/>
                                        </p:tgtEl>
                                        <p:attrNameLst>
                                          <p:attrName>style.visibility</p:attrName>
                                        </p:attrNameLst>
                                      </p:cBhvr>
                                      <p:to>
                                        <p:strVal val="visible"/>
                                      </p:to>
                                    </p:set>
                                    <p:anim calcmode="lin" valueType="num">
                                      <p:cBhvr>
                                        <p:cTn id="7" dur="500" fill="hold"/>
                                        <p:tgtEl>
                                          <p:spTgt spid="27673"/>
                                        </p:tgtEl>
                                        <p:attrNameLst>
                                          <p:attrName>ppt_x</p:attrName>
                                        </p:attrNameLst>
                                      </p:cBhvr>
                                      <p:tavLst>
                                        <p:tav tm="0">
                                          <p:val>
                                            <p:strVal val="0-#ppt_w/2"/>
                                          </p:val>
                                        </p:tav>
                                        <p:tav tm="100000">
                                          <p:val>
                                            <p:strVal val="#ppt_x"/>
                                          </p:val>
                                        </p:tav>
                                      </p:tavLst>
                                    </p:anim>
                                    <p:anim calcmode="lin" valueType="num">
                                      <p:cBhvr>
                                        <p:cTn id="8" dur="500" fill="hold"/>
                                        <p:tgtEl>
                                          <p:spTgt spid="2767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7674"/>
                                        </p:tgtEl>
                                        <p:attrNameLst>
                                          <p:attrName>style.visibility</p:attrName>
                                        </p:attrNameLst>
                                      </p:cBhvr>
                                      <p:to>
                                        <p:strVal val="visible"/>
                                      </p:to>
                                    </p:set>
                                    <p:anim calcmode="lin" valueType="num">
                                      <p:cBhvr>
                                        <p:cTn id="11" dur="500" fill="hold"/>
                                        <p:tgtEl>
                                          <p:spTgt spid="27674"/>
                                        </p:tgtEl>
                                        <p:attrNameLst>
                                          <p:attrName>ppt_x</p:attrName>
                                        </p:attrNameLst>
                                      </p:cBhvr>
                                      <p:tavLst>
                                        <p:tav tm="0">
                                          <p:val>
                                            <p:strVal val="0-#ppt_w/2"/>
                                          </p:val>
                                        </p:tav>
                                        <p:tav tm="100000">
                                          <p:val>
                                            <p:strVal val="#ppt_x"/>
                                          </p:val>
                                        </p:tav>
                                      </p:tavLst>
                                    </p:anim>
                                    <p:anim calcmode="lin" valueType="num">
                                      <p:cBhvr>
                                        <p:cTn id="12" dur="500" fill="hold"/>
                                        <p:tgtEl>
                                          <p:spTgt spid="2767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27672"/>
                                        </p:tgtEl>
                                        <p:attrNameLst>
                                          <p:attrName>style.visibility</p:attrName>
                                        </p:attrNameLst>
                                      </p:cBhvr>
                                      <p:to>
                                        <p:strVal val="visible"/>
                                      </p:to>
                                    </p:set>
                                    <p:anim calcmode="lin" valueType="num">
                                      <p:cBhvr>
                                        <p:cTn id="17" dur="500" fill="hold"/>
                                        <p:tgtEl>
                                          <p:spTgt spid="2767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7672"/>
                                        </p:tgtEl>
                                        <p:attrNameLst>
                                          <p:attrName>ppt_y</p:attrName>
                                        </p:attrNameLst>
                                      </p:cBhvr>
                                      <p:tavLst>
                                        <p:tav tm="0">
                                          <p:val>
                                            <p:strVal val="#ppt_y"/>
                                          </p:val>
                                        </p:tav>
                                        <p:tav tm="100000">
                                          <p:val>
                                            <p:strVal val="#ppt_y"/>
                                          </p:val>
                                        </p:tav>
                                      </p:tavLst>
                                    </p:anim>
                                    <p:anim calcmode="lin" valueType="num">
                                      <p:cBhvr>
                                        <p:cTn id="19" dur="500" fill="hold"/>
                                        <p:tgtEl>
                                          <p:spTgt spid="2767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7672"/>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2767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7679"/>
                                        </p:tgtEl>
                                        <p:attrNameLst>
                                          <p:attrName>style.visibility</p:attrName>
                                        </p:attrNameLst>
                                      </p:cBhvr>
                                      <p:to>
                                        <p:strVal val="visible"/>
                                      </p:to>
                                    </p:set>
                                    <p:animEffect filter="wipe(down)">
                                      <p:cBhvr>
                                        <p:cTn id="26" dur="250"/>
                                        <p:tgtEl>
                                          <p:spTgt spid="276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7686"/>
                                        </p:tgtEl>
                                        <p:attrNameLst>
                                          <p:attrName>style.visibility</p:attrName>
                                        </p:attrNameLst>
                                      </p:cBhvr>
                                      <p:to>
                                        <p:strVal val="visible"/>
                                      </p:to>
                                    </p:set>
                                    <p:animEffect filter="wipe(right)">
                                      <p:cBhvr>
                                        <p:cTn id="31" dur="250"/>
                                        <p:tgtEl>
                                          <p:spTgt spid="2768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7681"/>
                                        </p:tgtEl>
                                        <p:attrNameLst>
                                          <p:attrName>style.visibility</p:attrName>
                                        </p:attrNameLst>
                                      </p:cBhvr>
                                      <p:to>
                                        <p:strVal val="visible"/>
                                      </p:to>
                                    </p:set>
                                    <p:animEffect filter="wipe(left)">
                                      <p:cBhvr>
                                        <p:cTn id="36" dur="250"/>
                                        <p:tgtEl>
                                          <p:spTgt spid="276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7685"/>
                                        </p:tgtEl>
                                        <p:attrNameLst>
                                          <p:attrName>style.visibility</p:attrName>
                                        </p:attrNameLst>
                                      </p:cBhvr>
                                      <p:to>
                                        <p:strVal val="visible"/>
                                      </p:to>
                                    </p:set>
                                    <p:animEffect filter="wipe(right)">
                                      <p:cBhvr>
                                        <p:cTn id="41" dur="250"/>
                                        <p:tgtEl>
                                          <p:spTgt spid="276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7682"/>
                                        </p:tgtEl>
                                        <p:attrNameLst>
                                          <p:attrName>style.visibility</p:attrName>
                                        </p:attrNameLst>
                                      </p:cBhvr>
                                      <p:to>
                                        <p:strVal val="visible"/>
                                      </p:to>
                                    </p:set>
                                    <p:animEffect filter="wipe(left)">
                                      <p:cBhvr>
                                        <p:cTn id="46" dur="250"/>
                                        <p:tgtEl>
                                          <p:spTgt spid="276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7684"/>
                                        </p:tgtEl>
                                        <p:attrNameLst>
                                          <p:attrName>style.visibility</p:attrName>
                                        </p:attrNameLst>
                                      </p:cBhvr>
                                      <p:to>
                                        <p:strVal val="visible"/>
                                      </p:to>
                                    </p:set>
                                    <p:animEffect filter="wipe(right)">
                                      <p:cBhvr>
                                        <p:cTn id="51" dur="250"/>
                                        <p:tgtEl>
                                          <p:spTgt spid="2768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7683"/>
                                        </p:tgtEl>
                                        <p:attrNameLst>
                                          <p:attrName>style.visibility</p:attrName>
                                        </p:attrNameLst>
                                      </p:cBhvr>
                                      <p:to>
                                        <p:strVal val="visible"/>
                                      </p:to>
                                    </p:set>
                                    <p:animEffect filter="wipe(down)">
                                      <p:cBhvr>
                                        <p:cTn id="56" dur="250"/>
                                        <p:tgtEl>
                                          <p:spTgt spid="2768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27687"/>
                                        </p:tgtEl>
                                        <p:attrNameLst>
                                          <p:attrName>style.visibility</p:attrName>
                                        </p:attrNameLst>
                                      </p:cBhvr>
                                      <p:to>
                                        <p:strVal val="visible"/>
                                      </p:to>
                                    </p:set>
                                    <p:animEffect filter="wipe(right)">
                                      <p:cBhvr>
                                        <p:cTn id="61" dur="250"/>
                                        <p:tgtEl>
                                          <p:spTgt spid="2768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7680"/>
                                        </p:tgtEl>
                                        <p:attrNameLst>
                                          <p:attrName>style.visibility</p:attrName>
                                        </p:attrNameLst>
                                      </p:cBhvr>
                                      <p:to>
                                        <p:strVal val="visible"/>
                                      </p:to>
                                    </p:set>
                                    <p:animEffect filter="wipe(left)">
                                      <p:cBhvr>
                                        <p:cTn id="66" dur="250"/>
                                        <p:tgtEl>
                                          <p:spTgt spid="27680"/>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7688"/>
                                        </p:tgtEl>
                                        <p:attrNameLst>
                                          <p:attrName>style.visibility</p:attrName>
                                        </p:attrNameLst>
                                      </p:cBhvr>
                                      <p:to>
                                        <p:strVal val="visible"/>
                                      </p:to>
                                    </p:set>
                                    <p:animEffect filter="fade">
                                      <p:cBhvr>
                                        <p:cTn id="71" dur="1000"/>
                                        <p:tgtEl>
                                          <p:spTgt spid="27688"/>
                                        </p:tgtEl>
                                      </p:cBhvr>
                                    </p:animEffect>
                                    <p:anim calcmode="lin" valueType="num">
                                      <p:cBhvr>
                                        <p:cTn id="72" dur="1000" fill="hold"/>
                                        <p:tgtEl>
                                          <p:spTgt spid="27688"/>
                                        </p:tgtEl>
                                        <p:attrNameLst>
                                          <p:attrName>ppt_x</p:attrName>
                                        </p:attrNameLst>
                                      </p:cBhvr>
                                      <p:tavLst>
                                        <p:tav tm="0">
                                          <p:val>
                                            <p:strVal val="#ppt_x"/>
                                          </p:val>
                                        </p:tav>
                                        <p:tav tm="100000">
                                          <p:val>
                                            <p:strVal val="#ppt_x"/>
                                          </p:val>
                                        </p:tav>
                                      </p:tavLst>
                                    </p:anim>
                                    <p:anim calcmode="lin" valueType="num">
                                      <p:cBhvr>
                                        <p:cTn id="73" dur="1000" fill="hold"/>
                                        <p:tgtEl>
                                          <p:spTgt spid="27688"/>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7689"/>
                                        </p:tgtEl>
                                        <p:attrNameLst>
                                          <p:attrName>style.visibility</p:attrName>
                                        </p:attrNameLst>
                                      </p:cBhvr>
                                      <p:to>
                                        <p:strVal val="visible"/>
                                      </p:to>
                                    </p:set>
                                    <p:animEffect filter="fade">
                                      <p:cBhvr>
                                        <p:cTn id="76" dur="1000"/>
                                        <p:tgtEl>
                                          <p:spTgt spid="27689"/>
                                        </p:tgtEl>
                                      </p:cBhvr>
                                    </p:animEffect>
                                    <p:anim calcmode="lin" valueType="num">
                                      <p:cBhvr>
                                        <p:cTn id="77" dur="1000" fill="hold"/>
                                        <p:tgtEl>
                                          <p:spTgt spid="27689"/>
                                        </p:tgtEl>
                                        <p:attrNameLst>
                                          <p:attrName>ppt_x</p:attrName>
                                        </p:attrNameLst>
                                      </p:cBhvr>
                                      <p:tavLst>
                                        <p:tav tm="0">
                                          <p:val>
                                            <p:strVal val="#ppt_x"/>
                                          </p:val>
                                        </p:tav>
                                        <p:tav tm="100000">
                                          <p:val>
                                            <p:strVal val="#ppt_x"/>
                                          </p:val>
                                        </p:tav>
                                      </p:tavLst>
                                    </p:anim>
                                    <p:anim calcmode="lin" valueType="num">
                                      <p:cBhvr>
                                        <p:cTn id="78" dur="1000" fill="hold"/>
                                        <p:tgtEl>
                                          <p:spTgt spid="27689"/>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7690"/>
                                        </p:tgtEl>
                                        <p:attrNameLst>
                                          <p:attrName>style.visibility</p:attrName>
                                        </p:attrNameLst>
                                      </p:cBhvr>
                                      <p:to>
                                        <p:strVal val="visible"/>
                                      </p:to>
                                    </p:set>
                                    <p:animEffect filter="fade">
                                      <p:cBhvr>
                                        <p:cTn id="81" dur="1000"/>
                                        <p:tgtEl>
                                          <p:spTgt spid="27690"/>
                                        </p:tgtEl>
                                      </p:cBhvr>
                                    </p:animEffect>
                                    <p:anim calcmode="lin" valueType="num">
                                      <p:cBhvr>
                                        <p:cTn id="82" dur="1000" fill="hold"/>
                                        <p:tgtEl>
                                          <p:spTgt spid="27690"/>
                                        </p:tgtEl>
                                        <p:attrNameLst>
                                          <p:attrName>ppt_x</p:attrName>
                                        </p:attrNameLst>
                                      </p:cBhvr>
                                      <p:tavLst>
                                        <p:tav tm="0">
                                          <p:val>
                                            <p:strVal val="#ppt_x"/>
                                          </p:val>
                                        </p:tav>
                                        <p:tav tm="100000">
                                          <p:val>
                                            <p:strVal val="#ppt_x"/>
                                          </p:val>
                                        </p:tav>
                                      </p:tavLst>
                                    </p:anim>
                                    <p:anim calcmode="lin" valueType="num">
                                      <p:cBhvr>
                                        <p:cTn id="83" dur="1000" fill="hold"/>
                                        <p:tgtEl>
                                          <p:spTgt spid="27690"/>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7691"/>
                                        </p:tgtEl>
                                        <p:attrNameLst>
                                          <p:attrName>style.visibility</p:attrName>
                                        </p:attrNameLst>
                                      </p:cBhvr>
                                      <p:to>
                                        <p:strVal val="visible"/>
                                      </p:to>
                                    </p:set>
                                    <p:animEffect filter="fade">
                                      <p:cBhvr>
                                        <p:cTn id="86" dur="1000"/>
                                        <p:tgtEl>
                                          <p:spTgt spid="27691"/>
                                        </p:tgtEl>
                                      </p:cBhvr>
                                    </p:animEffect>
                                    <p:anim calcmode="lin" valueType="num">
                                      <p:cBhvr>
                                        <p:cTn id="87" dur="1000" fill="hold"/>
                                        <p:tgtEl>
                                          <p:spTgt spid="27691"/>
                                        </p:tgtEl>
                                        <p:attrNameLst>
                                          <p:attrName>ppt_x</p:attrName>
                                        </p:attrNameLst>
                                      </p:cBhvr>
                                      <p:tavLst>
                                        <p:tav tm="0">
                                          <p:val>
                                            <p:strVal val="#ppt_x"/>
                                          </p:val>
                                        </p:tav>
                                        <p:tav tm="100000">
                                          <p:val>
                                            <p:strVal val="#ppt_x"/>
                                          </p:val>
                                        </p:tav>
                                      </p:tavLst>
                                    </p:anim>
                                    <p:anim calcmode="lin" valueType="num">
                                      <p:cBhvr>
                                        <p:cTn id="88" dur="1000" fill="hold"/>
                                        <p:tgtEl>
                                          <p:spTgt spid="27691"/>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7678"/>
                                        </p:tgtEl>
                                        <p:attrNameLst>
                                          <p:attrName>style.visibility</p:attrName>
                                        </p:attrNameLst>
                                      </p:cBhvr>
                                      <p:to>
                                        <p:strVal val="visible"/>
                                      </p:to>
                                    </p:set>
                                    <p:animEffect filter="wipe(left)">
                                      <p:cBhvr>
                                        <p:cTn id="93" dur="500"/>
                                        <p:tgtEl>
                                          <p:spTgt spid="27678"/>
                                        </p:tgtEl>
                                      </p:cBhvr>
                                    </p:animEffect>
                                  </p:childTnLst>
                                </p:cTn>
                              </p:par>
                              <p:par>
                                <p:cTn id="94" presetID="22" presetClass="entr" presetSubtype="8" fill="hold" nodeType="withEffect">
                                  <p:stCondLst>
                                    <p:cond delay="0"/>
                                  </p:stCondLst>
                                  <p:childTnLst>
                                    <p:set>
                                      <p:cBhvr>
                                        <p:cTn id="95" dur="1" fill="hold">
                                          <p:stCondLst>
                                            <p:cond delay="0"/>
                                          </p:stCondLst>
                                        </p:cTn>
                                        <p:tgtEl>
                                          <p:spTgt spid="27677"/>
                                        </p:tgtEl>
                                        <p:attrNameLst>
                                          <p:attrName>style.visibility</p:attrName>
                                        </p:attrNameLst>
                                      </p:cBhvr>
                                      <p:to>
                                        <p:strVal val="visible"/>
                                      </p:to>
                                    </p:set>
                                    <p:animEffect filter="wipe(left)">
                                      <p:cBhvr>
                                        <p:cTn id="96" dur="500"/>
                                        <p:tgtEl>
                                          <p:spTgt spid="27677"/>
                                        </p:tgtEl>
                                      </p:cBhvr>
                                    </p:animEffect>
                                  </p:childTnLst>
                                </p:cTn>
                              </p:par>
                              <p:par>
                                <p:cTn id="97" presetID="22" presetClass="entr" presetSubtype="8" fill="hold" nodeType="withEffect">
                                  <p:stCondLst>
                                    <p:cond delay="0"/>
                                  </p:stCondLst>
                                  <p:childTnLst>
                                    <p:set>
                                      <p:cBhvr>
                                        <p:cTn id="98" dur="1" fill="hold">
                                          <p:stCondLst>
                                            <p:cond delay="0"/>
                                          </p:stCondLst>
                                        </p:cTn>
                                        <p:tgtEl>
                                          <p:spTgt spid="27676"/>
                                        </p:tgtEl>
                                        <p:attrNameLst>
                                          <p:attrName>style.visibility</p:attrName>
                                        </p:attrNameLst>
                                      </p:cBhvr>
                                      <p:to>
                                        <p:strVal val="visible"/>
                                      </p:to>
                                    </p:set>
                                    <p:animEffect filter="wipe(left)">
                                      <p:cBhvr>
                                        <p:cTn id="99" dur="500"/>
                                        <p:tgtEl>
                                          <p:spTgt spid="27676"/>
                                        </p:tgtEl>
                                      </p:cBhvr>
                                    </p:animEffect>
                                  </p:childTnLst>
                                </p:cTn>
                              </p:par>
                              <p:par>
                                <p:cTn id="100" presetID="22" presetClass="entr" presetSubtype="8" fill="hold" nodeType="withEffect">
                                  <p:stCondLst>
                                    <p:cond delay="0"/>
                                  </p:stCondLst>
                                  <p:childTnLst>
                                    <p:set>
                                      <p:cBhvr>
                                        <p:cTn id="101" dur="1" fill="hold">
                                          <p:stCondLst>
                                            <p:cond delay="0"/>
                                          </p:stCondLst>
                                        </p:cTn>
                                        <p:tgtEl>
                                          <p:spTgt spid="27675"/>
                                        </p:tgtEl>
                                        <p:attrNameLst>
                                          <p:attrName>style.visibility</p:attrName>
                                        </p:attrNameLst>
                                      </p:cBhvr>
                                      <p:to>
                                        <p:strVal val="visible"/>
                                      </p:to>
                                    </p:set>
                                    <p:animEffect filter="wipe(left)">
                                      <p:cBhvr>
                                        <p:cTn id="102" dur="500"/>
                                        <p:tgtEl>
                                          <p:spTgt spid="27675"/>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27699"/>
                                        </p:tgtEl>
                                        <p:attrNameLst>
                                          <p:attrName>style.visibility</p:attrName>
                                        </p:attrNameLst>
                                      </p:cBhvr>
                                      <p:to>
                                        <p:strVal val="visible"/>
                                      </p:to>
                                    </p:set>
                                    <p:anim calcmode="lin" valueType="num">
                                      <p:cBhvr>
                                        <p:cTn id="107" dur="500" fill="hold"/>
                                        <p:tgtEl>
                                          <p:spTgt spid="27699"/>
                                        </p:tgtEl>
                                        <p:attrNameLst>
                                          <p:attrName>ppt_x</p:attrName>
                                        </p:attrNameLst>
                                      </p:cBhvr>
                                      <p:tavLst>
                                        <p:tav tm="0">
                                          <p:val>
                                            <p:strVal val="#ppt_x"/>
                                          </p:val>
                                        </p:tav>
                                        <p:tav tm="100000">
                                          <p:val>
                                            <p:strVal val="#ppt_x"/>
                                          </p:val>
                                        </p:tav>
                                      </p:tavLst>
                                    </p:anim>
                                    <p:anim calcmode="lin" valueType="num">
                                      <p:cBhvr>
                                        <p:cTn id="108" dur="500" fill="hold"/>
                                        <p:tgtEl>
                                          <p:spTgt spid="27699"/>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27696"/>
                                        </p:tgtEl>
                                        <p:attrNameLst>
                                          <p:attrName>style.visibility</p:attrName>
                                        </p:attrNameLst>
                                      </p:cBhvr>
                                      <p:to>
                                        <p:strVal val="visible"/>
                                      </p:to>
                                    </p:set>
                                    <p:anim calcmode="lin" valueType="num">
                                      <p:cBhvr>
                                        <p:cTn id="111" dur="500" fill="hold"/>
                                        <p:tgtEl>
                                          <p:spTgt spid="27696"/>
                                        </p:tgtEl>
                                        <p:attrNameLst>
                                          <p:attrName>ppt_x</p:attrName>
                                        </p:attrNameLst>
                                      </p:cBhvr>
                                      <p:tavLst>
                                        <p:tav tm="0">
                                          <p:val>
                                            <p:strVal val="#ppt_x"/>
                                          </p:val>
                                        </p:tav>
                                        <p:tav tm="100000">
                                          <p:val>
                                            <p:strVal val="#ppt_x"/>
                                          </p:val>
                                        </p:tav>
                                      </p:tavLst>
                                    </p:anim>
                                    <p:anim calcmode="lin" valueType="num">
                                      <p:cBhvr>
                                        <p:cTn id="112" dur="500" fill="hold"/>
                                        <p:tgtEl>
                                          <p:spTgt spid="27696"/>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27697"/>
                                        </p:tgtEl>
                                        <p:attrNameLst>
                                          <p:attrName>style.visibility</p:attrName>
                                        </p:attrNameLst>
                                      </p:cBhvr>
                                      <p:to>
                                        <p:strVal val="visible"/>
                                      </p:to>
                                    </p:set>
                                    <p:anim calcmode="lin" valueType="num">
                                      <p:cBhvr>
                                        <p:cTn id="115" dur="500" fill="hold"/>
                                        <p:tgtEl>
                                          <p:spTgt spid="27697"/>
                                        </p:tgtEl>
                                        <p:attrNameLst>
                                          <p:attrName>ppt_x</p:attrName>
                                        </p:attrNameLst>
                                      </p:cBhvr>
                                      <p:tavLst>
                                        <p:tav tm="0">
                                          <p:val>
                                            <p:strVal val="#ppt_x"/>
                                          </p:val>
                                        </p:tav>
                                        <p:tav tm="100000">
                                          <p:val>
                                            <p:strVal val="#ppt_x"/>
                                          </p:val>
                                        </p:tav>
                                      </p:tavLst>
                                    </p:anim>
                                    <p:anim calcmode="lin" valueType="num">
                                      <p:cBhvr>
                                        <p:cTn id="116" dur="500" fill="hold"/>
                                        <p:tgtEl>
                                          <p:spTgt spid="27697"/>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27698"/>
                                        </p:tgtEl>
                                        <p:attrNameLst>
                                          <p:attrName>style.visibility</p:attrName>
                                        </p:attrNameLst>
                                      </p:cBhvr>
                                      <p:to>
                                        <p:strVal val="visible"/>
                                      </p:to>
                                    </p:set>
                                    <p:anim calcmode="lin" valueType="num">
                                      <p:cBhvr>
                                        <p:cTn id="119" dur="500" fill="hold"/>
                                        <p:tgtEl>
                                          <p:spTgt spid="27698"/>
                                        </p:tgtEl>
                                        <p:attrNameLst>
                                          <p:attrName>ppt_x</p:attrName>
                                        </p:attrNameLst>
                                      </p:cBhvr>
                                      <p:tavLst>
                                        <p:tav tm="0">
                                          <p:val>
                                            <p:strVal val="#ppt_x"/>
                                          </p:val>
                                        </p:tav>
                                        <p:tav tm="100000">
                                          <p:val>
                                            <p:strVal val="#ppt_x"/>
                                          </p:val>
                                        </p:tav>
                                      </p:tavLst>
                                    </p:anim>
                                    <p:anim calcmode="lin" valueType="num">
                                      <p:cBhvr>
                                        <p:cTn id="120" dur="500" fill="hold"/>
                                        <p:tgtEl>
                                          <p:spTgt spid="27698"/>
                                        </p:tgtEl>
                                        <p:attrNameLst>
                                          <p:attrName>ppt_y</p:attrName>
                                        </p:attrNameLst>
                                      </p:cBhvr>
                                      <p:tavLst>
                                        <p:tav tm="0">
                                          <p:val>
                                            <p:strVal val="1+#ppt_h/2"/>
                                          </p:val>
                                        </p:tav>
                                        <p:tav tm="100000">
                                          <p:val>
                                            <p:strVal val="#ppt_y"/>
                                          </p:val>
                                        </p:tav>
                                      </p:tavLst>
                                    </p:anim>
                                  </p:childTnLst>
                                </p:cTn>
                              </p:par>
                              <p:par>
                                <p:cTn id="121" presetID="41" presetClass="entr" presetSubtype="0" fill="hold" grpId="0" nodeType="withEffect">
                                  <p:stCondLst>
                                    <p:cond delay="0"/>
                                  </p:stCondLst>
                                  <p:iterate type="lt">
                                    <p:tmPct val="10000"/>
                                  </p:iterate>
                                  <p:childTnLst>
                                    <p:set>
                                      <p:cBhvr>
                                        <p:cTn id="122" dur="1" fill="hold">
                                          <p:stCondLst>
                                            <p:cond delay="0"/>
                                          </p:stCondLst>
                                        </p:cTn>
                                        <p:tgtEl>
                                          <p:spTgt spid="27692"/>
                                        </p:tgtEl>
                                        <p:attrNameLst>
                                          <p:attrName>style.visibility</p:attrName>
                                        </p:attrNameLst>
                                      </p:cBhvr>
                                      <p:to>
                                        <p:strVal val="visible"/>
                                      </p:to>
                                    </p:set>
                                    <p:anim calcmode="lin" valueType="num">
                                      <p:cBhvr>
                                        <p:cTn id="123" dur="500" fill="hold"/>
                                        <p:tgtEl>
                                          <p:spTgt spid="27692"/>
                                        </p:tgtEl>
                                        <p:attrNameLst>
                                          <p:attrName>ppt_x</p:attrName>
                                        </p:attrNameLst>
                                      </p:cBhvr>
                                      <p:tavLst>
                                        <p:tav tm="0">
                                          <p:val>
                                            <p:strVal val="#ppt_x"/>
                                          </p:val>
                                        </p:tav>
                                        <p:tav tm="50000">
                                          <p:val>
                                            <p:strVal val="#ppt_x+.1"/>
                                          </p:val>
                                        </p:tav>
                                        <p:tav tm="100000">
                                          <p:val>
                                            <p:strVal val="#ppt_x"/>
                                          </p:val>
                                        </p:tav>
                                      </p:tavLst>
                                    </p:anim>
                                    <p:anim calcmode="lin" valueType="num">
                                      <p:cBhvr>
                                        <p:cTn id="124" dur="500" fill="hold"/>
                                        <p:tgtEl>
                                          <p:spTgt spid="27692"/>
                                        </p:tgtEl>
                                        <p:attrNameLst>
                                          <p:attrName>ppt_y</p:attrName>
                                        </p:attrNameLst>
                                      </p:cBhvr>
                                      <p:tavLst>
                                        <p:tav tm="0">
                                          <p:val>
                                            <p:strVal val="#ppt_y"/>
                                          </p:val>
                                        </p:tav>
                                        <p:tav tm="100000">
                                          <p:val>
                                            <p:strVal val="#ppt_y"/>
                                          </p:val>
                                        </p:tav>
                                      </p:tavLst>
                                    </p:anim>
                                    <p:anim calcmode="lin" valueType="num">
                                      <p:cBhvr>
                                        <p:cTn id="125" dur="500" fill="hold"/>
                                        <p:tgtEl>
                                          <p:spTgt spid="27692"/>
                                        </p:tgtEl>
                                        <p:attrNameLst>
                                          <p:attrName>ppt_h</p:attrName>
                                        </p:attrNameLst>
                                      </p:cBhvr>
                                      <p:tavLst>
                                        <p:tav tm="0">
                                          <p:val>
                                            <p:strVal val="#ppt_h/10"/>
                                          </p:val>
                                        </p:tav>
                                        <p:tav tm="50000">
                                          <p:val>
                                            <p:strVal val="#ppt_h+.01"/>
                                          </p:val>
                                        </p:tav>
                                        <p:tav tm="100000">
                                          <p:val>
                                            <p:strVal val="#ppt_h"/>
                                          </p:val>
                                        </p:tav>
                                      </p:tavLst>
                                    </p:anim>
                                    <p:anim calcmode="lin" valueType="num">
                                      <p:cBhvr>
                                        <p:cTn id="126" dur="500" fill="hold"/>
                                        <p:tgtEl>
                                          <p:spTgt spid="27692"/>
                                        </p:tgtEl>
                                        <p:attrNameLst>
                                          <p:attrName>ppt_w</p:attrName>
                                        </p:attrNameLst>
                                      </p:cBhvr>
                                      <p:tavLst>
                                        <p:tav tm="0">
                                          <p:val>
                                            <p:strVal val="#ppt_w/10"/>
                                          </p:val>
                                        </p:tav>
                                        <p:tav tm="50000">
                                          <p:val>
                                            <p:strVal val="#ppt_w+.01"/>
                                          </p:val>
                                        </p:tav>
                                        <p:tav tm="100000">
                                          <p:val>
                                            <p:strVal val="#ppt_w"/>
                                          </p:val>
                                        </p:tav>
                                      </p:tavLst>
                                    </p:anim>
                                    <p:animEffect filter="fade">
                                      <p:cBhvr>
                                        <p:cTn id="127" dur="500" tmFilter="0,0; .5, 1; 1, 1"/>
                                        <p:tgtEl>
                                          <p:spTgt spid="27692"/>
                                        </p:tgtEl>
                                      </p:cBhvr>
                                    </p:animEffect>
                                  </p:childTnLst>
                                </p:cTn>
                              </p:par>
                              <p:par>
                                <p:cTn id="128" presetID="41" presetClass="entr" presetSubtype="0" fill="hold" grpId="0" nodeType="withEffect">
                                  <p:stCondLst>
                                    <p:cond delay="0"/>
                                  </p:stCondLst>
                                  <p:iterate type="lt">
                                    <p:tmPct val="10000"/>
                                  </p:iterate>
                                  <p:childTnLst>
                                    <p:set>
                                      <p:cBhvr>
                                        <p:cTn id="129" dur="1" fill="hold">
                                          <p:stCondLst>
                                            <p:cond delay="0"/>
                                          </p:stCondLst>
                                        </p:cTn>
                                        <p:tgtEl>
                                          <p:spTgt spid="27695"/>
                                        </p:tgtEl>
                                        <p:attrNameLst>
                                          <p:attrName>style.visibility</p:attrName>
                                        </p:attrNameLst>
                                      </p:cBhvr>
                                      <p:to>
                                        <p:strVal val="visible"/>
                                      </p:to>
                                    </p:set>
                                    <p:anim calcmode="lin" valueType="num">
                                      <p:cBhvr>
                                        <p:cTn id="130" dur="500" fill="hold"/>
                                        <p:tgtEl>
                                          <p:spTgt spid="27695"/>
                                        </p:tgtEl>
                                        <p:attrNameLst>
                                          <p:attrName>ppt_x</p:attrName>
                                        </p:attrNameLst>
                                      </p:cBhvr>
                                      <p:tavLst>
                                        <p:tav tm="0">
                                          <p:val>
                                            <p:strVal val="#ppt_x"/>
                                          </p:val>
                                        </p:tav>
                                        <p:tav tm="50000">
                                          <p:val>
                                            <p:strVal val="#ppt_x+.1"/>
                                          </p:val>
                                        </p:tav>
                                        <p:tav tm="100000">
                                          <p:val>
                                            <p:strVal val="#ppt_x"/>
                                          </p:val>
                                        </p:tav>
                                      </p:tavLst>
                                    </p:anim>
                                    <p:anim calcmode="lin" valueType="num">
                                      <p:cBhvr>
                                        <p:cTn id="131" dur="500" fill="hold"/>
                                        <p:tgtEl>
                                          <p:spTgt spid="27695"/>
                                        </p:tgtEl>
                                        <p:attrNameLst>
                                          <p:attrName>ppt_y</p:attrName>
                                        </p:attrNameLst>
                                      </p:cBhvr>
                                      <p:tavLst>
                                        <p:tav tm="0">
                                          <p:val>
                                            <p:strVal val="#ppt_y"/>
                                          </p:val>
                                        </p:tav>
                                        <p:tav tm="100000">
                                          <p:val>
                                            <p:strVal val="#ppt_y"/>
                                          </p:val>
                                        </p:tav>
                                      </p:tavLst>
                                    </p:anim>
                                    <p:anim calcmode="lin" valueType="num">
                                      <p:cBhvr>
                                        <p:cTn id="132" dur="500" fill="hold"/>
                                        <p:tgtEl>
                                          <p:spTgt spid="27695"/>
                                        </p:tgtEl>
                                        <p:attrNameLst>
                                          <p:attrName>ppt_h</p:attrName>
                                        </p:attrNameLst>
                                      </p:cBhvr>
                                      <p:tavLst>
                                        <p:tav tm="0">
                                          <p:val>
                                            <p:strVal val="#ppt_h/10"/>
                                          </p:val>
                                        </p:tav>
                                        <p:tav tm="50000">
                                          <p:val>
                                            <p:strVal val="#ppt_h+.01"/>
                                          </p:val>
                                        </p:tav>
                                        <p:tav tm="100000">
                                          <p:val>
                                            <p:strVal val="#ppt_h"/>
                                          </p:val>
                                        </p:tav>
                                      </p:tavLst>
                                    </p:anim>
                                    <p:anim calcmode="lin" valueType="num">
                                      <p:cBhvr>
                                        <p:cTn id="133" dur="500" fill="hold"/>
                                        <p:tgtEl>
                                          <p:spTgt spid="27695"/>
                                        </p:tgtEl>
                                        <p:attrNameLst>
                                          <p:attrName>ppt_w</p:attrName>
                                        </p:attrNameLst>
                                      </p:cBhvr>
                                      <p:tavLst>
                                        <p:tav tm="0">
                                          <p:val>
                                            <p:strVal val="#ppt_w/10"/>
                                          </p:val>
                                        </p:tav>
                                        <p:tav tm="50000">
                                          <p:val>
                                            <p:strVal val="#ppt_w+.01"/>
                                          </p:val>
                                        </p:tav>
                                        <p:tav tm="100000">
                                          <p:val>
                                            <p:strVal val="#ppt_w"/>
                                          </p:val>
                                        </p:tav>
                                      </p:tavLst>
                                    </p:anim>
                                    <p:animEffect filter="fade">
                                      <p:cBhvr>
                                        <p:cTn id="134" dur="500" tmFilter="0,0; .5, 1; 1, 1"/>
                                        <p:tgtEl>
                                          <p:spTgt spid="27695"/>
                                        </p:tgtEl>
                                      </p:cBhvr>
                                    </p:animEffect>
                                  </p:childTnLst>
                                </p:cTn>
                              </p:par>
                              <p:par>
                                <p:cTn id="135" presetID="41" presetClass="entr" presetSubtype="0" fill="hold" grpId="0" nodeType="withEffect">
                                  <p:stCondLst>
                                    <p:cond delay="0"/>
                                  </p:stCondLst>
                                  <p:iterate type="lt">
                                    <p:tmPct val="10000"/>
                                  </p:iterate>
                                  <p:childTnLst>
                                    <p:set>
                                      <p:cBhvr>
                                        <p:cTn id="136" dur="1" fill="hold">
                                          <p:stCondLst>
                                            <p:cond delay="0"/>
                                          </p:stCondLst>
                                        </p:cTn>
                                        <p:tgtEl>
                                          <p:spTgt spid="27694"/>
                                        </p:tgtEl>
                                        <p:attrNameLst>
                                          <p:attrName>style.visibility</p:attrName>
                                        </p:attrNameLst>
                                      </p:cBhvr>
                                      <p:to>
                                        <p:strVal val="visible"/>
                                      </p:to>
                                    </p:set>
                                    <p:anim calcmode="lin" valueType="num">
                                      <p:cBhvr>
                                        <p:cTn id="137" dur="500" fill="hold"/>
                                        <p:tgtEl>
                                          <p:spTgt spid="27694"/>
                                        </p:tgtEl>
                                        <p:attrNameLst>
                                          <p:attrName>ppt_x</p:attrName>
                                        </p:attrNameLst>
                                      </p:cBhvr>
                                      <p:tavLst>
                                        <p:tav tm="0">
                                          <p:val>
                                            <p:strVal val="#ppt_x"/>
                                          </p:val>
                                        </p:tav>
                                        <p:tav tm="50000">
                                          <p:val>
                                            <p:strVal val="#ppt_x+.1"/>
                                          </p:val>
                                        </p:tav>
                                        <p:tav tm="100000">
                                          <p:val>
                                            <p:strVal val="#ppt_x"/>
                                          </p:val>
                                        </p:tav>
                                      </p:tavLst>
                                    </p:anim>
                                    <p:anim calcmode="lin" valueType="num">
                                      <p:cBhvr>
                                        <p:cTn id="138" dur="500" fill="hold"/>
                                        <p:tgtEl>
                                          <p:spTgt spid="27694"/>
                                        </p:tgtEl>
                                        <p:attrNameLst>
                                          <p:attrName>ppt_y</p:attrName>
                                        </p:attrNameLst>
                                      </p:cBhvr>
                                      <p:tavLst>
                                        <p:tav tm="0">
                                          <p:val>
                                            <p:strVal val="#ppt_y"/>
                                          </p:val>
                                        </p:tav>
                                        <p:tav tm="100000">
                                          <p:val>
                                            <p:strVal val="#ppt_y"/>
                                          </p:val>
                                        </p:tav>
                                      </p:tavLst>
                                    </p:anim>
                                    <p:anim calcmode="lin" valueType="num">
                                      <p:cBhvr>
                                        <p:cTn id="139" dur="500" fill="hold"/>
                                        <p:tgtEl>
                                          <p:spTgt spid="27694"/>
                                        </p:tgtEl>
                                        <p:attrNameLst>
                                          <p:attrName>ppt_h</p:attrName>
                                        </p:attrNameLst>
                                      </p:cBhvr>
                                      <p:tavLst>
                                        <p:tav tm="0">
                                          <p:val>
                                            <p:strVal val="#ppt_h/10"/>
                                          </p:val>
                                        </p:tav>
                                        <p:tav tm="50000">
                                          <p:val>
                                            <p:strVal val="#ppt_h+.01"/>
                                          </p:val>
                                        </p:tav>
                                        <p:tav tm="100000">
                                          <p:val>
                                            <p:strVal val="#ppt_h"/>
                                          </p:val>
                                        </p:tav>
                                      </p:tavLst>
                                    </p:anim>
                                    <p:anim calcmode="lin" valueType="num">
                                      <p:cBhvr>
                                        <p:cTn id="140" dur="500" fill="hold"/>
                                        <p:tgtEl>
                                          <p:spTgt spid="27694"/>
                                        </p:tgtEl>
                                        <p:attrNameLst>
                                          <p:attrName>ppt_w</p:attrName>
                                        </p:attrNameLst>
                                      </p:cBhvr>
                                      <p:tavLst>
                                        <p:tav tm="0">
                                          <p:val>
                                            <p:strVal val="#ppt_w/10"/>
                                          </p:val>
                                        </p:tav>
                                        <p:tav tm="50000">
                                          <p:val>
                                            <p:strVal val="#ppt_w+.01"/>
                                          </p:val>
                                        </p:tav>
                                        <p:tav tm="100000">
                                          <p:val>
                                            <p:strVal val="#ppt_w"/>
                                          </p:val>
                                        </p:tav>
                                      </p:tavLst>
                                    </p:anim>
                                    <p:animEffect filter="fade">
                                      <p:cBhvr>
                                        <p:cTn id="141" dur="500" tmFilter="0,0; .5, 1; 1, 1"/>
                                        <p:tgtEl>
                                          <p:spTgt spid="27694"/>
                                        </p:tgtEl>
                                      </p:cBhvr>
                                    </p:animEffect>
                                  </p:childTnLst>
                                </p:cTn>
                              </p:par>
                              <p:par>
                                <p:cTn id="142" presetID="41" presetClass="entr" presetSubtype="0" fill="hold" grpId="0" nodeType="withEffect">
                                  <p:stCondLst>
                                    <p:cond delay="0"/>
                                  </p:stCondLst>
                                  <p:iterate type="lt">
                                    <p:tmPct val="10000"/>
                                  </p:iterate>
                                  <p:childTnLst>
                                    <p:set>
                                      <p:cBhvr>
                                        <p:cTn id="143" dur="1" fill="hold">
                                          <p:stCondLst>
                                            <p:cond delay="0"/>
                                          </p:stCondLst>
                                        </p:cTn>
                                        <p:tgtEl>
                                          <p:spTgt spid="27693"/>
                                        </p:tgtEl>
                                        <p:attrNameLst>
                                          <p:attrName>style.visibility</p:attrName>
                                        </p:attrNameLst>
                                      </p:cBhvr>
                                      <p:to>
                                        <p:strVal val="visible"/>
                                      </p:to>
                                    </p:set>
                                    <p:anim calcmode="lin" valueType="num">
                                      <p:cBhvr>
                                        <p:cTn id="144" dur="500" fill="hold"/>
                                        <p:tgtEl>
                                          <p:spTgt spid="27693"/>
                                        </p:tgtEl>
                                        <p:attrNameLst>
                                          <p:attrName>ppt_x</p:attrName>
                                        </p:attrNameLst>
                                      </p:cBhvr>
                                      <p:tavLst>
                                        <p:tav tm="0">
                                          <p:val>
                                            <p:strVal val="#ppt_x"/>
                                          </p:val>
                                        </p:tav>
                                        <p:tav tm="50000">
                                          <p:val>
                                            <p:strVal val="#ppt_x+.1"/>
                                          </p:val>
                                        </p:tav>
                                        <p:tav tm="100000">
                                          <p:val>
                                            <p:strVal val="#ppt_x"/>
                                          </p:val>
                                        </p:tav>
                                      </p:tavLst>
                                    </p:anim>
                                    <p:anim calcmode="lin" valueType="num">
                                      <p:cBhvr>
                                        <p:cTn id="145" dur="500" fill="hold"/>
                                        <p:tgtEl>
                                          <p:spTgt spid="27693"/>
                                        </p:tgtEl>
                                        <p:attrNameLst>
                                          <p:attrName>ppt_y</p:attrName>
                                        </p:attrNameLst>
                                      </p:cBhvr>
                                      <p:tavLst>
                                        <p:tav tm="0">
                                          <p:val>
                                            <p:strVal val="#ppt_y"/>
                                          </p:val>
                                        </p:tav>
                                        <p:tav tm="100000">
                                          <p:val>
                                            <p:strVal val="#ppt_y"/>
                                          </p:val>
                                        </p:tav>
                                      </p:tavLst>
                                    </p:anim>
                                    <p:anim calcmode="lin" valueType="num">
                                      <p:cBhvr>
                                        <p:cTn id="146" dur="500" fill="hold"/>
                                        <p:tgtEl>
                                          <p:spTgt spid="27693"/>
                                        </p:tgtEl>
                                        <p:attrNameLst>
                                          <p:attrName>ppt_h</p:attrName>
                                        </p:attrNameLst>
                                      </p:cBhvr>
                                      <p:tavLst>
                                        <p:tav tm="0">
                                          <p:val>
                                            <p:strVal val="#ppt_h/10"/>
                                          </p:val>
                                        </p:tav>
                                        <p:tav tm="50000">
                                          <p:val>
                                            <p:strVal val="#ppt_h+.01"/>
                                          </p:val>
                                        </p:tav>
                                        <p:tav tm="100000">
                                          <p:val>
                                            <p:strVal val="#ppt_h"/>
                                          </p:val>
                                        </p:tav>
                                      </p:tavLst>
                                    </p:anim>
                                    <p:anim calcmode="lin" valueType="num">
                                      <p:cBhvr>
                                        <p:cTn id="147" dur="500" fill="hold"/>
                                        <p:tgtEl>
                                          <p:spTgt spid="27693"/>
                                        </p:tgtEl>
                                        <p:attrNameLst>
                                          <p:attrName>ppt_w</p:attrName>
                                        </p:attrNameLst>
                                      </p:cBhvr>
                                      <p:tavLst>
                                        <p:tav tm="0">
                                          <p:val>
                                            <p:strVal val="#ppt_w/10"/>
                                          </p:val>
                                        </p:tav>
                                        <p:tav tm="50000">
                                          <p:val>
                                            <p:strVal val="#ppt_w+.01"/>
                                          </p:val>
                                        </p:tav>
                                        <p:tav tm="100000">
                                          <p:val>
                                            <p:strVal val="#ppt_w"/>
                                          </p:val>
                                        </p:tav>
                                      </p:tavLst>
                                    </p:anim>
                                    <p:animEffect filter="fade">
                                      <p:cBhvr>
                                        <p:cTn id="148" dur="500" tmFilter="0,0; .5, 1; 1, 1"/>
                                        <p:tgtEl>
                                          <p:spTgt spid="27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2" grpId="0" bldLvl="0"/>
      <p:bldP spid="27673" grpId="0" bldLvl="0" animBg="1"/>
      <p:bldP spid="27688" grpId="0" bldLvl="0"/>
      <p:bldP spid="27689" grpId="0" bldLvl="0"/>
      <p:bldP spid="27690" grpId="0" bldLvl="0"/>
      <p:bldP spid="27691" grpId="0" bldLvl="0"/>
      <p:bldP spid="27692" grpId="0" bldLvl="0"/>
      <p:bldP spid="27693" grpId="0" bldLvl="0"/>
      <p:bldP spid="27694" grpId="0" bldLvl="0"/>
      <p:bldP spid="27695" grpId="0" bldLvl="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39939"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9940"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39941"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42"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43"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44"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9945"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46"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9947"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制</a:t>
            </a:r>
            <a:endParaRPr lang="zh-CN" altLang="en-US" dirty="0">
              <a:latin typeface="Arial" panose="020B0604020202020204" pitchFamily="34" charset="0"/>
            </a:endParaRPr>
          </a:p>
        </p:txBody>
      </p:sp>
      <p:sp>
        <p:nvSpPr>
          <p:cNvPr id="39948"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49"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50"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51"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9952"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9953" name="组合 5"/>
          <p:cNvGrpSpPr/>
          <p:nvPr/>
        </p:nvGrpSpPr>
        <p:grpSpPr>
          <a:xfrm>
            <a:off x="10944225" y="368300"/>
            <a:ext cx="360363" cy="361950"/>
            <a:chOff x="0" y="0"/>
            <a:chExt cx="360000" cy="360000"/>
          </a:xfrm>
        </p:grpSpPr>
        <p:sp>
          <p:nvSpPr>
            <p:cNvPr id="39985"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9986"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39954" name="组合 4"/>
          <p:cNvGrpSpPr/>
          <p:nvPr/>
        </p:nvGrpSpPr>
        <p:grpSpPr>
          <a:xfrm>
            <a:off x="11449050" y="368300"/>
            <a:ext cx="360363" cy="361950"/>
            <a:chOff x="0" y="0"/>
            <a:chExt cx="360000" cy="360000"/>
          </a:xfrm>
        </p:grpSpPr>
        <p:sp>
          <p:nvSpPr>
            <p:cNvPr id="39983"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9984"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39955"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9956"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8696"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28697"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8698"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28699" name="矩形 4"/>
          <p:cNvSpPr/>
          <p:nvPr/>
        </p:nvSpPr>
        <p:spPr>
          <a:xfrm>
            <a:off x="712788" y="1433513"/>
            <a:ext cx="6472237" cy="4327525"/>
          </a:xfrm>
          <a:prstGeom prst="rect">
            <a:avLst/>
          </a:prstGeom>
          <a:blipFill rotWithShape="1">
            <a:blip r:embed="rId1"/>
            <a:stretch>
              <a:fillRect/>
            </a:stretch>
          </a:blip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grpSp>
        <p:nvGrpSpPr>
          <p:cNvPr id="4" name="组合 34"/>
          <p:cNvGrpSpPr/>
          <p:nvPr/>
        </p:nvGrpSpPr>
        <p:grpSpPr>
          <a:xfrm>
            <a:off x="7969250" y="1433513"/>
            <a:ext cx="368300" cy="1565275"/>
            <a:chOff x="0" y="0"/>
            <a:chExt cx="368300" cy="1565276"/>
          </a:xfrm>
        </p:grpSpPr>
        <p:sp>
          <p:nvSpPr>
            <p:cNvPr id="39981" name="等腰三角形 5"/>
            <p:cNvSpPr/>
            <p:nvPr/>
          </p:nvSpPr>
          <p:spPr>
            <a:xfrm rot="5400000">
              <a:off x="-29369" y="29368"/>
              <a:ext cx="427037" cy="368300"/>
            </a:xfrm>
            <a:prstGeom prst="triangle">
              <a:avLst>
                <a:gd name="adj" fmla="val 50000"/>
              </a:avLst>
            </a:prstGeom>
            <a:solidFill>
              <a:srgbClr val="009999"/>
            </a:solidFill>
            <a:ln w="25400" cap="flat" cmpd="sng">
              <a:solidFill>
                <a:srgbClr val="009999"/>
              </a:solidFill>
              <a:prstDash val="solid"/>
              <a:bevel/>
              <a:headEnd type="none" w="med" len="med"/>
              <a:tailEnd type="none" w="med" len="med"/>
            </a:ln>
          </p:spPr>
          <p:txBody>
            <a:bodyPr anchor="ctr"/>
            <a:p>
              <a:pPr algn="ctr"/>
              <a:endParaRPr lang="zh-CN" altLang="zh-CN" dirty="0">
                <a:latin typeface="宋体" panose="02010600030101010101" pitchFamily="2" charset="-122"/>
                <a:sym typeface="宋体" panose="02010600030101010101" pitchFamily="2" charset="-122"/>
              </a:endParaRPr>
            </a:p>
          </p:txBody>
        </p:sp>
        <p:sp>
          <p:nvSpPr>
            <p:cNvPr id="39982" name="直接连接符 8"/>
            <p:cNvSpPr/>
            <p:nvPr/>
          </p:nvSpPr>
          <p:spPr>
            <a:xfrm>
              <a:off x="0" y="55562"/>
              <a:ext cx="7938" cy="1509714"/>
            </a:xfrm>
            <a:prstGeom prst="line">
              <a:avLst/>
            </a:prstGeom>
            <a:ln w="25400" cap="flat" cmpd="sng">
              <a:solidFill>
                <a:srgbClr val="009999"/>
              </a:solidFill>
              <a:prstDash val="solid"/>
              <a:bevel/>
              <a:headEnd type="none" w="med" len="med"/>
              <a:tailEnd type="none" w="med" len="med"/>
            </a:ln>
          </p:spPr>
        </p:sp>
      </p:grpSp>
      <p:sp>
        <p:nvSpPr>
          <p:cNvPr id="28703" name="矩形 49"/>
          <p:cNvSpPr/>
          <p:nvPr/>
        </p:nvSpPr>
        <p:spPr>
          <a:xfrm>
            <a:off x="8601075" y="1862138"/>
            <a:ext cx="3114675" cy="738187"/>
          </a:xfrm>
          <a:prstGeom prst="rect">
            <a:avLst/>
          </a:prstGeom>
          <a:noFill/>
          <a:ln w="9525">
            <a:noFill/>
          </a:ln>
        </p:spPr>
        <p:txBody>
          <a:bodyPr>
            <a:spAutoFit/>
          </a:bodyPr>
          <a:p>
            <a:pPr algn="just" eaLnBrk="0" hangingPunct="0">
              <a:spcAft>
                <a:spcPts val="600"/>
              </a:spcAft>
              <a:buClr>
                <a:srgbClr val="00B050"/>
              </a:buClr>
              <a:buSzPct val="80000"/>
              <a:buFont typeface="Arial" panose="020B0604020202020204" pitchFamily="34" charset="0"/>
            </a:pPr>
            <a:r>
              <a:rPr lang="zh-CN" altLang="en-US" sz="1400" dirty="0">
                <a:latin typeface="Adobe 黑体 Std R" pitchFamily="2" charset="-122"/>
                <a:ea typeface="Adobe 黑体 Std R" pitchFamily="2" charset="-122"/>
                <a:sym typeface="Adobe 黑体 Std R" pitchFamily="2" charset="-122"/>
              </a:rPr>
              <a:t>请在此处输入您的文本或者复制您的文本粘贴到此处，请在此处输入您的文本或者复制您的文本粘贴到此处。</a:t>
            </a:r>
            <a:endParaRPr lang="en-US" altLang="zh-CN" sz="1400" dirty="0">
              <a:latin typeface="Adobe 黑体 Std R" pitchFamily="2" charset="-122"/>
              <a:ea typeface="Adobe 黑体 Std R" pitchFamily="2" charset="-122"/>
              <a:sym typeface="Adobe 黑体 Std R" pitchFamily="2" charset="-122"/>
            </a:endParaRPr>
          </a:p>
        </p:txBody>
      </p:sp>
      <p:sp>
        <p:nvSpPr>
          <p:cNvPr id="28704" name="矩形 50"/>
          <p:cNvSpPr/>
          <p:nvPr/>
        </p:nvSpPr>
        <p:spPr>
          <a:xfrm>
            <a:off x="8601075" y="4508500"/>
            <a:ext cx="1071563" cy="461963"/>
          </a:xfrm>
          <a:prstGeom prst="rect">
            <a:avLst/>
          </a:prstGeom>
          <a:noFill/>
          <a:ln w="9525">
            <a:noFill/>
          </a:ln>
        </p:spPr>
        <p:txBody>
          <a:bodyPr>
            <a:spAutoFit/>
          </a:bodyPr>
          <a:p>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2016</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705" name="矩形 51"/>
          <p:cNvSpPr/>
          <p:nvPr/>
        </p:nvSpPr>
        <p:spPr>
          <a:xfrm>
            <a:off x="8601075" y="3560763"/>
            <a:ext cx="3114675" cy="738187"/>
          </a:xfrm>
          <a:prstGeom prst="rect">
            <a:avLst/>
          </a:prstGeom>
          <a:noFill/>
          <a:ln w="9525">
            <a:noFill/>
          </a:ln>
        </p:spPr>
        <p:txBody>
          <a:bodyPr>
            <a:spAutoFit/>
          </a:bodyPr>
          <a:p>
            <a:pPr algn="just" eaLnBrk="0" hangingPunct="0">
              <a:spcAft>
                <a:spcPts val="600"/>
              </a:spcAft>
              <a:buClr>
                <a:srgbClr val="00B050"/>
              </a:buClr>
              <a:buSzPct val="80000"/>
              <a:buFont typeface="Arial" panose="020B0604020202020204" pitchFamily="34" charset="0"/>
            </a:pPr>
            <a:r>
              <a:rPr lang="zh-CN" altLang="en-US" sz="1400" dirty="0">
                <a:latin typeface="Adobe 黑体 Std R" pitchFamily="2" charset="-122"/>
                <a:ea typeface="Adobe 黑体 Std R" pitchFamily="2" charset="-122"/>
                <a:sym typeface="Adobe 黑体 Std R" pitchFamily="2" charset="-122"/>
              </a:rPr>
              <a:t>请在此处输入您的文本或者复制您的文本粘贴到此处，请在此处输入您的文本或者复制您的文本粘贴到此处。</a:t>
            </a:r>
            <a:endParaRPr lang="en-US" altLang="zh-CN" sz="1400" dirty="0">
              <a:latin typeface="Adobe 黑体 Std R" pitchFamily="2" charset="-122"/>
              <a:ea typeface="Adobe 黑体 Std R" pitchFamily="2" charset="-122"/>
              <a:sym typeface="Adobe 黑体 Std R" pitchFamily="2" charset="-122"/>
            </a:endParaRPr>
          </a:p>
        </p:txBody>
      </p:sp>
      <p:sp>
        <p:nvSpPr>
          <p:cNvPr id="28706" name="矩形 52"/>
          <p:cNvSpPr/>
          <p:nvPr/>
        </p:nvSpPr>
        <p:spPr>
          <a:xfrm>
            <a:off x="8601075" y="5087938"/>
            <a:ext cx="3114675" cy="738187"/>
          </a:xfrm>
          <a:prstGeom prst="rect">
            <a:avLst/>
          </a:prstGeom>
          <a:noFill/>
          <a:ln w="9525">
            <a:noFill/>
          </a:ln>
        </p:spPr>
        <p:txBody>
          <a:bodyPr>
            <a:spAutoFit/>
          </a:bodyPr>
          <a:p>
            <a:pPr algn="just" eaLnBrk="0" hangingPunct="0">
              <a:spcAft>
                <a:spcPts val="600"/>
              </a:spcAft>
              <a:buClr>
                <a:srgbClr val="00B050"/>
              </a:buClr>
              <a:buSzPct val="80000"/>
              <a:buFont typeface="Arial" panose="020B0604020202020204" pitchFamily="34" charset="0"/>
            </a:pPr>
            <a:r>
              <a:rPr lang="zh-CN" altLang="en-US" sz="1400" dirty="0">
                <a:latin typeface="Adobe 黑体 Std R" pitchFamily="2" charset="-122"/>
                <a:ea typeface="Adobe 黑体 Std R" pitchFamily="2" charset="-122"/>
                <a:sym typeface="Adobe 黑体 Std R" pitchFamily="2" charset="-122"/>
              </a:rPr>
              <a:t>请在此处输入您的文本或者复制您的文本粘贴到此处，请在此处输入您的文本或者复制您的文本粘贴到此处。</a:t>
            </a:r>
            <a:endParaRPr lang="en-US" altLang="zh-CN" sz="1400" dirty="0">
              <a:latin typeface="Adobe 黑体 Std R" pitchFamily="2" charset="-122"/>
              <a:ea typeface="Adobe 黑体 Std R" pitchFamily="2" charset="-122"/>
              <a:sym typeface="Adobe 黑体 Std R" pitchFamily="2" charset="-122"/>
            </a:endParaRPr>
          </a:p>
        </p:txBody>
      </p:sp>
      <p:sp>
        <p:nvSpPr>
          <p:cNvPr id="28707" name="矩形 53"/>
          <p:cNvSpPr/>
          <p:nvPr/>
        </p:nvSpPr>
        <p:spPr>
          <a:xfrm>
            <a:off x="8601075" y="1376363"/>
            <a:ext cx="1071563" cy="461962"/>
          </a:xfrm>
          <a:prstGeom prst="rect">
            <a:avLst/>
          </a:prstGeom>
          <a:noFill/>
          <a:ln w="9525">
            <a:noFill/>
          </a:ln>
        </p:spPr>
        <p:txBody>
          <a:bodyPr>
            <a:spAutoFit/>
          </a:bodyPr>
          <a:p>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2014</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708" name="矩形 54"/>
          <p:cNvSpPr/>
          <p:nvPr/>
        </p:nvSpPr>
        <p:spPr>
          <a:xfrm>
            <a:off x="8601075" y="2974975"/>
            <a:ext cx="1071563" cy="461963"/>
          </a:xfrm>
          <a:prstGeom prst="rect">
            <a:avLst/>
          </a:prstGeom>
          <a:noFill/>
          <a:ln w="9525">
            <a:noFill/>
          </a:ln>
        </p:spPr>
        <p:txBody>
          <a:bodyPr>
            <a:spAutoFit/>
          </a:bodyPr>
          <a:p>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2015</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55"/>
          <p:cNvGrpSpPr/>
          <p:nvPr/>
        </p:nvGrpSpPr>
        <p:grpSpPr>
          <a:xfrm>
            <a:off x="827088" y="3005138"/>
            <a:ext cx="1836737" cy="1752600"/>
            <a:chOff x="0" y="0"/>
            <a:chExt cx="1836351" cy="1751527"/>
          </a:xfrm>
        </p:grpSpPr>
        <p:grpSp>
          <p:nvGrpSpPr>
            <p:cNvPr id="39977" name="组合 56"/>
            <p:cNvGrpSpPr/>
            <p:nvPr/>
          </p:nvGrpSpPr>
          <p:grpSpPr>
            <a:xfrm>
              <a:off x="0" y="0"/>
              <a:ext cx="1836351" cy="1751527"/>
              <a:chOff x="0" y="0"/>
              <a:chExt cx="1836351" cy="1751527"/>
            </a:xfrm>
          </p:grpSpPr>
          <p:sp>
            <p:nvSpPr>
              <p:cNvPr id="39979" name="椭圆 18"/>
              <p:cNvSpPr/>
              <p:nvPr/>
            </p:nvSpPr>
            <p:spPr>
              <a:xfrm>
                <a:off x="0" y="0"/>
                <a:ext cx="1752232" cy="1751527"/>
              </a:xfrm>
              <a:prstGeom prst="ellipse">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9980" name="等腰三角形 19"/>
              <p:cNvSpPr/>
              <p:nvPr/>
            </p:nvSpPr>
            <p:spPr>
              <a:xfrm rot="7863594">
                <a:off x="1416636" y="1312773"/>
                <a:ext cx="450574" cy="388855"/>
              </a:xfrm>
              <a:prstGeom prst="triangle">
                <a:avLst>
                  <a:gd name="adj" fmla="val 50000"/>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grpSp>
        <p:sp>
          <p:nvSpPr>
            <p:cNvPr id="39978" name="矩形 57"/>
            <p:cNvSpPr/>
            <p:nvPr/>
          </p:nvSpPr>
          <p:spPr>
            <a:xfrm>
              <a:off x="75593" y="567591"/>
              <a:ext cx="1600340" cy="461665"/>
            </a:xfrm>
            <a:prstGeom prst="rect">
              <a:avLst/>
            </a:prstGeom>
            <a:solidFill>
              <a:srgbClr val="009999"/>
            </a:solidFill>
            <a:ln w="9525">
              <a:noFill/>
            </a:ln>
          </p:spPr>
          <p:txBody>
            <a:bodyPr>
              <a:spAutoFit/>
            </a:bodyPr>
            <a:p>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你得标题</a:t>
              </a:r>
              <a:endParaRPr lang="en-US" altLang="zh-CN"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35"/>
          <p:cNvGrpSpPr/>
          <p:nvPr/>
        </p:nvGrpSpPr>
        <p:grpSpPr>
          <a:xfrm>
            <a:off x="7977188" y="2998788"/>
            <a:ext cx="368300" cy="1565275"/>
            <a:chOff x="0" y="0"/>
            <a:chExt cx="368300" cy="1565276"/>
          </a:xfrm>
        </p:grpSpPr>
        <p:sp>
          <p:nvSpPr>
            <p:cNvPr id="39975" name="等腰三角形 6"/>
            <p:cNvSpPr/>
            <p:nvPr/>
          </p:nvSpPr>
          <p:spPr>
            <a:xfrm rot="5400000">
              <a:off x="-29369" y="29368"/>
              <a:ext cx="427037" cy="368300"/>
            </a:xfrm>
            <a:prstGeom prst="triangle">
              <a:avLst>
                <a:gd name="adj" fmla="val 50000"/>
              </a:avLst>
            </a:prstGeom>
            <a:solidFill>
              <a:srgbClr val="009999"/>
            </a:solidFill>
            <a:ln w="25400" cap="flat" cmpd="sng">
              <a:solidFill>
                <a:srgbClr val="009999"/>
              </a:solidFill>
              <a:prstDash val="solid"/>
              <a:bevel/>
              <a:headEnd type="none" w="med" len="med"/>
              <a:tailEnd type="none" w="med" len="med"/>
            </a:ln>
          </p:spPr>
          <p:txBody>
            <a:bodyPr anchor="ctr"/>
            <a:p>
              <a:pPr algn="ctr"/>
              <a:endParaRPr lang="zh-CN" altLang="zh-CN" dirty="0">
                <a:latin typeface="宋体" panose="02010600030101010101" pitchFamily="2" charset="-122"/>
                <a:sym typeface="宋体" panose="02010600030101010101" pitchFamily="2" charset="-122"/>
              </a:endParaRPr>
            </a:p>
          </p:txBody>
        </p:sp>
        <p:cxnSp>
          <p:nvCxnSpPr>
            <p:cNvPr id="39976" name="直接连接符 21"/>
            <p:cNvCxnSpPr>
              <a:stCxn id="39975" idx="2"/>
              <a:endCxn id="39973" idx="2"/>
            </p:cNvCxnSpPr>
            <p:nvPr/>
          </p:nvCxnSpPr>
          <p:spPr>
            <a:xfrm>
              <a:off x="0" y="1"/>
              <a:ext cx="1" cy="1565275"/>
            </a:xfrm>
            <a:prstGeom prst="line">
              <a:avLst/>
            </a:prstGeom>
            <a:ln w="25400" cap="flat" cmpd="sng">
              <a:solidFill>
                <a:srgbClr val="009999"/>
              </a:solidFill>
              <a:prstDash val="solid"/>
              <a:bevel/>
              <a:headEnd type="none" w="med" len="med"/>
              <a:tailEnd type="none" w="med" len="med"/>
            </a:ln>
          </p:spPr>
        </p:cxnSp>
      </p:grpSp>
      <p:grpSp>
        <p:nvGrpSpPr>
          <p:cNvPr id="8" name="组合 36"/>
          <p:cNvGrpSpPr/>
          <p:nvPr/>
        </p:nvGrpSpPr>
        <p:grpSpPr>
          <a:xfrm>
            <a:off x="7977188" y="4564063"/>
            <a:ext cx="368300" cy="1601787"/>
            <a:chOff x="0" y="0"/>
            <a:chExt cx="368300" cy="1601864"/>
          </a:xfrm>
        </p:grpSpPr>
        <p:sp>
          <p:nvSpPr>
            <p:cNvPr id="39973" name="等腰三角形 7"/>
            <p:cNvSpPr/>
            <p:nvPr/>
          </p:nvSpPr>
          <p:spPr>
            <a:xfrm rot="5400000">
              <a:off x="-29369" y="29368"/>
              <a:ext cx="427037" cy="368300"/>
            </a:xfrm>
            <a:prstGeom prst="triangle">
              <a:avLst>
                <a:gd name="adj" fmla="val 50000"/>
              </a:avLst>
            </a:prstGeom>
            <a:solidFill>
              <a:srgbClr val="009999"/>
            </a:solidFill>
            <a:ln w="25400" cap="flat" cmpd="sng">
              <a:solidFill>
                <a:srgbClr val="009999"/>
              </a:solidFill>
              <a:prstDash val="solid"/>
              <a:bevel/>
              <a:headEnd type="none" w="med" len="med"/>
              <a:tailEnd type="none" w="med" len="med"/>
            </a:ln>
          </p:spPr>
          <p:txBody>
            <a:bodyPr anchor="ctr"/>
            <a:p>
              <a:pPr algn="ctr"/>
              <a:endParaRPr lang="zh-CN" altLang="zh-CN" dirty="0">
                <a:latin typeface="宋体" panose="02010600030101010101" pitchFamily="2" charset="-122"/>
                <a:sym typeface="宋体" panose="02010600030101010101" pitchFamily="2" charset="-122"/>
              </a:endParaRPr>
            </a:p>
          </p:txBody>
        </p:sp>
        <p:sp>
          <p:nvSpPr>
            <p:cNvPr id="39974" name="直接连接符 23"/>
            <p:cNvSpPr/>
            <p:nvPr/>
          </p:nvSpPr>
          <p:spPr>
            <a:xfrm>
              <a:off x="0" y="1"/>
              <a:ext cx="1" cy="1601863"/>
            </a:xfrm>
            <a:prstGeom prst="line">
              <a:avLst/>
            </a:prstGeom>
            <a:ln w="25400" cap="flat" cmpd="sng">
              <a:solidFill>
                <a:srgbClr val="009999"/>
              </a:solidFill>
              <a:prstDash val="solid"/>
              <a:bevel/>
              <a:headEnd type="none" w="med" len="med"/>
              <a:tailEnd type="none" w="med" len="med"/>
            </a:ln>
          </p:spPr>
        </p:sp>
      </p:grpSp>
      <p:sp>
        <p:nvSpPr>
          <p:cNvPr id="28720" name="矩形 26"/>
          <p:cNvSpPr/>
          <p:nvPr/>
        </p:nvSpPr>
        <p:spPr>
          <a:xfrm>
            <a:off x="2209800" y="4324350"/>
            <a:ext cx="5545138" cy="1336675"/>
          </a:xfrm>
          <a:prstGeom prst="rect">
            <a:avLst/>
          </a:prstGeom>
          <a:noFill/>
          <a:ln w="9525">
            <a:noFill/>
          </a:ln>
        </p:spPr>
        <p:txBody>
          <a:bodyPr/>
          <a:p>
            <a:pPr algn="just">
              <a:spcAft>
                <a:spcPts val="600"/>
              </a:spcAft>
              <a:buClr>
                <a:srgbClr val="00B050"/>
              </a:buClr>
              <a:buSzPct val="80000"/>
              <a:buFont typeface="Arial" panose="020B0604020202020204" pitchFamily="34" charset="0"/>
            </a:pPr>
            <a:endParaRPr lang="zh-CN" altLang="zh-CN" sz="1600" dirty="0">
              <a:solidFill>
                <a:srgbClr val="000000"/>
              </a:solidFill>
              <a:latin typeface="Adobe 黑体 Std R" pitchFamily="2" charset="-122"/>
              <a:ea typeface="Adobe 黑体 Std R" pitchFamily="2" charset="-122"/>
              <a:sym typeface="Adobe 黑体 Std R" pitchFamily="2" charset="-122"/>
            </a:endParaRPr>
          </a:p>
        </p:txBody>
      </p:sp>
      <p:sp>
        <p:nvSpPr>
          <p:cNvPr id="28721" name="TextBox 27"/>
          <p:cNvSpPr/>
          <p:nvPr/>
        </p:nvSpPr>
        <p:spPr>
          <a:xfrm>
            <a:off x="2522538" y="4676775"/>
            <a:ext cx="4800600" cy="939800"/>
          </a:xfrm>
          <a:prstGeom prst="rect">
            <a:avLst/>
          </a:prstGeom>
          <a:noFill/>
          <a:ln w="9525">
            <a:noFill/>
          </a:ln>
        </p:spPr>
        <p:txBody>
          <a:bodyPr wrap="none">
            <a:spAutoFit/>
          </a:bodyPr>
          <a:p>
            <a:pPr algn="just">
              <a:spcAft>
                <a:spcPts val="600"/>
              </a:spcAft>
              <a:buClr>
                <a:srgbClr val="00B050"/>
              </a:buClr>
              <a:buSzPct val="80000"/>
              <a:buFont typeface="Arial" panose="020B0604020202020204" pitchFamily="34" charset="0"/>
            </a:pPr>
            <a:r>
              <a:rPr lang="zh-CN" altLang="en-US" sz="1500" dirty="0">
                <a:solidFill>
                  <a:srgbClr val="000000"/>
                </a:solidFill>
                <a:latin typeface="Adobe 黑体 Std R" pitchFamily="2" charset="-122"/>
                <a:ea typeface="Adobe 黑体 Std R" pitchFamily="2" charset="-122"/>
                <a:sym typeface="Adobe 黑体 Std R" pitchFamily="2" charset="-122"/>
              </a:rPr>
              <a:t>请在此处输入您的文本或者复制您的文本粘贴到此处，</a:t>
            </a:r>
            <a:endParaRPr lang="en-US" altLang="zh-CN" sz="1500" dirty="0">
              <a:solidFill>
                <a:srgbClr val="000000"/>
              </a:solidFill>
              <a:latin typeface="Adobe 黑体 Std R" pitchFamily="2" charset="-122"/>
              <a:ea typeface="Adobe 黑体 Std R" pitchFamily="2" charset="-122"/>
              <a:sym typeface="Adobe 黑体 Std R" pitchFamily="2" charset="-122"/>
            </a:endParaRPr>
          </a:p>
          <a:p>
            <a:pPr algn="just">
              <a:spcAft>
                <a:spcPts val="600"/>
              </a:spcAft>
              <a:buClr>
                <a:srgbClr val="00B050"/>
              </a:buClr>
              <a:buSzPct val="80000"/>
              <a:buFont typeface="Arial" panose="020B0604020202020204" pitchFamily="34" charset="0"/>
            </a:pPr>
            <a:r>
              <a:rPr lang="zh-CN" altLang="en-US" sz="1500" dirty="0">
                <a:solidFill>
                  <a:srgbClr val="000000"/>
                </a:solidFill>
                <a:latin typeface="Adobe 黑体 Std R" pitchFamily="2" charset="-122"/>
                <a:ea typeface="Adobe 黑体 Std R" pitchFamily="2" charset="-122"/>
                <a:sym typeface="Adobe 黑体 Std R" pitchFamily="2" charset="-122"/>
              </a:rPr>
              <a:t>请在此处输入您的文本或者复制您的文本粘贴到此处。</a:t>
            </a:r>
            <a:endParaRPr lang="en-US" altLang="zh-CN" sz="1500" dirty="0">
              <a:solidFill>
                <a:srgbClr val="000000"/>
              </a:solidFill>
              <a:latin typeface="Adobe 黑体 Std R" pitchFamily="2" charset="-122"/>
              <a:ea typeface="Adobe 黑体 Std R" pitchFamily="2" charset="-122"/>
              <a:sym typeface="Adobe 黑体 Std R" pitchFamily="2" charset="-122"/>
            </a:endParaRPr>
          </a:p>
          <a:p>
            <a:pPr algn="just">
              <a:spcAft>
                <a:spcPts val="600"/>
              </a:spcAft>
              <a:buClr>
                <a:srgbClr val="00B050"/>
              </a:buClr>
              <a:buSzPct val="80000"/>
              <a:buFont typeface="Arial" panose="020B0604020202020204" pitchFamily="34" charset="0"/>
            </a:pPr>
            <a:r>
              <a:rPr lang="zh-CN" altLang="en-US" sz="1500" dirty="0">
                <a:solidFill>
                  <a:srgbClr val="000000"/>
                </a:solidFill>
                <a:latin typeface="Adobe 黑体 Std R" pitchFamily="2" charset="-122"/>
                <a:ea typeface="Adobe 黑体 Std R" pitchFamily="2" charset="-122"/>
                <a:sym typeface="Adobe 黑体 Std R" pitchFamily="2" charset="-122"/>
              </a:rPr>
              <a:t>请在此处输入您的文本或者复制您的文本粘贴到此处，</a:t>
            </a:r>
            <a:endParaRPr lang="zh-CN" altLang="en-US" sz="1500" dirty="0">
              <a:solidFill>
                <a:srgbClr val="000000"/>
              </a:solidFill>
              <a:latin typeface="Calibri" panose="020F0502020204030204" pitchFamily="34" charset="0"/>
              <a:sym typeface="宋体" panose="02010600030101010101" pitchFamily="2" charset="-122"/>
            </a:endParaRPr>
          </a:p>
        </p:txBody>
      </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97"/>
                                        </p:tgtEl>
                                        <p:attrNameLst>
                                          <p:attrName>style.visibility</p:attrName>
                                        </p:attrNameLst>
                                      </p:cBhvr>
                                      <p:to>
                                        <p:strVal val="visible"/>
                                      </p:to>
                                    </p:set>
                                    <p:anim calcmode="lin" valueType="num">
                                      <p:cBhvr>
                                        <p:cTn id="7" dur="500" fill="hold"/>
                                        <p:tgtEl>
                                          <p:spTgt spid="28697"/>
                                        </p:tgtEl>
                                        <p:attrNameLst>
                                          <p:attrName>ppt_x</p:attrName>
                                        </p:attrNameLst>
                                      </p:cBhvr>
                                      <p:tavLst>
                                        <p:tav tm="0">
                                          <p:val>
                                            <p:strVal val="0-#ppt_w/2"/>
                                          </p:val>
                                        </p:tav>
                                        <p:tav tm="100000">
                                          <p:val>
                                            <p:strVal val="#ppt_x"/>
                                          </p:val>
                                        </p:tav>
                                      </p:tavLst>
                                    </p:anim>
                                    <p:anim calcmode="lin" valueType="num">
                                      <p:cBhvr>
                                        <p:cTn id="8" dur="500" fill="hold"/>
                                        <p:tgtEl>
                                          <p:spTgt spid="2869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8698"/>
                                        </p:tgtEl>
                                        <p:attrNameLst>
                                          <p:attrName>style.visibility</p:attrName>
                                        </p:attrNameLst>
                                      </p:cBhvr>
                                      <p:to>
                                        <p:strVal val="visible"/>
                                      </p:to>
                                    </p:set>
                                    <p:anim calcmode="lin" valueType="num">
                                      <p:cBhvr>
                                        <p:cTn id="11" dur="500" fill="hold"/>
                                        <p:tgtEl>
                                          <p:spTgt spid="28698"/>
                                        </p:tgtEl>
                                        <p:attrNameLst>
                                          <p:attrName>ppt_x</p:attrName>
                                        </p:attrNameLst>
                                      </p:cBhvr>
                                      <p:tavLst>
                                        <p:tav tm="0">
                                          <p:val>
                                            <p:strVal val="0-#ppt_w/2"/>
                                          </p:val>
                                        </p:tav>
                                        <p:tav tm="100000">
                                          <p:val>
                                            <p:strVal val="#ppt_x"/>
                                          </p:val>
                                        </p:tav>
                                      </p:tavLst>
                                    </p:anim>
                                    <p:anim calcmode="lin" valueType="num">
                                      <p:cBhvr>
                                        <p:cTn id="12" dur="500" fill="hold"/>
                                        <p:tgtEl>
                                          <p:spTgt spid="2869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28696"/>
                                        </p:tgtEl>
                                        <p:attrNameLst>
                                          <p:attrName>style.visibility</p:attrName>
                                        </p:attrNameLst>
                                      </p:cBhvr>
                                      <p:to>
                                        <p:strVal val="visible"/>
                                      </p:to>
                                    </p:set>
                                    <p:anim calcmode="lin" valueType="num">
                                      <p:cBhvr>
                                        <p:cTn id="17" dur="500" fill="hold"/>
                                        <p:tgtEl>
                                          <p:spTgt spid="2869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8696"/>
                                        </p:tgtEl>
                                        <p:attrNameLst>
                                          <p:attrName>ppt_y</p:attrName>
                                        </p:attrNameLst>
                                      </p:cBhvr>
                                      <p:tavLst>
                                        <p:tav tm="0">
                                          <p:val>
                                            <p:strVal val="#ppt_y"/>
                                          </p:val>
                                        </p:tav>
                                        <p:tav tm="100000">
                                          <p:val>
                                            <p:strVal val="#ppt_y"/>
                                          </p:val>
                                        </p:tav>
                                      </p:tavLst>
                                    </p:anim>
                                    <p:anim calcmode="lin" valueType="num">
                                      <p:cBhvr>
                                        <p:cTn id="19" dur="500" fill="hold"/>
                                        <p:tgtEl>
                                          <p:spTgt spid="2869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8696"/>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2869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nodePh="1">
                                  <p:stCondLst>
                                    <p:cond delay="0"/>
                                  </p:stCondLst>
                                  <p:endCondLst>
                                    <p:cond evt="begin" delay="0">
                                      <p:tn val="24"/>
                                    </p:cond>
                                  </p:endCondLst>
                                  <p:iterate type="wd">
                                    <p:tmPct val="10000"/>
                                  </p:iterate>
                                  <p:childTnLst>
                                    <p:set>
                                      <p:cBhvr>
                                        <p:cTn id="25" dur="1" fill="hold">
                                          <p:stCondLst>
                                            <p:cond delay="0"/>
                                          </p:stCondLst>
                                        </p:cTn>
                                        <p:tgtEl>
                                          <p:spTgt spid="28720"/>
                                        </p:tgtEl>
                                        <p:attrNameLst>
                                          <p:attrName>style.visibility</p:attrName>
                                        </p:attrNameLst>
                                      </p:cBhvr>
                                      <p:to>
                                        <p:strVal val="visible"/>
                                      </p:to>
                                    </p:set>
                                    <p:animEffect filter="fade">
                                      <p:cBhvr>
                                        <p:cTn id="26" dur="250"/>
                                        <p:tgtEl>
                                          <p:spTgt spid="28720"/>
                                        </p:tgtEl>
                                      </p:cBhvr>
                                    </p:animEffect>
                                    <p:anim calcmode="lin" valueType="num">
                                      <p:cBhvr>
                                        <p:cTn id="27" dur="250" fill="hold"/>
                                        <p:tgtEl>
                                          <p:spTgt spid="28720"/>
                                        </p:tgtEl>
                                        <p:attrNameLst>
                                          <p:attrName>ppt_x</p:attrName>
                                        </p:attrNameLst>
                                      </p:cBhvr>
                                      <p:tavLst>
                                        <p:tav tm="0">
                                          <p:val>
                                            <p:strVal val="#ppt_x"/>
                                          </p:val>
                                        </p:tav>
                                        <p:tav tm="100000">
                                          <p:val>
                                            <p:strVal val="#ppt_x"/>
                                          </p:val>
                                        </p:tav>
                                      </p:tavLst>
                                    </p:anim>
                                    <p:anim calcmode="lin" valueType="num">
                                      <p:cBhvr>
                                        <p:cTn id="28" dur="250" fill="hold"/>
                                        <p:tgtEl>
                                          <p:spTgt spid="2872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699"/>
                                        </p:tgtEl>
                                        <p:attrNameLst>
                                          <p:attrName>style.visibility</p:attrName>
                                        </p:attrNameLst>
                                      </p:cBhvr>
                                      <p:to>
                                        <p:strVal val="visible"/>
                                      </p:to>
                                    </p:set>
                                    <p:anim calcmode="lin" valueType="num">
                                      <p:cBhvr>
                                        <p:cTn id="33" dur="500" fill="hold"/>
                                        <p:tgtEl>
                                          <p:spTgt spid="28699"/>
                                        </p:tgtEl>
                                        <p:attrNameLst>
                                          <p:attrName>ppt_w</p:attrName>
                                        </p:attrNameLst>
                                      </p:cBhvr>
                                      <p:tavLst>
                                        <p:tav tm="0">
                                          <p:val>
                                            <p:fltVal val="0.000000"/>
                                          </p:val>
                                        </p:tav>
                                        <p:tav tm="100000">
                                          <p:val>
                                            <p:strVal val="#ppt_w"/>
                                          </p:val>
                                        </p:tav>
                                      </p:tavLst>
                                    </p:anim>
                                    <p:anim calcmode="lin" valueType="num">
                                      <p:cBhvr>
                                        <p:cTn id="34" dur="500" fill="hold"/>
                                        <p:tgtEl>
                                          <p:spTgt spid="28699"/>
                                        </p:tgtEl>
                                        <p:attrNameLst>
                                          <p:attrName>ppt_h</p:attrName>
                                        </p:attrNameLst>
                                      </p:cBhvr>
                                      <p:tavLst>
                                        <p:tav tm="0">
                                          <p:val>
                                            <p:fltVal val="0.000000"/>
                                          </p:val>
                                        </p:tav>
                                        <p:tav tm="100000">
                                          <p:val>
                                            <p:strVal val="#ppt_h"/>
                                          </p:val>
                                        </p:tav>
                                      </p:tavLst>
                                    </p:anim>
                                    <p:animEffect filter="fade">
                                      <p:cBhvr>
                                        <p:cTn id="35" dur="500"/>
                                        <p:tgtEl>
                                          <p:spTgt spid="28699"/>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filter="wipe(down)">
                                      <p:cBhvr>
                                        <p:cTn id="40" dur="580">
                                          <p:stCondLst>
                                            <p:cond delay="0"/>
                                          </p:stCondLst>
                                        </p:cTn>
                                        <p:tgtEl>
                                          <p:spTgt spid="5"/>
                                        </p:tgtEl>
                                      </p:cBhvr>
                                    </p:animEffect>
                                    <p:anim calcmode="lin" valueType="num">
                                      <p:cBhvr>
                                        <p:cTn id="4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5"/>
                                        </p:tgtEl>
                                        <p:attrNameLst>
                                          <p:attrName>ppt_y</p:attrName>
                                        </p:attrNameLst>
                                      </p:cBhvr>
                                      <p:tavLst>
                                        <p:tav tm="0" fmla="#ppt_y-sin(pi*$)/3">
                                          <p:val>
                                            <p:fltVal val="0.500000"/>
                                          </p:val>
                                        </p:tav>
                                        <p:tav tm="100000">
                                          <p:val>
                                            <p:fltVal val="1.000000"/>
                                          </p:val>
                                        </p:tav>
                                      </p:tavLst>
                                    </p:anim>
                                    <p:anim calcmode="lin" valueType="num">
                                      <p:cBhvr>
                                        <p:cTn id="43" dur="664" tmFilter="0, 0; 0.125,0.2665; 0.25,0.4; 0.375,0.465; 0.5,0.5;  0.625,0.535; 0.75,0.6; 0.875,0.7335; 1,1">
                                          <p:stCondLst>
                                            <p:cond delay="664"/>
                                          </p:stCondLst>
                                        </p:cTn>
                                        <p:tgtEl>
                                          <p:spTgt spid="5"/>
                                        </p:tgtEl>
                                        <p:attrNameLst>
                                          <p:attrName>ppt_y</p:attrName>
                                        </p:attrNameLst>
                                      </p:cBhvr>
                                      <p:tavLst>
                                        <p:tav tm="0" fmla="#ppt_y-sin(pi*$)/9">
                                          <p:val>
                                            <p:fltVal val="0.000000"/>
                                          </p:val>
                                        </p:tav>
                                        <p:tav tm="100000">
                                          <p:val>
                                            <p:fltVal val="1.000000"/>
                                          </p:val>
                                        </p:tav>
                                      </p:tavLst>
                                    </p:anim>
                                    <p:anim calcmode="lin" valueType="num">
                                      <p:cBhvr>
                                        <p:cTn id="44" dur="332" tmFilter="0, 0; 0.125,0.2665; 0.25,0.4; 0.375,0.465; 0.5,0.5;  0.625,0.535; 0.75,0.6; 0.875,0.7335; 1,1">
                                          <p:stCondLst>
                                            <p:cond delay="1324"/>
                                          </p:stCondLst>
                                        </p:cTn>
                                        <p:tgtEl>
                                          <p:spTgt spid="5"/>
                                        </p:tgtEl>
                                        <p:attrNameLst>
                                          <p:attrName>ppt_y</p:attrName>
                                        </p:attrNameLst>
                                      </p:cBhvr>
                                      <p:tavLst>
                                        <p:tav tm="0" fmla="#ppt_y-sin(pi*$)/27">
                                          <p:val>
                                            <p:fltVal val="0.000000"/>
                                          </p:val>
                                        </p:tav>
                                        <p:tav tm="100000">
                                          <p:val>
                                            <p:fltVal val="1.000000"/>
                                          </p:val>
                                        </p:tav>
                                      </p:tavLst>
                                    </p:anim>
                                    <p:anim calcmode="lin" valueType="num">
                                      <p:cBhvr>
                                        <p:cTn id="45" dur="164" tmFilter="0, 0; 0.125,0.2665; 0.25,0.4; 0.375,0.465; 0.5,0.5;  0.625,0.535; 0.75,0.6; 0.875,0.7335; 1,1">
                                          <p:stCondLst>
                                            <p:cond delay="1656"/>
                                          </p:stCondLst>
                                        </p:cTn>
                                        <p:tgtEl>
                                          <p:spTgt spid="5"/>
                                        </p:tgtEl>
                                        <p:attrNameLst>
                                          <p:attrName>ppt_y</p:attrName>
                                        </p:attrNameLst>
                                      </p:cBhvr>
                                      <p:tavLst>
                                        <p:tav tm="0" fmla="#ppt_y-sin(pi*$)/81">
                                          <p:val>
                                            <p:fltVal val="0.000000"/>
                                          </p:val>
                                        </p:tav>
                                        <p:tav tm="100000">
                                          <p:val>
                                            <p:fltVal val="1.000000"/>
                                          </p:val>
                                        </p:tav>
                                      </p:tavLst>
                                    </p:anim>
                                    <p:animScale>
                                      <p:cBhvr>
                                        <p:cTn id="46" dur="26">
                                          <p:stCondLst>
                                            <p:cond delay="650"/>
                                          </p:stCondLst>
                                        </p:cTn>
                                        <p:tgtEl>
                                          <p:spTgt spid="5"/>
                                        </p:tgtEl>
                                      </p:cBhvr>
                                      <p:to x="100000" y="60000"/>
                                    </p:animScale>
                                    <p:animScale>
                                      <p:cBhvr>
                                        <p:cTn id="47" dur="166" decel="50000">
                                          <p:stCondLst>
                                            <p:cond delay="676"/>
                                          </p:stCondLst>
                                        </p:cTn>
                                        <p:tgtEl>
                                          <p:spTgt spid="5"/>
                                        </p:tgtEl>
                                      </p:cBhvr>
                                      <p:to x="100000" y="100000"/>
                                    </p:animScale>
                                    <p:animScale>
                                      <p:cBhvr>
                                        <p:cTn id="48" dur="26">
                                          <p:stCondLst>
                                            <p:cond delay="1312"/>
                                          </p:stCondLst>
                                        </p:cTn>
                                        <p:tgtEl>
                                          <p:spTgt spid="5"/>
                                        </p:tgtEl>
                                      </p:cBhvr>
                                      <p:to x="100000" y="80000"/>
                                    </p:animScale>
                                    <p:animScale>
                                      <p:cBhvr>
                                        <p:cTn id="49" dur="166" decel="50000">
                                          <p:stCondLst>
                                            <p:cond delay="1338"/>
                                          </p:stCondLst>
                                        </p:cTn>
                                        <p:tgtEl>
                                          <p:spTgt spid="5"/>
                                        </p:tgtEl>
                                      </p:cBhvr>
                                      <p:to x="100000" y="100000"/>
                                    </p:animScale>
                                    <p:animScale>
                                      <p:cBhvr>
                                        <p:cTn id="50" dur="26">
                                          <p:stCondLst>
                                            <p:cond delay="1642"/>
                                          </p:stCondLst>
                                        </p:cTn>
                                        <p:tgtEl>
                                          <p:spTgt spid="5"/>
                                        </p:tgtEl>
                                      </p:cBhvr>
                                      <p:to x="100000" y="90000"/>
                                    </p:animScale>
                                    <p:animScale>
                                      <p:cBhvr>
                                        <p:cTn id="51" dur="166" decel="50000">
                                          <p:stCondLst>
                                            <p:cond delay="1668"/>
                                          </p:stCondLst>
                                        </p:cTn>
                                        <p:tgtEl>
                                          <p:spTgt spid="5"/>
                                        </p:tgtEl>
                                      </p:cBhvr>
                                      <p:to x="100000" y="100000"/>
                                    </p:animScale>
                                    <p:animScale>
                                      <p:cBhvr>
                                        <p:cTn id="52" dur="26">
                                          <p:stCondLst>
                                            <p:cond delay="1808"/>
                                          </p:stCondLst>
                                        </p:cTn>
                                        <p:tgtEl>
                                          <p:spTgt spid="5"/>
                                        </p:tgtEl>
                                      </p:cBhvr>
                                      <p:to x="100000" y="95000"/>
                                    </p:animScale>
                                    <p:animScale>
                                      <p:cBhvr>
                                        <p:cTn id="53" dur="166" decel="50000">
                                          <p:stCondLst>
                                            <p:cond delay="1834"/>
                                          </p:stCondLst>
                                        </p:cTn>
                                        <p:tgtEl>
                                          <p:spTgt spid="5"/>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8721"/>
                                        </p:tgtEl>
                                        <p:attrNameLst>
                                          <p:attrName>style.visibility</p:attrName>
                                        </p:attrNameLst>
                                      </p:cBhvr>
                                      <p:to>
                                        <p:strVal val="visible"/>
                                      </p:to>
                                    </p:set>
                                    <p:animEffect filter="wipe(down)">
                                      <p:cBhvr>
                                        <p:cTn id="58" dur="500"/>
                                        <p:tgtEl>
                                          <p:spTgt spid="2872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p:cTn id="63" dur="500" fill="hold"/>
                                        <p:tgtEl>
                                          <p:spTgt spid="4"/>
                                        </p:tgtEl>
                                        <p:attrNameLst>
                                          <p:attrName>ppt_x</p:attrName>
                                        </p:attrNameLst>
                                      </p:cBhvr>
                                      <p:tavLst>
                                        <p:tav tm="0">
                                          <p:val>
                                            <p:strVal val="#ppt_x"/>
                                          </p:val>
                                        </p:tav>
                                        <p:tav tm="100000">
                                          <p:val>
                                            <p:strVal val="#ppt_x"/>
                                          </p:val>
                                        </p:tav>
                                      </p:tavLst>
                                    </p:anim>
                                    <p:anim calcmode="lin" valueType="num">
                                      <p:cBhvr>
                                        <p:cTn id="64" dur="500" fill="hold"/>
                                        <p:tgtEl>
                                          <p:spTgt spid="4"/>
                                        </p:tgtEl>
                                        <p:attrNameLst>
                                          <p:attrName>ppt_y</p:attrName>
                                        </p:attrNameLst>
                                      </p:cBhvr>
                                      <p:tavLst>
                                        <p:tav tm="0">
                                          <p:val>
                                            <p:strVal val="1+#ppt_h/2"/>
                                          </p:val>
                                        </p:tav>
                                        <p:tav tm="100000">
                                          <p:val>
                                            <p:strVal val="#ppt_y"/>
                                          </p:val>
                                        </p:tav>
                                      </p:tavLst>
                                    </p:anim>
                                  </p:childTnLst>
                                </p:cTn>
                              </p:par>
                            </p:childTnLst>
                          </p:cTn>
                        </p:par>
                        <p:par>
                          <p:cTn id="65" fill="hold">
                            <p:stCondLst>
                              <p:cond delay="500"/>
                            </p:stCondLst>
                            <p:childTnLst>
                              <p:par>
                                <p:cTn id="66" presetID="2" presetClass="entr" presetSubtype="4" fill="hold" grpId="0" nodeType="afterEffect">
                                  <p:stCondLst>
                                    <p:cond delay="0"/>
                                  </p:stCondLst>
                                  <p:childTnLst>
                                    <p:set>
                                      <p:cBhvr>
                                        <p:cTn id="67" dur="1" fill="hold">
                                          <p:stCondLst>
                                            <p:cond delay="0"/>
                                          </p:stCondLst>
                                        </p:cTn>
                                        <p:tgtEl>
                                          <p:spTgt spid="28707"/>
                                        </p:tgtEl>
                                        <p:attrNameLst>
                                          <p:attrName>style.visibility</p:attrName>
                                        </p:attrNameLst>
                                      </p:cBhvr>
                                      <p:to>
                                        <p:strVal val="visible"/>
                                      </p:to>
                                    </p:set>
                                    <p:anim calcmode="lin" valueType="num">
                                      <p:cBhvr>
                                        <p:cTn id="68" dur="500" fill="hold"/>
                                        <p:tgtEl>
                                          <p:spTgt spid="28707"/>
                                        </p:tgtEl>
                                        <p:attrNameLst>
                                          <p:attrName>ppt_x</p:attrName>
                                        </p:attrNameLst>
                                      </p:cBhvr>
                                      <p:tavLst>
                                        <p:tav tm="0">
                                          <p:val>
                                            <p:strVal val="#ppt_x"/>
                                          </p:val>
                                        </p:tav>
                                        <p:tav tm="100000">
                                          <p:val>
                                            <p:strVal val="#ppt_x"/>
                                          </p:val>
                                        </p:tav>
                                      </p:tavLst>
                                    </p:anim>
                                    <p:anim calcmode="lin" valueType="num">
                                      <p:cBhvr>
                                        <p:cTn id="69" dur="500" fill="hold"/>
                                        <p:tgtEl>
                                          <p:spTgt spid="28707"/>
                                        </p:tgtEl>
                                        <p:attrNameLst>
                                          <p:attrName>ppt_y</p:attrName>
                                        </p:attrNameLst>
                                      </p:cBhvr>
                                      <p:tavLst>
                                        <p:tav tm="0">
                                          <p:val>
                                            <p:strVal val="1+#ppt_h/2"/>
                                          </p:val>
                                        </p:tav>
                                        <p:tav tm="100000">
                                          <p:val>
                                            <p:strVal val="#ppt_y"/>
                                          </p:val>
                                        </p:tav>
                                      </p:tavLst>
                                    </p:anim>
                                  </p:childTnLst>
                                </p:cTn>
                              </p:par>
                            </p:childTnLst>
                          </p:cTn>
                        </p:par>
                        <p:par>
                          <p:cTn id="70" fill="hold">
                            <p:stCondLst>
                              <p:cond delay="1000"/>
                            </p:stCondLst>
                            <p:childTnLst>
                              <p:par>
                                <p:cTn id="71" presetID="41" presetClass="entr" presetSubtype="0" fill="hold" grpId="0" nodeType="afterEffect">
                                  <p:stCondLst>
                                    <p:cond delay="0"/>
                                  </p:stCondLst>
                                  <p:iterate type="lt">
                                    <p:tmPct val="10000"/>
                                  </p:iterate>
                                  <p:childTnLst>
                                    <p:set>
                                      <p:cBhvr>
                                        <p:cTn id="72" dur="1" fill="hold">
                                          <p:stCondLst>
                                            <p:cond delay="0"/>
                                          </p:stCondLst>
                                        </p:cTn>
                                        <p:tgtEl>
                                          <p:spTgt spid="28703"/>
                                        </p:tgtEl>
                                        <p:attrNameLst>
                                          <p:attrName>style.visibility</p:attrName>
                                        </p:attrNameLst>
                                      </p:cBhvr>
                                      <p:to>
                                        <p:strVal val="visible"/>
                                      </p:to>
                                    </p:set>
                                    <p:anim calcmode="lin" valueType="num">
                                      <p:cBhvr>
                                        <p:cTn id="73" dur="500" fill="hold"/>
                                        <p:tgtEl>
                                          <p:spTgt spid="28703"/>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28703"/>
                                        </p:tgtEl>
                                        <p:attrNameLst>
                                          <p:attrName>ppt_y</p:attrName>
                                        </p:attrNameLst>
                                      </p:cBhvr>
                                      <p:tavLst>
                                        <p:tav tm="0">
                                          <p:val>
                                            <p:strVal val="#ppt_y"/>
                                          </p:val>
                                        </p:tav>
                                        <p:tav tm="100000">
                                          <p:val>
                                            <p:strVal val="#ppt_y"/>
                                          </p:val>
                                        </p:tav>
                                      </p:tavLst>
                                    </p:anim>
                                    <p:anim calcmode="lin" valueType="num">
                                      <p:cBhvr>
                                        <p:cTn id="75" dur="500" fill="hold"/>
                                        <p:tgtEl>
                                          <p:spTgt spid="28703"/>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28703"/>
                                        </p:tgtEl>
                                        <p:attrNameLst>
                                          <p:attrName>ppt_w</p:attrName>
                                        </p:attrNameLst>
                                      </p:cBhvr>
                                      <p:tavLst>
                                        <p:tav tm="0">
                                          <p:val>
                                            <p:strVal val="#ppt_w/10"/>
                                          </p:val>
                                        </p:tav>
                                        <p:tav tm="50000">
                                          <p:val>
                                            <p:strVal val="#ppt_w+.01"/>
                                          </p:val>
                                        </p:tav>
                                        <p:tav tm="100000">
                                          <p:val>
                                            <p:strVal val="#ppt_w"/>
                                          </p:val>
                                        </p:tav>
                                      </p:tavLst>
                                    </p:anim>
                                    <p:animEffect filter="fade">
                                      <p:cBhvr>
                                        <p:cTn id="77" dur="500" tmFilter="0,0; .5, 1; 1, 1"/>
                                        <p:tgtEl>
                                          <p:spTgt spid="28703"/>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 calcmode="lin" valueType="num">
                                      <p:cBhvr>
                                        <p:cTn id="82" dur="500" fill="hold"/>
                                        <p:tgtEl>
                                          <p:spTgt spid="7"/>
                                        </p:tgtEl>
                                        <p:attrNameLst>
                                          <p:attrName>ppt_x</p:attrName>
                                        </p:attrNameLst>
                                      </p:cBhvr>
                                      <p:tavLst>
                                        <p:tav tm="0">
                                          <p:val>
                                            <p:strVal val="#ppt_x"/>
                                          </p:val>
                                        </p:tav>
                                        <p:tav tm="100000">
                                          <p:val>
                                            <p:strVal val="#ppt_x"/>
                                          </p:val>
                                        </p:tav>
                                      </p:tavLst>
                                    </p:anim>
                                    <p:anim calcmode="lin" valueType="num">
                                      <p:cBhvr>
                                        <p:cTn id="83" dur="500" fill="hold"/>
                                        <p:tgtEl>
                                          <p:spTgt spid="7"/>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28708"/>
                                        </p:tgtEl>
                                        <p:attrNameLst>
                                          <p:attrName>style.visibility</p:attrName>
                                        </p:attrNameLst>
                                      </p:cBhvr>
                                      <p:to>
                                        <p:strVal val="visible"/>
                                      </p:to>
                                    </p:set>
                                    <p:anim calcmode="lin" valueType="num">
                                      <p:cBhvr>
                                        <p:cTn id="86" dur="500" fill="hold"/>
                                        <p:tgtEl>
                                          <p:spTgt spid="28708"/>
                                        </p:tgtEl>
                                        <p:attrNameLst>
                                          <p:attrName>ppt_x</p:attrName>
                                        </p:attrNameLst>
                                      </p:cBhvr>
                                      <p:tavLst>
                                        <p:tav tm="0">
                                          <p:val>
                                            <p:strVal val="#ppt_x"/>
                                          </p:val>
                                        </p:tav>
                                        <p:tav tm="100000">
                                          <p:val>
                                            <p:strVal val="#ppt_x"/>
                                          </p:val>
                                        </p:tav>
                                      </p:tavLst>
                                    </p:anim>
                                    <p:anim calcmode="lin" valueType="num">
                                      <p:cBhvr>
                                        <p:cTn id="87" dur="500" fill="hold"/>
                                        <p:tgtEl>
                                          <p:spTgt spid="28708"/>
                                        </p:tgtEl>
                                        <p:attrNameLst>
                                          <p:attrName>ppt_y</p:attrName>
                                        </p:attrNameLst>
                                      </p:cBhvr>
                                      <p:tavLst>
                                        <p:tav tm="0">
                                          <p:val>
                                            <p:strVal val="1+#ppt_h/2"/>
                                          </p:val>
                                        </p:tav>
                                        <p:tav tm="100000">
                                          <p:val>
                                            <p:strVal val="#ppt_y"/>
                                          </p:val>
                                        </p:tav>
                                      </p:tavLst>
                                    </p:anim>
                                  </p:childTnLst>
                                </p:cTn>
                              </p:par>
                            </p:childTnLst>
                          </p:cTn>
                        </p:par>
                        <p:par>
                          <p:cTn id="88" fill="hold">
                            <p:stCondLst>
                              <p:cond delay="500"/>
                            </p:stCondLst>
                            <p:childTnLst>
                              <p:par>
                                <p:cTn id="89" presetID="41" presetClass="entr" presetSubtype="0" fill="hold" grpId="0" nodeType="afterEffect">
                                  <p:stCondLst>
                                    <p:cond delay="0"/>
                                  </p:stCondLst>
                                  <p:iterate type="lt">
                                    <p:tmPct val="10000"/>
                                  </p:iterate>
                                  <p:childTnLst>
                                    <p:set>
                                      <p:cBhvr>
                                        <p:cTn id="90" dur="1" fill="hold">
                                          <p:stCondLst>
                                            <p:cond delay="0"/>
                                          </p:stCondLst>
                                        </p:cTn>
                                        <p:tgtEl>
                                          <p:spTgt spid="28705"/>
                                        </p:tgtEl>
                                        <p:attrNameLst>
                                          <p:attrName>style.visibility</p:attrName>
                                        </p:attrNameLst>
                                      </p:cBhvr>
                                      <p:to>
                                        <p:strVal val="visible"/>
                                      </p:to>
                                    </p:set>
                                    <p:anim calcmode="lin" valueType="num">
                                      <p:cBhvr>
                                        <p:cTn id="91" dur="500" fill="hold"/>
                                        <p:tgtEl>
                                          <p:spTgt spid="28705"/>
                                        </p:tgtEl>
                                        <p:attrNameLst>
                                          <p:attrName>ppt_x</p:attrName>
                                        </p:attrNameLst>
                                      </p:cBhvr>
                                      <p:tavLst>
                                        <p:tav tm="0">
                                          <p:val>
                                            <p:strVal val="#ppt_x"/>
                                          </p:val>
                                        </p:tav>
                                        <p:tav tm="50000">
                                          <p:val>
                                            <p:strVal val="#ppt_x+.1"/>
                                          </p:val>
                                        </p:tav>
                                        <p:tav tm="100000">
                                          <p:val>
                                            <p:strVal val="#ppt_x"/>
                                          </p:val>
                                        </p:tav>
                                      </p:tavLst>
                                    </p:anim>
                                    <p:anim calcmode="lin" valueType="num">
                                      <p:cBhvr>
                                        <p:cTn id="92" dur="500" fill="hold"/>
                                        <p:tgtEl>
                                          <p:spTgt spid="28705"/>
                                        </p:tgtEl>
                                        <p:attrNameLst>
                                          <p:attrName>ppt_y</p:attrName>
                                        </p:attrNameLst>
                                      </p:cBhvr>
                                      <p:tavLst>
                                        <p:tav tm="0">
                                          <p:val>
                                            <p:strVal val="#ppt_y"/>
                                          </p:val>
                                        </p:tav>
                                        <p:tav tm="100000">
                                          <p:val>
                                            <p:strVal val="#ppt_y"/>
                                          </p:val>
                                        </p:tav>
                                      </p:tavLst>
                                    </p:anim>
                                    <p:anim calcmode="lin" valueType="num">
                                      <p:cBhvr>
                                        <p:cTn id="93" dur="500" fill="hold"/>
                                        <p:tgtEl>
                                          <p:spTgt spid="28705"/>
                                        </p:tgtEl>
                                        <p:attrNameLst>
                                          <p:attrName>ppt_h</p:attrName>
                                        </p:attrNameLst>
                                      </p:cBhvr>
                                      <p:tavLst>
                                        <p:tav tm="0">
                                          <p:val>
                                            <p:strVal val="#ppt_h/10"/>
                                          </p:val>
                                        </p:tav>
                                        <p:tav tm="50000">
                                          <p:val>
                                            <p:strVal val="#ppt_h+.01"/>
                                          </p:val>
                                        </p:tav>
                                        <p:tav tm="100000">
                                          <p:val>
                                            <p:strVal val="#ppt_h"/>
                                          </p:val>
                                        </p:tav>
                                      </p:tavLst>
                                    </p:anim>
                                    <p:anim calcmode="lin" valueType="num">
                                      <p:cBhvr>
                                        <p:cTn id="94" dur="500" fill="hold"/>
                                        <p:tgtEl>
                                          <p:spTgt spid="28705"/>
                                        </p:tgtEl>
                                        <p:attrNameLst>
                                          <p:attrName>ppt_w</p:attrName>
                                        </p:attrNameLst>
                                      </p:cBhvr>
                                      <p:tavLst>
                                        <p:tav tm="0">
                                          <p:val>
                                            <p:strVal val="#ppt_w/10"/>
                                          </p:val>
                                        </p:tav>
                                        <p:tav tm="50000">
                                          <p:val>
                                            <p:strVal val="#ppt_w+.01"/>
                                          </p:val>
                                        </p:tav>
                                        <p:tav tm="100000">
                                          <p:val>
                                            <p:strVal val="#ppt_w"/>
                                          </p:val>
                                        </p:tav>
                                      </p:tavLst>
                                    </p:anim>
                                    <p:animEffect filter="fade">
                                      <p:cBhvr>
                                        <p:cTn id="95" dur="500" tmFilter="0,0; .5, 1; 1, 1"/>
                                        <p:tgtEl>
                                          <p:spTgt spid="28705"/>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p:cTn id="100" dur="500" fill="hold"/>
                                        <p:tgtEl>
                                          <p:spTgt spid="8"/>
                                        </p:tgtEl>
                                        <p:attrNameLst>
                                          <p:attrName>ppt_x</p:attrName>
                                        </p:attrNameLst>
                                      </p:cBhvr>
                                      <p:tavLst>
                                        <p:tav tm="0">
                                          <p:val>
                                            <p:strVal val="#ppt_x"/>
                                          </p:val>
                                        </p:tav>
                                        <p:tav tm="100000">
                                          <p:val>
                                            <p:strVal val="#ppt_x"/>
                                          </p:val>
                                        </p:tav>
                                      </p:tavLst>
                                    </p:anim>
                                    <p:anim calcmode="lin" valueType="num">
                                      <p:cBhvr>
                                        <p:cTn id="101" dur="500" fill="hold"/>
                                        <p:tgtEl>
                                          <p:spTgt spid="8"/>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28704"/>
                                        </p:tgtEl>
                                        <p:attrNameLst>
                                          <p:attrName>style.visibility</p:attrName>
                                        </p:attrNameLst>
                                      </p:cBhvr>
                                      <p:to>
                                        <p:strVal val="visible"/>
                                      </p:to>
                                    </p:set>
                                    <p:anim calcmode="lin" valueType="num">
                                      <p:cBhvr>
                                        <p:cTn id="104" dur="500" fill="hold"/>
                                        <p:tgtEl>
                                          <p:spTgt spid="28704"/>
                                        </p:tgtEl>
                                        <p:attrNameLst>
                                          <p:attrName>ppt_x</p:attrName>
                                        </p:attrNameLst>
                                      </p:cBhvr>
                                      <p:tavLst>
                                        <p:tav tm="0">
                                          <p:val>
                                            <p:strVal val="#ppt_x"/>
                                          </p:val>
                                        </p:tav>
                                        <p:tav tm="100000">
                                          <p:val>
                                            <p:strVal val="#ppt_x"/>
                                          </p:val>
                                        </p:tav>
                                      </p:tavLst>
                                    </p:anim>
                                    <p:anim calcmode="lin" valueType="num">
                                      <p:cBhvr>
                                        <p:cTn id="105" dur="500" fill="hold"/>
                                        <p:tgtEl>
                                          <p:spTgt spid="28704"/>
                                        </p:tgtEl>
                                        <p:attrNameLst>
                                          <p:attrName>ppt_y</p:attrName>
                                        </p:attrNameLst>
                                      </p:cBhvr>
                                      <p:tavLst>
                                        <p:tav tm="0">
                                          <p:val>
                                            <p:strVal val="1+#ppt_h/2"/>
                                          </p:val>
                                        </p:tav>
                                        <p:tav tm="100000">
                                          <p:val>
                                            <p:strVal val="#ppt_y"/>
                                          </p:val>
                                        </p:tav>
                                      </p:tavLst>
                                    </p:anim>
                                  </p:childTnLst>
                                </p:cTn>
                              </p:par>
                            </p:childTnLst>
                          </p:cTn>
                        </p:par>
                        <p:par>
                          <p:cTn id="106" fill="hold">
                            <p:stCondLst>
                              <p:cond delay="500"/>
                            </p:stCondLst>
                            <p:childTnLst>
                              <p:par>
                                <p:cTn id="107" presetID="41" presetClass="entr" presetSubtype="0" fill="hold" grpId="0" nodeType="afterEffect">
                                  <p:stCondLst>
                                    <p:cond delay="0"/>
                                  </p:stCondLst>
                                  <p:iterate type="lt">
                                    <p:tmPct val="10000"/>
                                  </p:iterate>
                                  <p:childTnLst>
                                    <p:set>
                                      <p:cBhvr>
                                        <p:cTn id="108" dur="1" fill="hold">
                                          <p:stCondLst>
                                            <p:cond delay="0"/>
                                          </p:stCondLst>
                                        </p:cTn>
                                        <p:tgtEl>
                                          <p:spTgt spid="28706"/>
                                        </p:tgtEl>
                                        <p:attrNameLst>
                                          <p:attrName>style.visibility</p:attrName>
                                        </p:attrNameLst>
                                      </p:cBhvr>
                                      <p:to>
                                        <p:strVal val="visible"/>
                                      </p:to>
                                    </p:set>
                                    <p:anim calcmode="lin" valueType="num">
                                      <p:cBhvr>
                                        <p:cTn id="109" dur="500" fill="hold"/>
                                        <p:tgtEl>
                                          <p:spTgt spid="28706"/>
                                        </p:tgtEl>
                                        <p:attrNameLst>
                                          <p:attrName>ppt_x</p:attrName>
                                        </p:attrNameLst>
                                      </p:cBhvr>
                                      <p:tavLst>
                                        <p:tav tm="0">
                                          <p:val>
                                            <p:strVal val="#ppt_x"/>
                                          </p:val>
                                        </p:tav>
                                        <p:tav tm="50000">
                                          <p:val>
                                            <p:strVal val="#ppt_x+.1"/>
                                          </p:val>
                                        </p:tav>
                                        <p:tav tm="100000">
                                          <p:val>
                                            <p:strVal val="#ppt_x"/>
                                          </p:val>
                                        </p:tav>
                                      </p:tavLst>
                                    </p:anim>
                                    <p:anim calcmode="lin" valueType="num">
                                      <p:cBhvr>
                                        <p:cTn id="110" dur="500" fill="hold"/>
                                        <p:tgtEl>
                                          <p:spTgt spid="28706"/>
                                        </p:tgtEl>
                                        <p:attrNameLst>
                                          <p:attrName>ppt_y</p:attrName>
                                        </p:attrNameLst>
                                      </p:cBhvr>
                                      <p:tavLst>
                                        <p:tav tm="0">
                                          <p:val>
                                            <p:strVal val="#ppt_y"/>
                                          </p:val>
                                        </p:tav>
                                        <p:tav tm="100000">
                                          <p:val>
                                            <p:strVal val="#ppt_y"/>
                                          </p:val>
                                        </p:tav>
                                      </p:tavLst>
                                    </p:anim>
                                    <p:anim calcmode="lin" valueType="num">
                                      <p:cBhvr>
                                        <p:cTn id="111" dur="500" fill="hold"/>
                                        <p:tgtEl>
                                          <p:spTgt spid="28706"/>
                                        </p:tgtEl>
                                        <p:attrNameLst>
                                          <p:attrName>ppt_h</p:attrName>
                                        </p:attrNameLst>
                                      </p:cBhvr>
                                      <p:tavLst>
                                        <p:tav tm="0">
                                          <p:val>
                                            <p:strVal val="#ppt_h/10"/>
                                          </p:val>
                                        </p:tav>
                                        <p:tav tm="50000">
                                          <p:val>
                                            <p:strVal val="#ppt_h+.01"/>
                                          </p:val>
                                        </p:tav>
                                        <p:tav tm="100000">
                                          <p:val>
                                            <p:strVal val="#ppt_h"/>
                                          </p:val>
                                        </p:tav>
                                      </p:tavLst>
                                    </p:anim>
                                    <p:anim calcmode="lin" valueType="num">
                                      <p:cBhvr>
                                        <p:cTn id="112" dur="500" fill="hold"/>
                                        <p:tgtEl>
                                          <p:spTgt spid="28706"/>
                                        </p:tgtEl>
                                        <p:attrNameLst>
                                          <p:attrName>ppt_w</p:attrName>
                                        </p:attrNameLst>
                                      </p:cBhvr>
                                      <p:tavLst>
                                        <p:tav tm="0">
                                          <p:val>
                                            <p:strVal val="#ppt_w/10"/>
                                          </p:val>
                                        </p:tav>
                                        <p:tav tm="50000">
                                          <p:val>
                                            <p:strVal val="#ppt_w+.01"/>
                                          </p:val>
                                        </p:tav>
                                        <p:tav tm="100000">
                                          <p:val>
                                            <p:strVal val="#ppt_w"/>
                                          </p:val>
                                        </p:tav>
                                      </p:tavLst>
                                    </p:anim>
                                    <p:animEffect filter="fade">
                                      <p:cBhvr>
                                        <p:cTn id="113" dur="500" tmFilter="0,0; .5, 1; 1, 1"/>
                                        <p:tgtEl>
                                          <p:spTgt spid="28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6" grpId="0" bldLvl="0"/>
      <p:bldP spid="28697" grpId="0" bldLvl="0" animBg="1"/>
      <p:bldP spid="28699" grpId="0" bldLvl="0" animBg="1"/>
      <p:bldP spid="28703" grpId="0" bldLvl="0"/>
      <p:bldP spid="28704" grpId="0" bldLvl="0"/>
      <p:bldP spid="28705" grpId="0" bldLvl="0"/>
      <p:bldP spid="28706" grpId="0" bldLvl="0"/>
      <p:bldP spid="28707" grpId="0" bldLvl="0"/>
      <p:bldP spid="28708" grpId="0" bldLvl="0"/>
      <p:bldP spid="28720" grpId="0" bldLvl="0"/>
      <p:bldP spid="28721" grpId="0" bldLvl="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40963"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0964"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965"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966"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967"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0968"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0969"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a:t>
            </a:r>
            <a:endParaRPr lang="zh-CN" altLang="en-US" dirty="0">
              <a:latin typeface="Arial" panose="020B0604020202020204" pitchFamily="34" charset="0"/>
            </a:endParaRPr>
          </a:p>
        </p:txBody>
      </p:sp>
      <p:sp>
        <p:nvSpPr>
          <p:cNvPr id="40970"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971"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972"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973"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0974"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0975" name="组合 5"/>
          <p:cNvGrpSpPr/>
          <p:nvPr/>
        </p:nvGrpSpPr>
        <p:grpSpPr>
          <a:xfrm>
            <a:off x="10944225" y="368300"/>
            <a:ext cx="360363" cy="361950"/>
            <a:chOff x="0" y="0"/>
            <a:chExt cx="360000" cy="360000"/>
          </a:xfrm>
        </p:grpSpPr>
        <p:sp>
          <p:nvSpPr>
            <p:cNvPr id="41027"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1028"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40976" name="组合 4"/>
          <p:cNvGrpSpPr/>
          <p:nvPr/>
        </p:nvGrpSpPr>
        <p:grpSpPr>
          <a:xfrm>
            <a:off x="11449050" y="368300"/>
            <a:ext cx="360363" cy="361950"/>
            <a:chOff x="0" y="0"/>
            <a:chExt cx="360000" cy="360000"/>
          </a:xfrm>
        </p:grpSpPr>
        <p:sp>
          <p:nvSpPr>
            <p:cNvPr id="41025"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1026"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40977"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0978"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9718"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29719"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9720"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29721" name="圆角矩形 3"/>
          <p:cNvSpPr/>
          <p:nvPr/>
        </p:nvSpPr>
        <p:spPr>
          <a:xfrm>
            <a:off x="1808163" y="5975350"/>
            <a:ext cx="8683625" cy="101600"/>
          </a:xfrm>
          <a:prstGeom prst="roundRect">
            <a:avLst>
              <a:gd name="adj" fmla="val 50000"/>
            </a:avLst>
          </a:prstGeom>
          <a:solidFill>
            <a:srgbClr val="D9D9D9"/>
          </a:solidFill>
          <a:ln w="9525">
            <a:noFill/>
          </a:ln>
        </p:spPr>
        <p:txBody>
          <a:bodyPr anchor="ctr"/>
          <a:p>
            <a:pPr algn="ctr">
              <a:lnSpc>
                <a:spcPct val="130000"/>
              </a:lnSpc>
            </a:pPr>
            <a:endParaRPr lang="zh-CN" altLang="zh-CN" sz="16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Group 4"/>
          <p:cNvGrpSpPr/>
          <p:nvPr/>
        </p:nvGrpSpPr>
        <p:grpSpPr>
          <a:xfrm>
            <a:off x="2257425" y="3565525"/>
            <a:ext cx="1035050" cy="2528888"/>
            <a:chOff x="0" y="0"/>
            <a:chExt cx="1034694" cy="2528776"/>
          </a:xfrm>
        </p:grpSpPr>
        <p:grpSp>
          <p:nvGrpSpPr>
            <p:cNvPr id="41020" name="Group 5"/>
            <p:cNvGrpSpPr/>
            <p:nvPr/>
          </p:nvGrpSpPr>
          <p:grpSpPr>
            <a:xfrm>
              <a:off x="-14981" y="-16509"/>
              <a:ext cx="1066433" cy="1024083"/>
              <a:chOff x="0" y="0"/>
              <a:chExt cx="1066800" cy="1024128"/>
            </a:xfrm>
          </p:grpSpPr>
          <p:pic>
            <p:nvPicPr>
              <p:cNvPr id="41023" name="圆角矩形 30"/>
              <p:cNvPicPr/>
              <p:nvPr/>
            </p:nvPicPr>
            <p:blipFill>
              <a:blip r:embed="rId1"/>
              <a:stretch>
                <a:fillRect/>
              </a:stretch>
            </p:blipFill>
            <p:spPr>
              <a:xfrm>
                <a:off x="0" y="0"/>
                <a:ext cx="1066800" cy="1024128"/>
              </a:xfrm>
              <a:prstGeom prst="rect">
                <a:avLst/>
              </a:prstGeom>
              <a:noFill/>
              <a:ln w="9525">
                <a:noFill/>
              </a:ln>
            </p:spPr>
          </p:pic>
          <p:sp>
            <p:nvSpPr>
              <p:cNvPr id="41024" name="Text Box 7"/>
              <p:cNvSpPr/>
              <p:nvPr/>
            </p:nvSpPr>
            <p:spPr>
              <a:xfrm>
                <a:off x="159896" y="161420"/>
                <a:ext cx="745230" cy="699696"/>
              </a:xfrm>
              <a:prstGeom prst="rect">
                <a:avLst/>
              </a:prstGeom>
              <a:noFill/>
              <a:ln w="9525">
                <a:noFill/>
              </a:ln>
            </p:spPr>
            <p:txBody>
              <a:bodyPr lIns="0" tIns="0" rIns="0" bIns="0" anchor="ctr"/>
              <a:p>
                <a:pPr algn="ctr">
                  <a:lnSpc>
                    <a:spcPct val="130000"/>
                  </a:lnSpc>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不足之一</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021" name="圆角矩形 31"/>
            <p:cNvSpPr/>
            <p:nvPr/>
          </p:nvSpPr>
          <p:spPr>
            <a:xfrm>
              <a:off x="436413" y="2393844"/>
              <a:ext cx="136478" cy="134932"/>
            </a:xfrm>
            <a:prstGeom prst="roundRect">
              <a:avLst>
                <a:gd name="adj" fmla="val 50000"/>
              </a:avLst>
            </a:prstGeom>
            <a:solidFill>
              <a:srgbClr val="004FA3"/>
            </a:solidFill>
            <a:ln w="9525">
              <a:noFill/>
            </a:ln>
          </p:spPr>
          <p:txBody>
            <a:bodyPr anchor="ctr"/>
            <a:p>
              <a:pPr algn="ctr">
                <a:lnSpc>
                  <a:spcPct val="130000"/>
                </a:lnSpc>
              </a:pPr>
              <a:endParaRPr lang="zh-CN" altLang="zh-CN" sz="16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22" name="直接连接符 32"/>
            <p:cNvSpPr/>
            <p:nvPr/>
          </p:nvSpPr>
          <p:spPr>
            <a:xfrm flipH="1">
              <a:off x="496717" y="1036592"/>
              <a:ext cx="15870" cy="1349315"/>
            </a:xfrm>
            <a:prstGeom prst="line">
              <a:avLst/>
            </a:prstGeom>
            <a:ln w="19050" cap="flat" cmpd="sng">
              <a:solidFill>
                <a:srgbClr val="004FA3"/>
              </a:solidFill>
              <a:prstDash val="solid"/>
              <a:bevel/>
              <a:headEnd type="none" w="med" len="med"/>
              <a:tailEnd type="none" w="med" len="med"/>
            </a:ln>
          </p:spPr>
        </p:sp>
      </p:grpSp>
      <p:sp>
        <p:nvSpPr>
          <p:cNvPr id="29728" name="TextBox 53"/>
          <p:cNvSpPr/>
          <p:nvPr/>
        </p:nvSpPr>
        <p:spPr>
          <a:xfrm>
            <a:off x="1984375" y="2684463"/>
            <a:ext cx="1581150" cy="812800"/>
          </a:xfrm>
          <a:prstGeom prst="rect">
            <a:avLst/>
          </a:prstGeom>
          <a:noFill/>
          <a:ln w="9525">
            <a:noFill/>
          </a:ln>
        </p:spPr>
        <p:txBody>
          <a:bodyPr>
            <a:spAutoFit/>
          </a:bodyPr>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Group 11"/>
          <p:cNvGrpSpPr/>
          <p:nvPr/>
        </p:nvGrpSpPr>
        <p:grpSpPr>
          <a:xfrm>
            <a:off x="3614738" y="2311400"/>
            <a:ext cx="1022350" cy="3783013"/>
            <a:chOff x="0" y="0"/>
            <a:chExt cx="1023023" cy="3782831"/>
          </a:xfrm>
        </p:grpSpPr>
        <p:sp>
          <p:nvSpPr>
            <p:cNvPr id="41015" name="直接连接符 26"/>
            <p:cNvSpPr/>
            <p:nvPr/>
          </p:nvSpPr>
          <p:spPr>
            <a:xfrm>
              <a:off x="511512" y="1044525"/>
              <a:ext cx="1" cy="2587501"/>
            </a:xfrm>
            <a:prstGeom prst="line">
              <a:avLst/>
            </a:prstGeom>
            <a:ln w="19050" cap="flat" cmpd="sng">
              <a:solidFill>
                <a:srgbClr val="E40073"/>
              </a:solidFill>
              <a:prstDash val="solid"/>
              <a:bevel/>
              <a:headEnd type="none" w="med" len="med"/>
              <a:tailEnd type="none" w="med" len="med"/>
            </a:ln>
          </p:spPr>
        </p:sp>
        <p:grpSp>
          <p:nvGrpSpPr>
            <p:cNvPr id="41016" name="Group 13"/>
            <p:cNvGrpSpPr/>
            <p:nvPr/>
          </p:nvGrpSpPr>
          <p:grpSpPr>
            <a:xfrm>
              <a:off x="-12899" y="-18160"/>
              <a:ext cx="1049202" cy="1024079"/>
              <a:chOff x="0" y="0"/>
              <a:chExt cx="1048512" cy="1024128"/>
            </a:xfrm>
          </p:grpSpPr>
          <p:pic>
            <p:nvPicPr>
              <p:cNvPr id="41018" name="圆角矩形 27"/>
              <p:cNvPicPr/>
              <p:nvPr/>
            </p:nvPicPr>
            <p:blipFill>
              <a:blip r:embed="rId2"/>
              <a:stretch>
                <a:fillRect/>
              </a:stretch>
            </p:blipFill>
            <p:spPr>
              <a:xfrm>
                <a:off x="0" y="0"/>
                <a:ext cx="1048512" cy="1024128"/>
              </a:xfrm>
              <a:prstGeom prst="rect">
                <a:avLst/>
              </a:prstGeom>
              <a:noFill/>
              <a:ln w="9525">
                <a:noFill/>
              </a:ln>
            </p:spPr>
          </p:pic>
          <p:sp>
            <p:nvSpPr>
              <p:cNvPr id="41019" name="Text Box 15"/>
              <p:cNvSpPr/>
              <p:nvPr/>
            </p:nvSpPr>
            <p:spPr>
              <a:xfrm>
                <a:off x="157814" y="163084"/>
                <a:ext cx="732504" cy="699758"/>
              </a:xfrm>
              <a:prstGeom prst="rect">
                <a:avLst/>
              </a:prstGeom>
              <a:noFill/>
              <a:ln w="9525">
                <a:noFill/>
              </a:ln>
            </p:spPr>
            <p:txBody>
              <a:bodyPr lIns="0" tIns="0" rIns="0" bIns="0" anchor="ctr"/>
              <a:p>
                <a:pPr algn="ctr">
                  <a:lnSpc>
                    <a:spcPct val="130000"/>
                  </a:lnSpc>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不足之二</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017" name="圆角矩形 28"/>
            <p:cNvSpPr/>
            <p:nvPr/>
          </p:nvSpPr>
          <p:spPr>
            <a:xfrm>
              <a:off x="443204" y="3647899"/>
              <a:ext cx="136615" cy="134932"/>
            </a:xfrm>
            <a:prstGeom prst="roundRect">
              <a:avLst>
                <a:gd name="adj" fmla="val 50000"/>
              </a:avLst>
            </a:prstGeom>
            <a:solidFill>
              <a:srgbClr val="E40073"/>
            </a:solidFill>
            <a:ln w="9525">
              <a:noFill/>
            </a:ln>
          </p:spPr>
          <p:txBody>
            <a:bodyPr anchor="ctr"/>
            <a:p>
              <a:pPr algn="ctr">
                <a:lnSpc>
                  <a:spcPct val="130000"/>
                </a:lnSpc>
              </a:pPr>
              <a:endParaRPr lang="zh-CN" altLang="zh-CN" sz="16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9735" name="TextBox 53"/>
          <p:cNvSpPr/>
          <p:nvPr/>
        </p:nvSpPr>
        <p:spPr>
          <a:xfrm>
            <a:off x="3333750" y="1423988"/>
            <a:ext cx="1584325" cy="812800"/>
          </a:xfrm>
          <a:prstGeom prst="rect">
            <a:avLst/>
          </a:prstGeom>
          <a:noFill/>
          <a:ln w="9525">
            <a:noFill/>
          </a:ln>
        </p:spPr>
        <p:txBody>
          <a:bodyPr>
            <a:spAutoFit/>
          </a:bodyPr>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Group 18"/>
          <p:cNvGrpSpPr/>
          <p:nvPr/>
        </p:nvGrpSpPr>
        <p:grpSpPr>
          <a:xfrm>
            <a:off x="4959350" y="3613150"/>
            <a:ext cx="1036638" cy="2481263"/>
            <a:chOff x="0" y="0"/>
            <a:chExt cx="1035998" cy="2481396"/>
          </a:xfrm>
        </p:grpSpPr>
        <p:sp>
          <p:nvSpPr>
            <p:cNvPr id="41010" name="直接连接符 22"/>
            <p:cNvSpPr/>
            <p:nvPr/>
          </p:nvSpPr>
          <p:spPr>
            <a:xfrm flipH="1">
              <a:off x="498167" y="1023993"/>
              <a:ext cx="17452" cy="1309757"/>
            </a:xfrm>
            <a:prstGeom prst="line">
              <a:avLst/>
            </a:prstGeom>
            <a:ln w="19050" cap="flat" cmpd="sng">
              <a:solidFill>
                <a:srgbClr val="8FC31F"/>
              </a:solidFill>
              <a:prstDash val="solid"/>
              <a:bevel/>
              <a:headEnd type="none" w="med" len="med"/>
              <a:tailEnd type="none" w="med" len="med"/>
            </a:ln>
          </p:spPr>
        </p:sp>
        <p:grpSp>
          <p:nvGrpSpPr>
            <p:cNvPr id="41011" name="Group 20"/>
            <p:cNvGrpSpPr/>
            <p:nvPr/>
          </p:nvGrpSpPr>
          <p:grpSpPr>
            <a:xfrm>
              <a:off x="-16373" y="-15368"/>
              <a:ext cx="1066141" cy="1018087"/>
              <a:chOff x="0" y="0"/>
              <a:chExt cx="1066800" cy="1018032"/>
            </a:xfrm>
          </p:grpSpPr>
          <p:pic>
            <p:nvPicPr>
              <p:cNvPr id="41013" name="圆角矩形 23"/>
              <p:cNvPicPr/>
              <p:nvPr/>
            </p:nvPicPr>
            <p:blipFill>
              <a:blip r:embed="rId3"/>
              <a:stretch>
                <a:fillRect/>
              </a:stretch>
            </p:blipFill>
            <p:spPr>
              <a:xfrm>
                <a:off x="0" y="0"/>
                <a:ext cx="1066800" cy="1018032"/>
              </a:xfrm>
              <a:prstGeom prst="rect">
                <a:avLst/>
              </a:prstGeom>
              <a:noFill/>
              <a:ln w="9525">
                <a:noFill/>
              </a:ln>
            </p:spPr>
          </p:pic>
          <p:sp>
            <p:nvSpPr>
              <p:cNvPr id="41014" name="Text Box 22"/>
              <p:cNvSpPr/>
              <p:nvPr/>
            </p:nvSpPr>
            <p:spPr>
              <a:xfrm>
                <a:off x="161317" y="160301"/>
                <a:ext cx="746770" cy="699813"/>
              </a:xfrm>
              <a:prstGeom prst="rect">
                <a:avLst/>
              </a:prstGeom>
              <a:noFill/>
              <a:ln w="9525">
                <a:noFill/>
              </a:ln>
            </p:spPr>
            <p:txBody>
              <a:bodyPr lIns="0" tIns="0" rIns="0" bIns="0" anchor="ctr"/>
              <a:p>
                <a:pPr algn="ctr">
                  <a:lnSpc>
                    <a:spcPct val="130000"/>
                  </a:lnSpc>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不足之三</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012" name="圆角矩形 24"/>
            <p:cNvSpPr/>
            <p:nvPr/>
          </p:nvSpPr>
          <p:spPr>
            <a:xfrm>
              <a:off x="437879" y="2346451"/>
              <a:ext cx="136441" cy="134945"/>
            </a:xfrm>
            <a:prstGeom prst="roundRect">
              <a:avLst>
                <a:gd name="adj" fmla="val 50000"/>
              </a:avLst>
            </a:prstGeom>
            <a:solidFill>
              <a:srgbClr val="8FC31F"/>
            </a:solidFill>
            <a:ln w="9525">
              <a:noFill/>
            </a:ln>
          </p:spPr>
          <p:txBody>
            <a:bodyPr anchor="ctr"/>
            <a:p>
              <a:pPr algn="ctr">
                <a:lnSpc>
                  <a:spcPct val="130000"/>
                </a:lnSpc>
              </a:pPr>
              <a:endParaRPr lang="zh-CN" altLang="zh-CN" sz="16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9742" name="TextBox 53"/>
          <p:cNvSpPr/>
          <p:nvPr/>
        </p:nvSpPr>
        <p:spPr>
          <a:xfrm>
            <a:off x="4686300" y="2736850"/>
            <a:ext cx="1582738" cy="812800"/>
          </a:xfrm>
          <a:prstGeom prst="rect">
            <a:avLst/>
          </a:prstGeom>
          <a:noFill/>
          <a:ln w="9525">
            <a:noFill/>
          </a:ln>
        </p:spPr>
        <p:txBody>
          <a:bodyPr>
            <a:spAutoFit/>
          </a:bodyPr>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Group 25"/>
          <p:cNvGrpSpPr/>
          <p:nvPr/>
        </p:nvGrpSpPr>
        <p:grpSpPr>
          <a:xfrm>
            <a:off x="6318250" y="2360613"/>
            <a:ext cx="1022350" cy="3733800"/>
            <a:chOff x="0" y="0"/>
            <a:chExt cx="1021734" cy="3734187"/>
          </a:xfrm>
        </p:grpSpPr>
        <p:grpSp>
          <p:nvGrpSpPr>
            <p:cNvPr id="41005" name="Group 26"/>
            <p:cNvGrpSpPr/>
            <p:nvPr/>
          </p:nvGrpSpPr>
          <p:grpSpPr>
            <a:xfrm>
              <a:off x="-15865" y="-12511"/>
              <a:ext cx="1053973" cy="1018138"/>
              <a:chOff x="0" y="0"/>
              <a:chExt cx="1054608" cy="1018032"/>
            </a:xfrm>
          </p:grpSpPr>
          <p:pic>
            <p:nvPicPr>
              <p:cNvPr id="41008" name="圆角矩形 18"/>
              <p:cNvPicPr/>
              <p:nvPr/>
            </p:nvPicPr>
            <p:blipFill>
              <a:blip r:embed="rId4"/>
              <a:stretch>
                <a:fillRect/>
              </a:stretch>
            </p:blipFill>
            <p:spPr>
              <a:xfrm>
                <a:off x="0" y="0"/>
                <a:ext cx="1054608" cy="1018032"/>
              </a:xfrm>
              <a:prstGeom prst="rect">
                <a:avLst/>
              </a:prstGeom>
              <a:noFill/>
              <a:ln w="9525">
                <a:noFill/>
              </a:ln>
            </p:spPr>
          </p:pic>
          <p:sp>
            <p:nvSpPr>
              <p:cNvPr id="41009" name="Text Box 28"/>
              <p:cNvSpPr/>
              <p:nvPr/>
            </p:nvSpPr>
            <p:spPr>
              <a:xfrm>
                <a:off x="160752" y="157387"/>
                <a:ext cx="732596" cy="699538"/>
              </a:xfrm>
              <a:prstGeom prst="rect">
                <a:avLst/>
              </a:prstGeom>
              <a:noFill/>
              <a:ln w="9525">
                <a:noFill/>
              </a:ln>
            </p:spPr>
            <p:txBody>
              <a:bodyPr lIns="0" tIns="0" rIns="0" bIns="0" anchor="ctr"/>
              <a:p>
                <a:pPr algn="ctr">
                  <a:lnSpc>
                    <a:spcPct val="130000"/>
                  </a:lnSpc>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不足之四</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006" name="直接连接符 19"/>
            <p:cNvSpPr/>
            <p:nvPr/>
          </p:nvSpPr>
          <p:spPr>
            <a:xfrm>
              <a:off x="509281" y="1047859"/>
              <a:ext cx="3173" cy="2532324"/>
            </a:xfrm>
            <a:prstGeom prst="line">
              <a:avLst/>
            </a:prstGeom>
            <a:ln w="19050" cap="flat" cmpd="sng">
              <a:solidFill>
                <a:srgbClr val="FABE00"/>
              </a:solidFill>
              <a:prstDash val="solid"/>
              <a:bevel/>
              <a:headEnd type="none" w="med" len="med"/>
              <a:tailEnd type="none" w="med" len="med"/>
            </a:ln>
          </p:spPr>
        </p:sp>
        <p:sp>
          <p:nvSpPr>
            <p:cNvPr id="41007" name="圆角矩形 20"/>
            <p:cNvSpPr/>
            <p:nvPr/>
          </p:nvSpPr>
          <p:spPr>
            <a:xfrm>
              <a:off x="444232" y="3599235"/>
              <a:ext cx="133270" cy="134952"/>
            </a:xfrm>
            <a:prstGeom prst="roundRect">
              <a:avLst>
                <a:gd name="adj" fmla="val 50000"/>
              </a:avLst>
            </a:prstGeom>
            <a:solidFill>
              <a:srgbClr val="FABE00"/>
            </a:solidFill>
            <a:ln w="9525">
              <a:noFill/>
            </a:ln>
          </p:spPr>
          <p:txBody>
            <a:bodyPr anchor="ctr"/>
            <a:p>
              <a:pPr algn="ctr">
                <a:lnSpc>
                  <a:spcPct val="130000"/>
                </a:lnSpc>
              </a:pPr>
              <a:endParaRPr lang="zh-CN" altLang="zh-CN" sz="16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9749" name="TextBox 53"/>
          <p:cNvSpPr/>
          <p:nvPr/>
        </p:nvSpPr>
        <p:spPr>
          <a:xfrm>
            <a:off x="6038850" y="1463675"/>
            <a:ext cx="1581150" cy="777875"/>
          </a:xfrm>
          <a:prstGeom prst="rect">
            <a:avLst/>
          </a:prstGeom>
          <a:noFill/>
          <a:ln w="9525">
            <a:noFill/>
          </a:ln>
        </p:spPr>
        <p:txBody>
          <a:bodyPr>
            <a:spAutoFit/>
          </a:bodyPr>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 name="Group 32"/>
          <p:cNvGrpSpPr/>
          <p:nvPr/>
        </p:nvGrpSpPr>
        <p:grpSpPr>
          <a:xfrm>
            <a:off x="9021763" y="2360613"/>
            <a:ext cx="1022350" cy="3733800"/>
            <a:chOff x="0" y="0"/>
            <a:chExt cx="1023023" cy="3734187"/>
          </a:xfrm>
        </p:grpSpPr>
        <p:grpSp>
          <p:nvGrpSpPr>
            <p:cNvPr id="41000" name="Group 33"/>
            <p:cNvGrpSpPr/>
            <p:nvPr/>
          </p:nvGrpSpPr>
          <p:grpSpPr>
            <a:xfrm>
              <a:off x="-12772" y="-12511"/>
              <a:ext cx="1049202" cy="1018138"/>
              <a:chOff x="0" y="0"/>
              <a:chExt cx="1048512" cy="1018032"/>
            </a:xfrm>
          </p:grpSpPr>
          <p:pic>
            <p:nvPicPr>
              <p:cNvPr id="41003" name="圆角矩形 14"/>
              <p:cNvPicPr/>
              <p:nvPr/>
            </p:nvPicPr>
            <p:blipFill>
              <a:blip r:embed="rId5"/>
              <a:stretch>
                <a:fillRect/>
              </a:stretch>
            </p:blipFill>
            <p:spPr>
              <a:xfrm>
                <a:off x="0" y="0"/>
                <a:ext cx="1048512" cy="1018032"/>
              </a:xfrm>
              <a:prstGeom prst="rect">
                <a:avLst/>
              </a:prstGeom>
              <a:noFill/>
              <a:ln w="9525">
                <a:noFill/>
              </a:ln>
            </p:spPr>
          </p:pic>
          <p:sp>
            <p:nvSpPr>
              <p:cNvPr id="41004" name="Text Box 35"/>
              <p:cNvSpPr/>
              <p:nvPr/>
            </p:nvSpPr>
            <p:spPr>
              <a:xfrm>
                <a:off x="157641" y="157387"/>
                <a:ext cx="732596" cy="699538"/>
              </a:xfrm>
              <a:prstGeom prst="rect">
                <a:avLst/>
              </a:prstGeom>
              <a:noFill/>
              <a:ln w="9525">
                <a:noFill/>
              </a:ln>
            </p:spPr>
            <p:txBody>
              <a:bodyPr lIns="0" tIns="0" rIns="0" bIns="0" anchor="ctr"/>
              <a:p>
                <a:pPr algn="ctr">
                  <a:lnSpc>
                    <a:spcPct val="130000"/>
                  </a:lnSpc>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不足之六</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001" name="直接连接符 15"/>
            <p:cNvSpPr/>
            <p:nvPr/>
          </p:nvSpPr>
          <p:spPr>
            <a:xfrm>
              <a:off x="511511" y="1047859"/>
              <a:ext cx="1" cy="2532324"/>
            </a:xfrm>
            <a:prstGeom prst="line">
              <a:avLst/>
            </a:prstGeom>
            <a:ln w="19050" cap="flat" cmpd="sng">
              <a:solidFill>
                <a:srgbClr val="004FA3"/>
              </a:solidFill>
              <a:prstDash val="solid"/>
              <a:bevel/>
              <a:headEnd type="none" w="med" len="med"/>
              <a:tailEnd type="none" w="med" len="med"/>
            </a:ln>
          </p:spPr>
        </p:sp>
        <p:sp>
          <p:nvSpPr>
            <p:cNvPr id="41002" name="圆角矩形 16"/>
            <p:cNvSpPr/>
            <p:nvPr/>
          </p:nvSpPr>
          <p:spPr>
            <a:xfrm>
              <a:off x="443204" y="3599235"/>
              <a:ext cx="136615" cy="134952"/>
            </a:xfrm>
            <a:prstGeom prst="roundRect">
              <a:avLst>
                <a:gd name="adj" fmla="val 50000"/>
              </a:avLst>
            </a:prstGeom>
            <a:solidFill>
              <a:srgbClr val="004FA3"/>
            </a:solidFill>
            <a:ln w="9525">
              <a:noFill/>
            </a:ln>
          </p:spPr>
          <p:txBody>
            <a:bodyPr anchor="ctr"/>
            <a:p>
              <a:pPr algn="ctr">
                <a:lnSpc>
                  <a:spcPct val="130000"/>
                </a:lnSpc>
              </a:pPr>
              <a:endParaRPr lang="zh-CN" altLang="zh-CN" sz="16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9756" name="TextBox 53"/>
          <p:cNvSpPr/>
          <p:nvPr/>
        </p:nvSpPr>
        <p:spPr>
          <a:xfrm>
            <a:off x="8740775" y="1411288"/>
            <a:ext cx="1582738" cy="776287"/>
          </a:xfrm>
          <a:prstGeom prst="rect">
            <a:avLst/>
          </a:prstGeom>
          <a:noFill/>
          <a:ln w="9525">
            <a:noFill/>
          </a:ln>
        </p:spPr>
        <p:txBody>
          <a:bodyPr>
            <a:spAutoFit/>
          </a:bodyPr>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Group 39"/>
          <p:cNvGrpSpPr/>
          <p:nvPr/>
        </p:nvGrpSpPr>
        <p:grpSpPr>
          <a:xfrm>
            <a:off x="7664450" y="3613150"/>
            <a:ext cx="1036638" cy="2481263"/>
            <a:chOff x="0" y="0"/>
            <a:chExt cx="1035998" cy="2481084"/>
          </a:xfrm>
        </p:grpSpPr>
        <p:sp>
          <p:nvSpPr>
            <p:cNvPr id="40995" name="直接连接符 10"/>
            <p:cNvSpPr/>
            <p:nvPr/>
          </p:nvSpPr>
          <p:spPr>
            <a:xfrm flipH="1">
              <a:off x="499754" y="1023864"/>
              <a:ext cx="15865" cy="1309593"/>
            </a:xfrm>
            <a:prstGeom prst="line">
              <a:avLst/>
            </a:prstGeom>
            <a:ln w="19050" cap="flat" cmpd="sng">
              <a:solidFill>
                <a:srgbClr val="E40073"/>
              </a:solidFill>
              <a:prstDash val="solid"/>
              <a:bevel/>
              <a:headEnd type="none" w="med" len="med"/>
              <a:tailEnd type="none" w="med" len="med"/>
            </a:ln>
          </p:spPr>
        </p:sp>
        <p:grpSp>
          <p:nvGrpSpPr>
            <p:cNvPr id="40996" name="Group 41"/>
            <p:cNvGrpSpPr/>
            <p:nvPr/>
          </p:nvGrpSpPr>
          <p:grpSpPr>
            <a:xfrm>
              <a:off x="-14850" y="-15366"/>
              <a:ext cx="1066141" cy="1017959"/>
              <a:chOff x="0" y="0"/>
              <a:chExt cx="1066800" cy="1018032"/>
            </a:xfrm>
          </p:grpSpPr>
          <p:pic>
            <p:nvPicPr>
              <p:cNvPr id="40998" name="圆角矩形 11"/>
              <p:cNvPicPr/>
              <p:nvPr/>
            </p:nvPicPr>
            <p:blipFill>
              <a:blip r:embed="rId6"/>
              <a:stretch>
                <a:fillRect/>
              </a:stretch>
            </p:blipFill>
            <p:spPr>
              <a:xfrm>
                <a:off x="0" y="0"/>
                <a:ext cx="1066800" cy="1018032"/>
              </a:xfrm>
              <a:prstGeom prst="rect">
                <a:avLst/>
              </a:prstGeom>
              <a:noFill/>
              <a:ln w="9525">
                <a:noFill/>
              </a:ln>
            </p:spPr>
          </p:pic>
          <p:sp>
            <p:nvSpPr>
              <p:cNvPr id="40999" name="Text Box 43"/>
              <p:cNvSpPr/>
              <p:nvPr/>
            </p:nvSpPr>
            <p:spPr>
              <a:xfrm>
                <a:off x="159793" y="160301"/>
                <a:ext cx="746770" cy="699812"/>
              </a:xfrm>
              <a:prstGeom prst="rect">
                <a:avLst/>
              </a:prstGeom>
              <a:noFill/>
              <a:ln w="9525">
                <a:noFill/>
              </a:ln>
            </p:spPr>
            <p:txBody>
              <a:bodyPr lIns="0" tIns="0" rIns="0" bIns="0" anchor="ctr"/>
              <a:p>
                <a:pPr algn="ctr">
                  <a:lnSpc>
                    <a:spcPct val="130000"/>
                  </a:lnSpc>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不足之五</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0997" name="圆角矩形 12"/>
            <p:cNvSpPr/>
            <p:nvPr/>
          </p:nvSpPr>
          <p:spPr>
            <a:xfrm>
              <a:off x="439467" y="2346156"/>
              <a:ext cx="134854" cy="134928"/>
            </a:xfrm>
            <a:prstGeom prst="roundRect">
              <a:avLst>
                <a:gd name="adj" fmla="val 50000"/>
              </a:avLst>
            </a:prstGeom>
            <a:solidFill>
              <a:srgbClr val="E40073"/>
            </a:solidFill>
            <a:ln w="9525">
              <a:noFill/>
            </a:ln>
          </p:spPr>
          <p:txBody>
            <a:bodyPr anchor="ctr"/>
            <a:p>
              <a:pPr algn="ctr">
                <a:lnSpc>
                  <a:spcPct val="130000"/>
                </a:lnSpc>
              </a:pPr>
              <a:endParaRPr lang="zh-CN" altLang="zh-CN" sz="16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9763" name="TextBox 53"/>
          <p:cNvSpPr/>
          <p:nvPr/>
        </p:nvSpPr>
        <p:spPr>
          <a:xfrm>
            <a:off x="7388225" y="2767013"/>
            <a:ext cx="1584325" cy="777875"/>
          </a:xfrm>
          <a:prstGeom prst="rect">
            <a:avLst/>
          </a:prstGeom>
          <a:noFill/>
          <a:ln w="9525">
            <a:noFill/>
          </a:ln>
        </p:spPr>
        <p:txBody>
          <a:bodyPr>
            <a:spAutoFit/>
          </a:bodyPr>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pPr>
            <a:r>
              <a:rPr lang="zh-CN" altLang="en-US"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rPr>
              <a:t>此处输入文字</a:t>
            </a:r>
            <a:endParaRPr lang="en-US" altLang="zh-CN" sz="1800" dirty="0">
              <a:solidFill>
                <a:srgbClr val="262626"/>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719"/>
                                        </p:tgtEl>
                                        <p:attrNameLst>
                                          <p:attrName>style.visibility</p:attrName>
                                        </p:attrNameLst>
                                      </p:cBhvr>
                                      <p:to>
                                        <p:strVal val="visible"/>
                                      </p:to>
                                    </p:set>
                                    <p:anim calcmode="lin" valueType="num">
                                      <p:cBhvr>
                                        <p:cTn id="7" dur="500" fill="hold"/>
                                        <p:tgtEl>
                                          <p:spTgt spid="29719"/>
                                        </p:tgtEl>
                                        <p:attrNameLst>
                                          <p:attrName>ppt_x</p:attrName>
                                        </p:attrNameLst>
                                      </p:cBhvr>
                                      <p:tavLst>
                                        <p:tav tm="0">
                                          <p:val>
                                            <p:strVal val="0-#ppt_w/2"/>
                                          </p:val>
                                        </p:tav>
                                        <p:tav tm="100000">
                                          <p:val>
                                            <p:strVal val="#ppt_x"/>
                                          </p:val>
                                        </p:tav>
                                      </p:tavLst>
                                    </p:anim>
                                    <p:anim calcmode="lin" valueType="num">
                                      <p:cBhvr>
                                        <p:cTn id="8" dur="500" fill="hold"/>
                                        <p:tgtEl>
                                          <p:spTgt spid="2971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9720"/>
                                        </p:tgtEl>
                                        <p:attrNameLst>
                                          <p:attrName>style.visibility</p:attrName>
                                        </p:attrNameLst>
                                      </p:cBhvr>
                                      <p:to>
                                        <p:strVal val="visible"/>
                                      </p:to>
                                    </p:set>
                                    <p:anim calcmode="lin" valueType="num">
                                      <p:cBhvr>
                                        <p:cTn id="11" dur="500" fill="hold"/>
                                        <p:tgtEl>
                                          <p:spTgt spid="29720"/>
                                        </p:tgtEl>
                                        <p:attrNameLst>
                                          <p:attrName>ppt_x</p:attrName>
                                        </p:attrNameLst>
                                      </p:cBhvr>
                                      <p:tavLst>
                                        <p:tav tm="0">
                                          <p:val>
                                            <p:strVal val="0-#ppt_w/2"/>
                                          </p:val>
                                        </p:tav>
                                        <p:tav tm="100000">
                                          <p:val>
                                            <p:strVal val="#ppt_x"/>
                                          </p:val>
                                        </p:tav>
                                      </p:tavLst>
                                    </p:anim>
                                    <p:anim calcmode="lin" valueType="num">
                                      <p:cBhvr>
                                        <p:cTn id="12" dur="500" fill="hold"/>
                                        <p:tgtEl>
                                          <p:spTgt spid="2972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29718"/>
                                        </p:tgtEl>
                                        <p:attrNameLst>
                                          <p:attrName>style.visibility</p:attrName>
                                        </p:attrNameLst>
                                      </p:cBhvr>
                                      <p:to>
                                        <p:strVal val="visible"/>
                                      </p:to>
                                    </p:set>
                                    <p:anim calcmode="lin" valueType="num">
                                      <p:cBhvr>
                                        <p:cTn id="17" dur="500" fill="hold"/>
                                        <p:tgtEl>
                                          <p:spTgt spid="2971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9718"/>
                                        </p:tgtEl>
                                        <p:attrNameLst>
                                          <p:attrName>ppt_y</p:attrName>
                                        </p:attrNameLst>
                                      </p:cBhvr>
                                      <p:tavLst>
                                        <p:tav tm="0">
                                          <p:val>
                                            <p:strVal val="#ppt_y"/>
                                          </p:val>
                                        </p:tav>
                                        <p:tav tm="100000">
                                          <p:val>
                                            <p:strVal val="#ppt_y"/>
                                          </p:val>
                                        </p:tav>
                                      </p:tavLst>
                                    </p:anim>
                                    <p:anim calcmode="lin" valueType="num">
                                      <p:cBhvr>
                                        <p:cTn id="19" dur="500" fill="hold"/>
                                        <p:tgtEl>
                                          <p:spTgt spid="2971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9718"/>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297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721"/>
                                        </p:tgtEl>
                                        <p:attrNameLst>
                                          <p:attrName>style.visibility</p:attrName>
                                        </p:attrNameLst>
                                      </p:cBhvr>
                                      <p:to>
                                        <p:strVal val="visible"/>
                                      </p:to>
                                    </p:set>
                                    <p:animEffect filter="fade">
                                      <p:cBhvr>
                                        <p:cTn id="24" dur="750"/>
                                        <p:tgtEl>
                                          <p:spTgt spid="29721"/>
                                        </p:tgtEl>
                                      </p:cBhvr>
                                    </p:animEffect>
                                  </p:childTnLst>
                                </p:cTn>
                              </p:par>
                              <p:par>
                                <p:cTn id="25" presetID="22" presetClass="entr" presetSubtype="4" fill="hold" nodeType="withEffect">
                                  <p:stCondLst>
                                    <p:cond delay="500"/>
                                  </p:stCondLst>
                                  <p:childTnLst>
                                    <p:set>
                                      <p:cBhvr>
                                        <p:cTn id="26" dur="1" fill="hold">
                                          <p:stCondLst>
                                            <p:cond delay="0"/>
                                          </p:stCondLst>
                                        </p:cTn>
                                        <p:tgtEl>
                                          <p:spTgt spid="4"/>
                                        </p:tgtEl>
                                        <p:attrNameLst>
                                          <p:attrName>style.visibility</p:attrName>
                                        </p:attrNameLst>
                                      </p:cBhvr>
                                      <p:to>
                                        <p:strVal val="visible"/>
                                      </p:to>
                                    </p:set>
                                    <p:animEffect filter="wipe(down)">
                                      <p:cBhvr>
                                        <p:cTn id="27" dur="750"/>
                                        <p:tgtEl>
                                          <p:spTgt spid="4"/>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29728"/>
                                        </p:tgtEl>
                                        <p:attrNameLst>
                                          <p:attrName>style.visibility</p:attrName>
                                        </p:attrNameLst>
                                      </p:cBhvr>
                                      <p:to>
                                        <p:strVal val="visible"/>
                                      </p:to>
                                    </p:set>
                                    <p:animEffect filter="fade">
                                      <p:cBhvr>
                                        <p:cTn id="30" dur="750"/>
                                        <p:tgtEl>
                                          <p:spTgt spid="29728"/>
                                        </p:tgtEl>
                                      </p:cBhvr>
                                    </p:animEffect>
                                  </p:childTnLst>
                                </p:cTn>
                              </p:par>
                              <p:par>
                                <p:cTn id="31" presetID="22" presetClass="entr" presetSubtype="4" fill="hold" nodeType="withEffect">
                                  <p:stCondLst>
                                    <p:cond delay="1500"/>
                                  </p:stCondLst>
                                  <p:childTnLst>
                                    <p:set>
                                      <p:cBhvr>
                                        <p:cTn id="32" dur="1" fill="hold">
                                          <p:stCondLst>
                                            <p:cond delay="0"/>
                                          </p:stCondLst>
                                        </p:cTn>
                                        <p:tgtEl>
                                          <p:spTgt spid="6"/>
                                        </p:tgtEl>
                                        <p:attrNameLst>
                                          <p:attrName>style.visibility</p:attrName>
                                        </p:attrNameLst>
                                      </p:cBhvr>
                                      <p:to>
                                        <p:strVal val="visible"/>
                                      </p:to>
                                    </p:set>
                                    <p:animEffect filter="wipe(down)">
                                      <p:cBhvr>
                                        <p:cTn id="33" dur="750"/>
                                        <p:tgtEl>
                                          <p:spTgt spid="6"/>
                                        </p:tgtEl>
                                      </p:cBhvr>
                                    </p:animEffect>
                                  </p:childTnLst>
                                </p:cTn>
                              </p:par>
                              <p:par>
                                <p:cTn id="34" presetID="10" presetClass="entr" presetSubtype="0" fill="hold" grpId="0" nodeType="withEffect">
                                  <p:stCondLst>
                                    <p:cond delay="2000"/>
                                  </p:stCondLst>
                                  <p:childTnLst>
                                    <p:set>
                                      <p:cBhvr>
                                        <p:cTn id="35" dur="1" fill="hold">
                                          <p:stCondLst>
                                            <p:cond delay="0"/>
                                          </p:stCondLst>
                                        </p:cTn>
                                        <p:tgtEl>
                                          <p:spTgt spid="29735"/>
                                        </p:tgtEl>
                                        <p:attrNameLst>
                                          <p:attrName>style.visibility</p:attrName>
                                        </p:attrNameLst>
                                      </p:cBhvr>
                                      <p:to>
                                        <p:strVal val="visible"/>
                                      </p:to>
                                    </p:set>
                                    <p:animEffect filter="fade">
                                      <p:cBhvr>
                                        <p:cTn id="36" dur="750"/>
                                        <p:tgtEl>
                                          <p:spTgt spid="29735"/>
                                        </p:tgtEl>
                                      </p:cBhvr>
                                    </p:animEffect>
                                  </p:childTnLst>
                                </p:cTn>
                              </p:par>
                              <p:par>
                                <p:cTn id="37" presetID="22" presetClass="entr" presetSubtype="4" fill="hold" nodeType="withEffect">
                                  <p:stCondLst>
                                    <p:cond delay="2500"/>
                                  </p:stCondLst>
                                  <p:childTnLst>
                                    <p:set>
                                      <p:cBhvr>
                                        <p:cTn id="38" dur="1" fill="hold">
                                          <p:stCondLst>
                                            <p:cond delay="0"/>
                                          </p:stCondLst>
                                        </p:cTn>
                                        <p:tgtEl>
                                          <p:spTgt spid="8"/>
                                        </p:tgtEl>
                                        <p:attrNameLst>
                                          <p:attrName>style.visibility</p:attrName>
                                        </p:attrNameLst>
                                      </p:cBhvr>
                                      <p:to>
                                        <p:strVal val="visible"/>
                                      </p:to>
                                    </p:set>
                                    <p:animEffect filter="wipe(down)">
                                      <p:cBhvr>
                                        <p:cTn id="39" dur="750"/>
                                        <p:tgtEl>
                                          <p:spTgt spid="8"/>
                                        </p:tgtEl>
                                      </p:cBhvr>
                                    </p:animEffect>
                                  </p:childTnLst>
                                </p:cTn>
                              </p:par>
                              <p:par>
                                <p:cTn id="40" presetID="10" presetClass="entr" presetSubtype="0" fill="hold" grpId="0" nodeType="withEffect">
                                  <p:stCondLst>
                                    <p:cond delay="3000"/>
                                  </p:stCondLst>
                                  <p:childTnLst>
                                    <p:set>
                                      <p:cBhvr>
                                        <p:cTn id="41" dur="1" fill="hold">
                                          <p:stCondLst>
                                            <p:cond delay="0"/>
                                          </p:stCondLst>
                                        </p:cTn>
                                        <p:tgtEl>
                                          <p:spTgt spid="29742"/>
                                        </p:tgtEl>
                                        <p:attrNameLst>
                                          <p:attrName>style.visibility</p:attrName>
                                        </p:attrNameLst>
                                      </p:cBhvr>
                                      <p:to>
                                        <p:strVal val="visible"/>
                                      </p:to>
                                    </p:set>
                                    <p:animEffect filter="fade">
                                      <p:cBhvr>
                                        <p:cTn id="42" dur="750"/>
                                        <p:tgtEl>
                                          <p:spTgt spid="29742"/>
                                        </p:tgtEl>
                                      </p:cBhvr>
                                    </p:animEffect>
                                  </p:childTnLst>
                                </p:cTn>
                              </p:par>
                              <p:par>
                                <p:cTn id="43" presetID="22" presetClass="entr" presetSubtype="4" fill="hold" nodeType="withEffect">
                                  <p:stCondLst>
                                    <p:cond delay="3500"/>
                                  </p:stCondLst>
                                  <p:childTnLst>
                                    <p:set>
                                      <p:cBhvr>
                                        <p:cTn id="44" dur="1" fill="hold">
                                          <p:stCondLst>
                                            <p:cond delay="0"/>
                                          </p:stCondLst>
                                        </p:cTn>
                                        <p:tgtEl>
                                          <p:spTgt spid="10"/>
                                        </p:tgtEl>
                                        <p:attrNameLst>
                                          <p:attrName>style.visibility</p:attrName>
                                        </p:attrNameLst>
                                      </p:cBhvr>
                                      <p:to>
                                        <p:strVal val="visible"/>
                                      </p:to>
                                    </p:set>
                                    <p:animEffect filter="wipe(down)">
                                      <p:cBhvr>
                                        <p:cTn id="45" dur="750"/>
                                        <p:tgtEl>
                                          <p:spTgt spid="10"/>
                                        </p:tgtEl>
                                      </p:cBhvr>
                                    </p:animEffect>
                                  </p:childTnLst>
                                </p:cTn>
                              </p:par>
                              <p:par>
                                <p:cTn id="46" presetID="10" presetClass="entr" presetSubtype="0" fill="hold" grpId="0" nodeType="withEffect">
                                  <p:stCondLst>
                                    <p:cond delay="4000"/>
                                  </p:stCondLst>
                                  <p:childTnLst>
                                    <p:set>
                                      <p:cBhvr>
                                        <p:cTn id="47" dur="1" fill="hold">
                                          <p:stCondLst>
                                            <p:cond delay="0"/>
                                          </p:stCondLst>
                                        </p:cTn>
                                        <p:tgtEl>
                                          <p:spTgt spid="29749"/>
                                        </p:tgtEl>
                                        <p:attrNameLst>
                                          <p:attrName>style.visibility</p:attrName>
                                        </p:attrNameLst>
                                      </p:cBhvr>
                                      <p:to>
                                        <p:strVal val="visible"/>
                                      </p:to>
                                    </p:set>
                                    <p:animEffect filter="fade">
                                      <p:cBhvr>
                                        <p:cTn id="48" dur="750"/>
                                        <p:tgtEl>
                                          <p:spTgt spid="29749"/>
                                        </p:tgtEl>
                                      </p:cBhvr>
                                    </p:animEffect>
                                  </p:childTnLst>
                                </p:cTn>
                              </p:par>
                              <p:par>
                                <p:cTn id="49" presetID="22" presetClass="entr" presetSubtype="4" fill="hold" nodeType="withEffect">
                                  <p:stCondLst>
                                    <p:cond delay="4500"/>
                                  </p:stCondLst>
                                  <p:childTnLst>
                                    <p:set>
                                      <p:cBhvr>
                                        <p:cTn id="50" dur="1" fill="hold">
                                          <p:stCondLst>
                                            <p:cond delay="0"/>
                                          </p:stCondLst>
                                        </p:cTn>
                                        <p:tgtEl>
                                          <p:spTgt spid="14"/>
                                        </p:tgtEl>
                                        <p:attrNameLst>
                                          <p:attrName>style.visibility</p:attrName>
                                        </p:attrNameLst>
                                      </p:cBhvr>
                                      <p:to>
                                        <p:strVal val="visible"/>
                                      </p:to>
                                    </p:set>
                                    <p:animEffect filter="wipe(down)">
                                      <p:cBhvr>
                                        <p:cTn id="51" dur="750"/>
                                        <p:tgtEl>
                                          <p:spTgt spid="14"/>
                                        </p:tgtEl>
                                      </p:cBhvr>
                                    </p:animEffect>
                                  </p:childTnLst>
                                </p:cTn>
                              </p:par>
                              <p:par>
                                <p:cTn id="52" presetID="10" presetClass="entr" presetSubtype="0" fill="hold" grpId="0" nodeType="withEffect">
                                  <p:stCondLst>
                                    <p:cond delay="5000"/>
                                  </p:stCondLst>
                                  <p:childTnLst>
                                    <p:set>
                                      <p:cBhvr>
                                        <p:cTn id="53" dur="1" fill="hold">
                                          <p:stCondLst>
                                            <p:cond delay="0"/>
                                          </p:stCondLst>
                                        </p:cTn>
                                        <p:tgtEl>
                                          <p:spTgt spid="29763"/>
                                        </p:tgtEl>
                                        <p:attrNameLst>
                                          <p:attrName>style.visibility</p:attrName>
                                        </p:attrNameLst>
                                      </p:cBhvr>
                                      <p:to>
                                        <p:strVal val="visible"/>
                                      </p:to>
                                    </p:set>
                                    <p:animEffect filter="fade">
                                      <p:cBhvr>
                                        <p:cTn id="54" dur="750"/>
                                        <p:tgtEl>
                                          <p:spTgt spid="29763"/>
                                        </p:tgtEl>
                                      </p:cBhvr>
                                    </p:animEffect>
                                  </p:childTnLst>
                                </p:cTn>
                              </p:par>
                              <p:par>
                                <p:cTn id="55" presetID="22" presetClass="entr" presetSubtype="4" fill="hold" nodeType="withEffect">
                                  <p:stCondLst>
                                    <p:cond delay="5500"/>
                                  </p:stCondLst>
                                  <p:childTnLst>
                                    <p:set>
                                      <p:cBhvr>
                                        <p:cTn id="56" dur="1" fill="hold">
                                          <p:stCondLst>
                                            <p:cond delay="0"/>
                                          </p:stCondLst>
                                        </p:cTn>
                                        <p:tgtEl>
                                          <p:spTgt spid="12"/>
                                        </p:tgtEl>
                                        <p:attrNameLst>
                                          <p:attrName>style.visibility</p:attrName>
                                        </p:attrNameLst>
                                      </p:cBhvr>
                                      <p:to>
                                        <p:strVal val="visible"/>
                                      </p:to>
                                    </p:set>
                                    <p:animEffect filter="wipe(down)">
                                      <p:cBhvr>
                                        <p:cTn id="57" dur="750"/>
                                        <p:tgtEl>
                                          <p:spTgt spid="12"/>
                                        </p:tgtEl>
                                      </p:cBhvr>
                                    </p:animEffect>
                                  </p:childTnLst>
                                </p:cTn>
                              </p:par>
                              <p:par>
                                <p:cTn id="58" presetID="10" presetClass="entr" presetSubtype="0" fill="hold" grpId="0" nodeType="withEffect">
                                  <p:stCondLst>
                                    <p:cond delay="6000"/>
                                  </p:stCondLst>
                                  <p:childTnLst>
                                    <p:set>
                                      <p:cBhvr>
                                        <p:cTn id="59" dur="1" fill="hold">
                                          <p:stCondLst>
                                            <p:cond delay="0"/>
                                          </p:stCondLst>
                                        </p:cTn>
                                        <p:tgtEl>
                                          <p:spTgt spid="29756"/>
                                        </p:tgtEl>
                                        <p:attrNameLst>
                                          <p:attrName>style.visibility</p:attrName>
                                        </p:attrNameLst>
                                      </p:cBhvr>
                                      <p:to>
                                        <p:strVal val="visible"/>
                                      </p:to>
                                    </p:set>
                                    <p:animEffect filter="fade">
                                      <p:cBhvr>
                                        <p:cTn id="60" dur="750"/>
                                        <p:tgtEl>
                                          <p:spTgt spid="29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8" grpId="0" bldLvl="0"/>
      <p:bldP spid="29719" grpId="0" bldLvl="0" animBg="1"/>
      <p:bldP spid="29721" grpId="0" bldLvl="0" animBg="1"/>
      <p:bldP spid="29728" grpId="0" bldLvl="0"/>
      <p:bldP spid="29735" grpId="0" bldLvl="0"/>
      <p:bldP spid="29742" grpId="0" bldLvl="0"/>
      <p:bldP spid="29749" grpId="0" bldLvl="0"/>
      <p:bldP spid="29756" grpId="0" bldLvl="0"/>
      <p:bldP spid="29763" grpId="0" bldLvl="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41987"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1988"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41989"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990"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991"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992"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1993"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994"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1995"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a:t>
            </a:r>
            <a:endParaRPr lang="zh-CN" altLang="en-US" dirty="0">
              <a:latin typeface="Arial" panose="020B0604020202020204" pitchFamily="34" charset="0"/>
            </a:endParaRPr>
          </a:p>
        </p:txBody>
      </p:sp>
      <p:sp>
        <p:nvSpPr>
          <p:cNvPr id="41996"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997"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998"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999"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2000"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2001" name="组合 5"/>
          <p:cNvGrpSpPr/>
          <p:nvPr/>
        </p:nvGrpSpPr>
        <p:grpSpPr>
          <a:xfrm>
            <a:off x="10944225" y="368300"/>
            <a:ext cx="360363" cy="361950"/>
            <a:chOff x="0" y="0"/>
            <a:chExt cx="360000" cy="360000"/>
          </a:xfrm>
        </p:grpSpPr>
        <p:sp>
          <p:nvSpPr>
            <p:cNvPr id="42023"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2024"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42002" name="组合 4"/>
          <p:cNvGrpSpPr/>
          <p:nvPr/>
        </p:nvGrpSpPr>
        <p:grpSpPr>
          <a:xfrm>
            <a:off x="11449050" y="368300"/>
            <a:ext cx="360363" cy="361950"/>
            <a:chOff x="0" y="0"/>
            <a:chExt cx="360000" cy="360000"/>
          </a:xfrm>
        </p:grpSpPr>
        <p:sp>
          <p:nvSpPr>
            <p:cNvPr id="42021"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2022"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42003"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2004"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0744"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30745"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0746"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grpSp>
        <p:nvGrpSpPr>
          <p:cNvPr id="4" name="Group 3"/>
          <p:cNvGrpSpPr/>
          <p:nvPr/>
        </p:nvGrpSpPr>
        <p:grpSpPr>
          <a:xfrm>
            <a:off x="817563" y="1774825"/>
            <a:ext cx="5842000" cy="3856038"/>
            <a:chOff x="0" y="0"/>
            <a:chExt cx="5166566" cy="3409678"/>
          </a:xfrm>
        </p:grpSpPr>
        <p:sp>
          <p:nvSpPr>
            <p:cNvPr id="42017" name="椭圆 2"/>
            <p:cNvSpPr/>
            <p:nvPr/>
          </p:nvSpPr>
          <p:spPr>
            <a:xfrm rot="1748642">
              <a:off x="0" y="0"/>
              <a:ext cx="2211234" cy="2230539"/>
            </a:xfrm>
            <a:custGeom>
              <a:avLst/>
              <a:gdLst>
                <a:gd name="txL" fmla="*/ 0 w 2997604"/>
                <a:gd name="txT" fmla="*/ 0 h 3024336"/>
                <a:gd name="txR" fmla="*/ 2997604 w 2997604"/>
                <a:gd name="txB" fmla="*/ 3024336 h 3024336"/>
              </a:gdLst>
              <a:ahLst/>
              <a:cxnLst>
                <a:cxn ang="0">
                  <a:pos x="2211234" y="1320754"/>
                </a:cxn>
                <a:cxn ang="0">
                  <a:pos x="1115477" y="2230539"/>
                </a:cxn>
                <a:cxn ang="0">
                  <a:pos x="0" y="1115270"/>
                </a:cxn>
                <a:cxn ang="0">
                  <a:pos x="1115477" y="0"/>
                </a:cxn>
                <a:cxn ang="0">
                  <a:pos x="1301389" y="16723"/>
                </a:cxn>
              </a:cxnLst>
              <a:rect l="txL" t="txT" r="txR" b="tx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rgbClr val="17365D">
                  <a:alpha val="100000"/>
                </a:srgbClr>
              </a:solidFill>
              <a:prstDash val="sysDash"/>
              <a:bevel/>
              <a:headEnd type="none" w="med" len="med"/>
              <a:tailEnd type="triangle" w="lg" len="lg"/>
            </a:ln>
          </p:spPr>
          <p:txBody>
            <a:bodyPr/>
            <a:p>
              <a:endParaRPr lang="zh-CN" altLang="en-US"/>
            </a:p>
          </p:txBody>
        </p:sp>
        <p:sp>
          <p:nvSpPr>
            <p:cNvPr id="42018" name="椭圆 4"/>
            <p:cNvSpPr/>
            <p:nvPr/>
          </p:nvSpPr>
          <p:spPr>
            <a:xfrm rot="1748642">
              <a:off x="2072242" y="1513229"/>
              <a:ext cx="1573837" cy="746788"/>
            </a:xfrm>
            <a:custGeom>
              <a:avLst/>
              <a:gdLst>
                <a:gd name="txL" fmla="*/ 0 w 2134918"/>
                <a:gd name="txT" fmla="*/ 0 h 1012045"/>
                <a:gd name="txR" fmla="*/ 2134918 w 2134918"/>
                <a:gd name="txB" fmla="*/ 1012045 h 1012045"/>
              </a:gdLst>
              <a:ahLst/>
              <a:cxnLst>
                <a:cxn ang="0">
                  <a:pos x="0" y="746788"/>
                </a:cxn>
                <a:cxn ang="0">
                  <a:pos x="786919" y="0"/>
                </a:cxn>
                <a:cxn ang="0">
                  <a:pos x="1573837" y="746788"/>
                </a:cxn>
              </a:cxnLst>
              <a:rect l="txL" t="txT" r="txR" b="tx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17365D">
                  <a:alpha val="100000"/>
                </a:srgbClr>
              </a:solidFill>
              <a:prstDash val="sysDash"/>
              <a:bevel/>
              <a:headEnd type="none" w="med" len="med"/>
              <a:tailEnd type="none" w="med" len="med"/>
            </a:ln>
          </p:spPr>
          <p:txBody>
            <a:bodyPr/>
            <a:p>
              <a:endParaRPr lang="zh-CN" altLang="en-US"/>
            </a:p>
          </p:txBody>
        </p:sp>
        <p:sp>
          <p:nvSpPr>
            <p:cNvPr id="42019" name="椭圆 4"/>
            <p:cNvSpPr/>
            <p:nvPr/>
          </p:nvSpPr>
          <p:spPr>
            <a:xfrm rot="1748643" flipV="1">
              <a:off x="3158906" y="2877661"/>
              <a:ext cx="1121762" cy="532017"/>
            </a:xfrm>
            <a:custGeom>
              <a:avLst/>
              <a:gdLst>
                <a:gd name="txL" fmla="*/ 0 w 2134918"/>
                <a:gd name="txT" fmla="*/ 0 h 1012045"/>
                <a:gd name="txR" fmla="*/ 2134918 w 2134918"/>
                <a:gd name="txB" fmla="*/ 1012045 h 1012045"/>
              </a:gdLst>
              <a:ahLst/>
              <a:cxnLst>
                <a:cxn ang="0">
                  <a:pos x="0" y="532017"/>
                </a:cxn>
                <a:cxn ang="0">
                  <a:pos x="560881" y="0"/>
                </a:cxn>
                <a:cxn ang="0">
                  <a:pos x="1121762" y="532017"/>
                </a:cxn>
              </a:cxnLst>
              <a:rect l="txL" t="txT" r="txR" b="tx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17365D">
                  <a:alpha val="100000"/>
                </a:srgbClr>
              </a:solidFill>
              <a:prstDash val="sysDash"/>
              <a:bevel/>
              <a:headEnd type="none" w="med" len="med"/>
              <a:tailEnd type="none" w="med" len="med"/>
            </a:ln>
          </p:spPr>
          <p:txBody>
            <a:bodyPr/>
            <a:p>
              <a:endParaRPr lang="zh-CN" altLang="en-US"/>
            </a:p>
          </p:txBody>
        </p:sp>
        <p:sp>
          <p:nvSpPr>
            <p:cNvPr id="42020" name="椭圆 4"/>
            <p:cNvSpPr/>
            <p:nvPr/>
          </p:nvSpPr>
          <p:spPr>
            <a:xfrm rot="1748642">
              <a:off x="4392985" y="3020842"/>
              <a:ext cx="773581" cy="366376"/>
            </a:xfrm>
            <a:custGeom>
              <a:avLst/>
              <a:gdLst>
                <a:gd name="txL" fmla="*/ 0 w 2134918"/>
                <a:gd name="txT" fmla="*/ 0 h 1012045"/>
                <a:gd name="txR" fmla="*/ 2134918 w 2134918"/>
                <a:gd name="txB" fmla="*/ 1012045 h 1012045"/>
              </a:gdLst>
              <a:ahLst/>
              <a:cxnLst>
                <a:cxn ang="0">
                  <a:pos x="0" y="366376"/>
                </a:cxn>
                <a:cxn ang="0">
                  <a:pos x="386791" y="0"/>
                </a:cxn>
                <a:cxn ang="0">
                  <a:pos x="773581" y="366376"/>
                </a:cxn>
              </a:cxnLst>
              <a:rect l="txL" t="txT" r="txR" b="tx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17365D">
                  <a:alpha val="100000"/>
                </a:srgbClr>
              </a:solidFill>
              <a:prstDash val="sysDash"/>
              <a:bevel/>
              <a:headEnd type="none" w="med" len="med"/>
              <a:tailEnd type="none" w="med" len="med"/>
            </a:ln>
          </p:spPr>
          <p:txBody>
            <a:bodyPr/>
            <a:p>
              <a:endParaRPr lang="zh-CN" altLang="en-US"/>
            </a:p>
          </p:txBody>
        </p:sp>
      </p:grpSp>
      <p:sp>
        <p:nvSpPr>
          <p:cNvPr id="30752" name="KSO_GN4"/>
          <p:cNvSpPr/>
          <p:nvPr/>
        </p:nvSpPr>
        <p:spPr>
          <a:xfrm>
            <a:off x="966788" y="1930400"/>
            <a:ext cx="2220912" cy="2220913"/>
          </a:xfrm>
          <a:prstGeom prst="ellipse">
            <a:avLst/>
          </a:prstGeom>
          <a:solidFill>
            <a:srgbClr val="FABE00"/>
          </a:solidFill>
          <a:ln w="9525">
            <a:noFill/>
          </a:ln>
        </p:spPr>
        <p:txBody>
          <a:bodyPr lIns="0" tIns="0" rIns="0" bIns="0" anchor="ctr"/>
          <a:p>
            <a:pPr algn="ctr">
              <a:lnSpc>
                <a:spcPct val="130000"/>
              </a:lnSpc>
            </a:pPr>
            <a:r>
              <a:rPr lang="en-US" altLang="zh-CN" sz="7200" dirty="0">
                <a:solidFill>
                  <a:schemeClr val="bg1"/>
                </a:solidFill>
                <a:latin typeface="Impact" panose="020B0806030902050204" pitchFamily="34" charset="0"/>
                <a:ea typeface="微软雅黑" panose="020B0503020204020204" pitchFamily="34" charset="-122"/>
                <a:sym typeface="Impact" panose="020B0806030902050204" pitchFamily="34" charset="0"/>
              </a:rPr>
              <a:t>04</a:t>
            </a:r>
            <a:endParaRPr lang="zh-CN" altLang="en-US" dirty="0">
              <a:latin typeface="Arial" panose="020B0604020202020204" pitchFamily="34" charset="0"/>
            </a:endParaRPr>
          </a:p>
        </p:txBody>
      </p:sp>
      <p:sp>
        <p:nvSpPr>
          <p:cNvPr id="30753" name="KSO_GN3"/>
          <p:cNvSpPr/>
          <p:nvPr/>
        </p:nvSpPr>
        <p:spPr>
          <a:xfrm>
            <a:off x="3011488" y="3556000"/>
            <a:ext cx="1571625" cy="1571625"/>
          </a:xfrm>
          <a:prstGeom prst="ellipse">
            <a:avLst/>
          </a:prstGeom>
          <a:solidFill>
            <a:srgbClr val="8FC31F"/>
          </a:solidFill>
          <a:ln w="9525">
            <a:noFill/>
          </a:ln>
        </p:spPr>
        <p:txBody>
          <a:bodyPr lIns="0" tIns="0" rIns="0" bIns="0" anchor="ctr"/>
          <a:p>
            <a:pPr algn="ctr">
              <a:lnSpc>
                <a:spcPct val="130000"/>
              </a:lnSpc>
            </a:pPr>
            <a:r>
              <a:rPr lang="en-US" altLang="zh-CN" sz="5400" dirty="0">
                <a:solidFill>
                  <a:schemeClr val="bg1"/>
                </a:solidFill>
                <a:latin typeface="Impact" panose="020B0806030902050204" pitchFamily="34" charset="0"/>
                <a:ea typeface="微软雅黑" panose="020B0503020204020204" pitchFamily="34" charset="-122"/>
                <a:sym typeface="Impact" panose="020B0806030902050204" pitchFamily="34" charset="0"/>
              </a:rPr>
              <a:t>03</a:t>
            </a:r>
            <a:endParaRPr lang="zh-CN" altLang="en-US" dirty="0">
              <a:latin typeface="Arial" panose="020B0604020202020204" pitchFamily="34" charset="0"/>
            </a:endParaRPr>
          </a:p>
        </p:txBody>
      </p:sp>
      <p:sp>
        <p:nvSpPr>
          <p:cNvPr id="30754" name="KSO_GN2"/>
          <p:cNvSpPr/>
          <p:nvPr/>
        </p:nvSpPr>
        <p:spPr>
          <a:xfrm rot="-10800000" flipV="1">
            <a:off x="4641850" y="4425950"/>
            <a:ext cx="1120775" cy="1120775"/>
          </a:xfrm>
          <a:prstGeom prst="ellipse">
            <a:avLst/>
          </a:prstGeom>
          <a:solidFill>
            <a:srgbClr val="E40073"/>
          </a:solidFill>
          <a:ln w="9525">
            <a:noFill/>
          </a:ln>
        </p:spPr>
        <p:txBody>
          <a:bodyPr lIns="0" tIns="0" rIns="0" bIns="0" anchor="ctr"/>
          <a:p>
            <a:pPr algn="ctr">
              <a:lnSpc>
                <a:spcPct val="130000"/>
              </a:lnSpc>
            </a:pPr>
            <a:r>
              <a:rPr lang="en-US" altLang="zh-CN" sz="3600" dirty="0">
                <a:solidFill>
                  <a:schemeClr val="bg1"/>
                </a:solidFill>
                <a:latin typeface="Impact" panose="020B0806030902050204" pitchFamily="34" charset="0"/>
                <a:ea typeface="微软雅黑" panose="020B0503020204020204" pitchFamily="34" charset="-122"/>
                <a:sym typeface="Impact" panose="020B0806030902050204" pitchFamily="34" charset="0"/>
              </a:rPr>
              <a:t>02</a:t>
            </a:r>
            <a:endParaRPr lang="en-US" altLang="zh-CN" sz="2000" dirty="0">
              <a:solidFill>
                <a:schemeClr val="bg1"/>
              </a:solidFill>
              <a:latin typeface="Impact" panose="020B0806030902050204" pitchFamily="34" charset="0"/>
              <a:ea typeface="微软雅黑" panose="020B0503020204020204" pitchFamily="34" charset="-122"/>
              <a:sym typeface="Impact" panose="020B0806030902050204" pitchFamily="34" charset="0"/>
            </a:endParaRPr>
          </a:p>
        </p:txBody>
      </p:sp>
      <p:sp>
        <p:nvSpPr>
          <p:cNvPr id="30755" name="KSO_GN1"/>
          <p:cNvSpPr/>
          <p:nvPr/>
        </p:nvSpPr>
        <p:spPr>
          <a:xfrm>
            <a:off x="5710238" y="5248275"/>
            <a:ext cx="773112" cy="773113"/>
          </a:xfrm>
          <a:prstGeom prst="ellipse">
            <a:avLst/>
          </a:prstGeom>
          <a:solidFill>
            <a:srgbClr val="004FA3"/>
          </a:solidFill>
          <a:ln w="9525">
            <a:noFill/>
          </a:ln>
        </p:spPr>
        <p:txBody>
          <a:bodyPr lIns="0" tIns="0" rIns="0" bIns="0" anchor="ctr"/>
          <a:p>
            <a:pPr algn="ctr">
              <a:lnSpc>
                <a:spcPct val="130000"/>
              </a:lnSpc>
            </a:pPr>
            <a:r>
              <a:rPr lang="en-US" altLang="zh-CN" sz="3600" dirty="0">
                <a:solidFill>
                  <a:schemeClr val="bg1"/>
                </a:solidFill>
                <a:latin typeface="Impact" panose="020B0806030902050204" pitchFamily="34" charset="0"/>
                <a:ea typeface="微软雅黑" panose="020B0503020204020204" pitchFamily="34" charset="-122"/>
                <a:sym typeface="Impact" panose="020B0806030902050204" pitchFamily="34" charset="0"/>
              </a:rPr>
              <a:t>01</a:t>
            </a:r>
            <a:endParaRPr lang="zh-CN" altLang="en-US" dirty="0">
              <a:latin typeface="Arial" panose="020B0604020202020204" pitchFamily="34" charset="0"/>
            </a:endParaRPr>
          </a:p>
        </p:txBody>
      </p:sp>
      <p:sp>
        <p:nvSpPr>
          <p:cNvPr id="30756" name="文本框 11"/>
          <p:cNvSpPr/>
          <p:nvPr/>
        </p:nvSpPr>
        <p:spPr>
          <a:xfrm>
            <a:off x="3197225" y="1403350"/>
            <a:ext cx="5603875" cy="1052513"/>
          </a:xfrm>
          <a:prstGeom prst="rect">
            <a:avLst/>
          </a:prstGeom>
          <a:noFill/>
          <a:ln w="9525">
            <a:noFill/>
          </a:ln>
        </p:spPr>
        <p:txBody>
          <a:bodyPr>
            <a:spAutoFit/>
          </a:bodyPr>
          <a:p>
            <a:pPr algn="just">
              <a:lnSpc>
                <a:spcPct val="130000"/>
              </a:lnSpc>
            </a:pPr>
            <a:r>
              <a:rPr lang="zh-CN" altLang="en-US" sz="1600" dirty="0">
                <a:solidFill>
                  <a:srgbClr val="262626"/>
                </a:solidFill>
                <a:latin typeface="Calibri" panose="020F0502020204030204" pitchFamily="34" charset="0"/>
                <a:ea typeface="微软雅黑" panose="020B0503020204020204" pitchFamily="34" charset="-122"/>
              </a:rPr>
              <a:t>点击此处输入文字点击此处输入文字点击此处输入文字</a:t>
            </a:r>
            <a:endParaRPr lang="en-US" altLang="zh-CN" sz="1600" dirty="0">
              <a:solidFill>
                <a:srgbClr val="262626"/>
              </a:solidFill>
              <a:latin typeface="Calibri" panose="020F0502020204030204" pitchFamily="34" charset="0"/>
              <a:ea typeface="微软雅黑" panose="020B0503020204020204" pitchFamily="34" charset="-122"/>
            </a:endParaRPr>
          </a:p>
          <a:p>
            <a:pPr algn="just">
              <a:lnSpc>
                <a:spcPct val="130000"/>
              </a:lnSpc>
            </a:pPr>
            <a:r>
              <a:rPr lang="zh-CN" altLang="en-US" sz="1600" dirty="0">
                <a:solidFill>
                  <a:srgbClr val="262626"/>
                </a:solidFill>
                <a:latin typeface="Calibri" panose="020F0502020204030204" pitchFamily="34" charset="0"/>
                <a:ea typeface="微软雅黑" panose="020B0503020204020204" pitchFamily="34" charset="-122"/>
              </a:rPr>
              <a:t>点击此处输入文字点击此处输入文字点击此处输入文字</a:t>
            </a:r>
            <a:endParaRPr lang="en-US" altLang="zh-CN" sz="1600" dirty="0">
              <a:solidFill>
                <a:srgbClr val="262626"/>
              </a:solidFill>
              <a:latin typeface="Calibri" panose="020F0502020204030204" pitchFamily="34" charset="0"/>
              <a:ea typeface="微软雅黑" panose="020B0503020204020204" pitchFamily="34" charset="-122"/>
            </a:endParaRPr>
          </a:p>
          <a:p>
            <a:pPr algn="just">
              <a:lnSpc>
                <a:spcPct val="130000"/>
              </a:lnSpc>
            </a:pPr>
            <a:r>
              <a:rPr lang="zh-CN" altLang="en-US" sz="1600" dirty="0">
                <a:solidFill>
                  <a:srgbClr val="262626"/>
                </a:solidFill>
                <a:latin typeface="Calibri" panose="020F0502020204030204" pitchFamily="34" charset="0"/>
                <a:ea typeface="微软雅黑" panose="020B0503020204020204" pitchFamily="34" charset="-122"/>
              </a:rPr>
              <a:t>点击此处输入文字点击此处输入文字点击此处输入文字</a:t>
            </a:r>
            <a:endParaRPr lang="zh-CN" altLang="en-US" sz="1600" dirty="0">
              <a:solidFill>
                <a:srgbClr val="262626"/>
              </a:solidFill>
              <a:latin typeface="Calibri" panose="020F0502020204030204" pitchFamily="34" charset="0"/>
              <a:ea typeface="微软雅黑" panose="020B0503020204020204" pitchFamily="34" charset="-122"/>
            </a:endParaRPr>
          </a:p>
        </p:txBody>
      </p:sp>
      <p:sp>
        <p:nvSpPr>
          <p:cNvPr id="30757" name="文本框 12"/>
          <p:cNvSpPr/>
          <p:nvPr/>
        </p:nvSpPr>
        <p:spPr>
          <a:xfrm>
            <a:off x="4443413" y="2913063"/>
            <a:ext cx="5249862" cy="733425"/>
          </a:xfrm>
          <a:prstGeom prst="rect">
            <a:avLst/>
          </a:prstGeom>
          <a:noFill/>
          <a:ln w="9525">
            <a:noFill/>
          </a:ln>
        </p:spPr>
        <p:txBody>
          <a:bodyPr>
            <a:spAutoFit/>
          </a:bodyPr>
          <a:p>
            <a:pPr algn="just">
              <a:lnSpc>
                <a:spcPct val="130000"/>
              </a:lnSpc>
            </a:pPr>
            <a:r>
              <a:rPr lang="zh-CN" altLang="en-US" sz="1600" dirty="0">
                <a:solidFill>
                  <a:srgbClr val="262626"/>
                </a:solidFill>
                <a:latin typeface="Calibri" panose="020F0502020204030204" pitchFamily="34" charset="0"/>
                <a:ea typeface="微软雅黑" panose="020B0503020204020204" pitchFamily="34" charset="-122"/>
              </a:rPr>
              <a:t>点击此处输入文字点击此处输入文字点击此处输入文字</a:t>
            </a:r>
            <a:endParaRPr lang="en-US" altLang="zh-CN" sz="1600" dirty="0">
              <a:solidFill>
                <a:srgbClr val="262626"/>
              </a:solidFill>
              <a:latin typeface="Calibri" panose="020F0502020204030204" pitchFamily="34" charset="0"/>
              <a:ea typeface="微软雅黑" panose="020B0503020204020204" pitchFamily="34" charset="-122"/>
            </a:endParaRPr>
          </a:p>
          <a:p>
            <a:pPr algn="just">
              <a:lnSpc>
                <a:spcPct val="130000"/>
              </a:lnSpc>
            </a:pPr>
            <a:r>
              <a:rPr lang="zh-CN" altLang="en-US" sz="1600" dirty="0">
                <a:solidFill>
                  <a:srgbClr val="262626"/>
                </a:solidFill>
                <a:latin typeface="Calibri" panose="020F0502020204030204" pitchFamily="34" charset="0"/>
                <a:ea typeface="微软雅黑" panose="020B0503020204020204" pitchFamily="34" charset="-122"/>
              </a:rPr>
              <a:t>点击此处输入文字点击此处输入文字点击此处输入文字</a:t>
            </a:r>
            <a:endParaRPr lang="zh-CN" altLang="en-US" dirty="0">
              <a:latin typeface="Arial" panose="020B0604020202020204" pitchFamily="34" charset="0"/>
            </a:endParaRPr>
          </a:p>
        </p:txBody>
      </p:sp>
      <p:sp>
        <p:nvSpPr>
          <p:cNvPr id="30758" name="文本框 13"/>
          <p:cNvSpPr/>
          <p:nvPr/>
        </p:nvSpPr>
        <p:spPr>
          <a:xfrm>
            <a:off x="5738813" y="4137025"/>
            <a:ext cx="5091112" cy="733425"/>
          </a:xfrm>
          <a:prstGeom prst="rect">
            <a:avLst/>
          </a:prstGeom>
          <a:noFill/>
          <a:ln w="9525">
            <a:noFill/>
          </a:ln>
        </p:spPr>
        <p:txBody>
          <a:bodyPr>
            <a:spAutoFit/>
          </a:bodyPr>
          <a:p>
            <a:pPr algn="just">
              <a:lnSpc>
                <a:spcPct val="130000"/>
              </a:lnSpc>
            </a:pPr>
            <a:r>
              <a:rPr lang="zh-CN" altLang="en-US" sz="1600" dirty="0">
                <a:solidFill>
                  <a:srgbClr val="262626"/>
                </a:solidFill>
                <a:latin typeface="Calibri" panose="020F0502020204030204" pitchFamily="34" charset="0"/>
                <a:ea typeface="微软雅黑" panose="020B0503020204020204" pitchFamily="34" charset="-122"/>
              </a:rPr>
              <a:t>点击此处输入文字点击此处输入文字点击此处输入文字</a:t>
            </a:r>
            <a:endParaRPr lang="en-US" altLang="zh-CN" sz="1600" dirty="0">
              <a:solidFill>
                <a:srgbClr val="262626"/>
              </a:solidFill>
              <a:latin typeface="Calibri" panose="020F0502020204030204" pitchFamily="34" charset="0"/>
              <a:ea typeface="微软雅黑" panose="020B0503020204020204" pitchFamily="34" charset="-122"/>
            </a:endParaRPr>
          </a:p>
          <a:p>
            <a:pPr algn="just">
              <a:lnSpc>
                <a:spcPct val="130000"/>
              </a:lnSpc>
            </a:pPr>
            <a:r>
              <a:rPr lang="zh-CN" altLang="en-US" sz="1600" dirty="0">
                <a:solidFill>
                  <a:srgbClr val="262626"/>
                </a:solidFill>
                <a:latin typeface="Calibri" panose="020F0502020204030204" pitchFamily="34" charset="0"/>
                <a:ea typeface="微软雅黑" panose="020B0503020204020204" pitchFamily="34" charset="-122"/>
              </a:rPr>
              <a:t>点击此处输入文字点击此处输入文字点击此处输入文字</a:t>
            </a:r>
            <a:endParaRPr lang="zh-CN" altLang="en-US" dirty="0">
              <a:latin typeface="Arial" panose="020B0604020202020204" pitchFamily="34" charset="0"/>
            </a:endParaRPr>
          </a:p>
        </p:txBody>
      </p:sp>
      <p:sp>
        <p:nvSpPr>
          <p:cNvPr id="30759" name="文本框 14"/>
          <p:cNvSpPr/>
          <p:nvPr/>
        </p:nvSpPr>
        <p:spPr>
          <a:xfrm>
            <a:off x="6654800" y="5218113"/>
            <a:ext cx="5132388" cy="731837"/>
          </a:xfrm>
          <a:prstGeom prst="rect">
            <a:avLst/>
          </a:prstGeom>
          <a:noFill/>
          <a:ln w="9525">
            <a:noFill/>
          </a:ln>
        </p:spPr>
        <p:txBody>
          <a:bodyPr>
            <a:spAutoFit/>
          </a:bodyPr>
          <a:p>
            <a:pPr algn="just">
              <a:lnSpc>
                <a:spcPct val="130000"/>
              </a:lnSpc>
            </a:pPr>
            <a:r>
              <a:rPr lang="zh-CN" altLang="en-US" sz="1600" dirty="0">
                <a:solidFill>
                  <a:srgbClr val="262626"/>
                </a:solidFill>
                <a:latin typeface="Calibri" panose="020F0502020204030204" pitchFamily="34" charset="0"/>
                <a:ea typeface="微软雅黑" panose="020B0503020204020204" pitchFamily="34" charset="-122"/>
              </a:rPr>
              <a:t>点击此处输入文字点击此处输入文字点击此处输入文字</a:t>
            </a:r>
            <a:endParaRPr lang="en-US" altLang="zh-CN" sz="1600" dirty="0">
              <a:solidFill>
                <a:srgbClr val="262626"/>
              </a:solidFill>
              <a:latin typeface="Calibri" panose="020F0502020204030204" pitchFamily="34" charset="0"/>
              <a:ea typeface="微软雅黑" panose="020B0503020204020204" pitchFamily="34" charset="-122"/>
            </a:endParaRPr>
          </a:p>
          <a:p>
            <a:pPr algn="just">
              <a:lnSpc>
                <a:spcPct val="130000"/>
              </a:lnSpc>
            </a:pPr>
            <a:r>
              <a:rPr lang="zh-CN" altLang="en-US" sz="1600" dirty="0">
                <a:solidFill>
                  <a:srgbClr val="262626"/>
                </a:solidFill>
                <a:latin typeface="Calibri" panose="020F0502020204030204" pitchFamily="34" charset="0"/>
                <a:ea typeface="微软雅黑" panose="020B0503020204020204" pitchFamily="34" charset="-122"/>
              </a:rPr>
              <a:t>点击此处输入文字点击此处输入文字点击此处输入文字</a:t>
            </a:r>
            <a:endParaRPr lang="zh-CN" altLang="en-US" dirty="0">
              <a:latin typeface="Arial" panose="020B0604020202020204" pitchFamily="34" charset="0"/>
            </a:endParaRPr>
          </a:p>
        </p:txBody>
      </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45"/>
                                        </p:tgtEl>
                                        <p:attrNameLst>
                                          <p:attrName>style.visibility</p:attrName>
                                        </p:attrNameLst>
                                      </p:cBhvr>
                                      <p:to>
                                        <p:strVal val="visible"/>
                                      </p:to>
                                    </p:set>
                                    <p:anim calcmode="lin" valueType="num">
                                      <p:cBhvr>
                                        <p:cTn id="7" dur="500" fill="hold"/>
                                        <p:tgtEl>
                                          <p:spTgt spid="30745"/>
                                        </p:tgtEl>
                                        <p:attrNameLst>
                                          <p:attrName>ppt_x</p:attrName>
                                        </p:attrNameLst>
                                      </p:cBhvr>
                                      <p:tavLst>
                                        <p:tav tm="0">
                                          <p:val>
                                            <p:strVal val="0-#ppt_w/2"/>
                                          </p:val>
                                        </p:tav>
                                        <p:tav tm="100000">
                                          <p:val>
                                            <p:strVal val="#ppt_x"/>
                                          </p:val>
                                        </p:tav>
                                      </p:tavLst>
                                    </p:anim>
                                    <p:anim calcmode="lin" valueType="num">
                                      <p:cBhvr>
                                        <p:cTn id="8" dur="500" fill="hold"/>
                                        <p:tgtEl>
                                          <p:spTgt spid="3074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0746"/>
                                        </p:tgtEl>
                                        <p:attrNameLst>
                                          <p:attrName>style.visibility</p:attrName>
                                        </p:attrNameLst>
                                      </p:cBhvr>
                                      <p:to>
                                        <p:strVal val="visible"/>
                                      </p:to>
                                    </p:set>
                                    <p:anim calcmode="lin" valueType="num">
                                      <p:cBhvr>
                                        <p:cTn id="11" dur="500" fill="hold"/>
                                        <p:tgtEl>
                                          <p:spTgt spid="30746"/>
                                        </p:tgtEl>
                                        <p:attrNameLst>
                                          <p:attrName>ppt_x</p:attrName>
                                        </p:attrNameLst>
                                      </p:cBhvr>
                                      <p:tavLst>
                                        <p:tav tm="0">
                                          <p:val>
                                            <p:strVal val="0-#ppt_w/2"/>
                                          </p:val>
                                        </p:tav>
                                        <p:tav tm="100000">
                                          <p:val>
                                            <p:strVal val="#ppt_x"/>
                                          </p:val>
                                        </p:tav>
                                      </p:tavLst>
                                    </p:anim>
                                    <p:anim calcmode="lin" valueType="num">
                                      <p:cBhvr>
                                        <p:cTn id="12" dur="500" fill="hold"/>
                                        <p:tgtEl>
                                          <p:spTgt spid="3074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0744"/>
                                        </p:tgtEl>
                                        <p:attrNameLst>
                                          <p:attrName>style.visibility</p:attrName>
                                        </p:attrNameLst>
                                      </p:cBhvr>
                                      <p:to>
                                        <p:strVal val="visible"/>
                                      </p:to>
                                    </p:set>
                                    <p:anim calcmode="lin" valueType="num">
                                      <p:cBhvr>
                                        <p:cTn id="17" dur="500" fill="hold"/>
                                        <p:tgtEl>
                                          <p:spTgt spid="3074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0744"/>
                                        </p:tgtEl>
                                        <p:attrNameLst>
                                          <p:attrName>ppt_y</p:attrName>
                                        </p:attrNameLst>
                                      </p:cBhvr>
                                      <p:tavLst>
                                        <p:tav tm="0">
                                          <p:val>
                                            <p:strVal val="#ppt_y"/>
                                          </p:val>
                                        </p:tav>
                                        <p:tav tm="100000">
                                          <p:val>
                                            <p:strVal val="#ppt_y"/>
                                          </p:val>
                                        </p:tav>
                                      </p:tavLst>
                                    </p:anim>
                                    <p:anim calcmode="lin" valueType="num">
                                      <p:cBhvr>
                                        <p:cTn id="19" dur="500" fill="hold"/>
                                        <p:tgtEl>
                                          <p:spTgt spid="3074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0744"/>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3074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filter="wipe(down)">
                                      <p:cBhvr>
                                        <p:cTn id="26" dur="2750"/>
                                        <p:tgtEl>
                                          <p:spTgt spid="4"/>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0755"/>
                                        </p:tgtEl>
                                        <p:attrNameLst>
                                          <p:attrName>style.visibility</p:attrName>
                                        </p:attrNameLst>
                                      </p:cBhvr>
                                      <p:to>
                                        <p:strVal val="visible"/>
                                      </p:to>
                                    </p:set>
                                    <p:animEffect filter="fade">
                                      <p:cBhvr>
                                        <p:cTn id="29" dur="500"/>
                                        <p:tgtEl>
                                          <p:spTgt spid="3075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30754"/>
                                        </p:tgtEl>
                                        <p:attrNameLst>
                                          <p:attrName>style.visibility</p:attrName>
                                        </p:attrNameLst>
                                      </p:cBhvr>
                                      <p:to>
                                        <p:strVal val="visible"/>
                                      </p:to>
                                    </p:set>
                                    <p:animEffect filter="fade">
                                      <p:cBhvr>
                                        <p:cTn id="32" dur="500"/>
                                        <p:tgtEl>
                                          <p:spTgt spid="30754"/>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30753"/>
                                        </p:tgtEl>
                                        <p:attrNameLst>
                                          <p:attrName>style.visibility</p:attrName>
                                        </p:attrNameLst>
                                      </p:cBhvr>
                                      <p:to>
                                        <p:strVal val="visible"/>
                                      </p:to>
                                    </p:set>
                                    <p:animEffect filter="fade">
                                      <p:cBhvr>
                                        <p:cTn id="35" dur="500"/>
                                        <p:tgtEl>
                                          <p:spTgt spid="30753"/>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30752"/>
                                        </p:tgtEl>
                                        <p:attrNameLst>
                                          <p:attrName>style.visibility</p:attrName>
                                        </p:attrNameLst>
                                      </p:cBhvr>
                                      <p:to>
                                        <p:strVal val="visible"/>
                                      </p:to>
                                    </p:set>
                                    <p:animEffect filter="fade">
                                      <p:cBhvr>
                                        <p:cTn id="38" dur="500"/>
                                        <p:tgtEl>
                                          <p:spTgt spid="30752"/>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0756"/>
                                        </p:tgtEl>
                                        <p:attrNameLst>
                                          <p:attrName>style.visibility</p:attrName>
                                        </p:attrNameLst>
                                      </p:cBhvr>
                                      <p:to>
                                        <p:strVal val="visible"/>
                                      </p:to>
                                    </p:set>
                                    <p:anim calcmode="lin" valueType="num">
                                      <p:cBhvr>
                                        <p:cTn id="43" dur="500" fill="hold"/>
                                        <p:tgtEl>
                                          <p:spTgt spid="30756"/>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0756"/>
                                        </p:tgtEl>
                                        <p:attrNameLst>
                                          <p:attrName>ppt_y</p:attrName>
                                        </p:attrNameLst>
                                      </p:cBhvr>
                                      <p:tavLst>
                                        <p:tav tm="0">
                                          <p:val>
                                            <p:strVal val="#ppt_y"/>
                                          </p:val>
                                        </p:tav>
                                        <p:tav tm="100000">
                                          <p:val>
                                            <p:strVal val="#ppt_y"/>
                                          </p:val>
                                        </p:tav>
                                      </p:tavLst>
                                    </p:anim>
                                    <p:anim calcmode="lin" valueType="num">
                                      <p:cBhvr>
                                        <p:cTn id="45" dur="500" fill="hold"/>
                                        <p:tgtEl>
                                          <p:spTgt spid="30756"/>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0756"/>
                                        </p:tgtEl>
                                        <p:attrNameLst>
                                          <p:attrName>ppt_w</p:attrName>
                                        </p:attrNameLst>
                                      </p:cBhvr>
                                      <p:tavLst>
                                        <p:tav tm="0">
                                          <p:val>
                                            <p:strVal val="#ppt_w/10"/>
                                          </p:val>
                                        </p:tav>
                                        <p:tav tm="50000">
                                          <p:val>
                                            <p:strVal val="#ppt_w+.01"/>
                                          </p:val>
                                        </p:tav>
                                        <p:tav tm="100000">
                                          <p:val>
                                            <p:strVal val="#ppt_w"/>
                                          </p:val>
                                        </p:tav>
                                      </p:tavLst>
                                    </p:anim>
                                    <p:animEffect filter="fade">
                                      <p:cBhvr>
                                        <p:cTn id="47" dur="500" tmFilter="0,0; .5, 1; 1, 1"/>
                                        <p:tgtEl>
                                          <p:spTgt spid="30756"/>
                                        </p:tgtEl>
                                      </p:cBhvr>
                                    </p:animEffect>
                                  </p:childTnLst>
                                </p:cTn>
                              </p:par>
                              <p:par>
                                <p:cTn id="48" presetID="41" presetClass="entr" presetSubtype="0" fill="hold" grpId="0" nodeType="withEffect">
                                  <p:stCondLst>
                                    <p:cond delay="0"/>
                                  </p:stCondLst>
                                  <p:iterate type="lt">
                                    <p:tmPct val="10000"/>
                                  </p:iterate>
                                  <p:childTnLst>
                                    <p:set>
                                      <p:cBhvr>
                                        <p:cTn id="49" dur="1" fill="hold">
                                          <p:stCondLst>
                                            <p:cond delay="0"/>
                                          </p:stCondLst>
                                        </p:cTn>
                                        <p:tgtEl>
                                          <p:spTgt spid="30757"/>
                                        </p:tgtEl>
                                        <p:attrNameLst>
                                          <p:attrName>style.visibility</p:attrName>
                                        </p:attrNameLst>
                                      </p:cBhvr>
                                      <p:to>
                                        <p:strVal val="visible"/>
                                      </p:to>
                                    </p:set>
                                    <p:anim calcmode="lin" valueType="num">
                                      <p:cBhvr>
                                        <p:cTn id="50" dur="500" fill="hold"/>
                                        <p:tgtEl>
                                          <p:spTgt spid="30757"/>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0757"/>
                                        </p:tgtEl>
                                        <p:attrNameLst>
                                          <p:attrName>ppt_y</p:attrName>
                                        </p:attrNameLst>
                                      </p:cBhvr>
                                      <p:tavLst>
                                        <p:tav tm="0">
                                          <p:val>
                                            <p:strVal val="#ppt_y"/>
                                          </p:val>
                                        </p:tav>
                                        <p:tav tm="100000">
                                          <p:val>
                                            <p:strVal val="#ppt_y"/>
                                          </p:val>
                                        </p:tav>
                                      </p:tavLst>
                                    </p:anim>
                                    <p:anim calcmode="lin" valueType="num">
                                      <p:cBhvr>
                                        <p:cTn id="52" dur="500" fill="hold"/>
                                        <p:tgtEl>
                                          <p:spTgt spid="30757"/>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0757"/>
                                        </p:tgtEl>
                                        <p:attrNameLst>
                                          <p:attrName>ppt_w</p:attrName>
                                        </p:attrNameLst>
                                      </p:cBhvr>
                                      <p:tavLst>
                                        <p:tav tm="0">
                                          <p:val>
                                            <p:strVal val="#ppt_w/10"/>
                                          </p:val>
                                        </p:tav>
                                        <p:tav tm="50000">
                                          <p:val>
                                            <p:strVal val="#ppt_w+.01"/>
                                          </p:val>
                                        </p:tav>
                                        <p:tav tm="100000">
                                          <p:val>
                                            <p:strVal val="#ppt_w"/>
                                          </p:val>
                                        </p:tav>
                                      </p:tavLst>
                                    </p:anim>
                                    <p:animEffect filter="fade">
                                      <p:cBhvr>
                                        <p:cTn id="54" dur="500" tmFilter="0,0; .5, 1; 1, 1"/>
                                        <p:tgtEl>
                                          <p:spTgt spid="30757"/>
                                        </p:tgtEl>
                                      </p:cBhvr>
                                    </p:animEffect>
                                  </p:childTnLst>
                                </p:cTn>
                              </p:par>
                              <p:par>
                                <p:cTn id="55" presetID="41" presetClass="entr" presetSubtype="0" fill="hold" grpId="0" nodeType="withEffect">
                                  <p:stCondLst>
                                    <p:cond delay="0"/>
                                  </p:stCondLst>
                                  <p:iterate type="lt">
                                    <p:tmPct val="10000"/>
                                  </p:iterate>
                                  <p:childTnLst>
                                    <p:set>
                                      <p:cBhvr>
                                        <p:cTn id="56" dur="1" fill="hold">
                                          <p:stCondLst>
                                            <p:cond delay="0"/>
                                          </p:stCondLst>
                                        </p:cTn>
                                        <p:tgtEl>
                                          <p:spTgt spid="30758"/>
                                        </p:tgtEl>
                                        <p:attrNameLst>
                                          <p:attrName>style.visibility</p:attrName>
                                        </p:attrNameLst>
                                      </p:cBhvr>
                                      <p:to>
                                        <p:strVal val="visible"/>
                                      </p:to>
                                    </p:set>
                                    <p:anim calcmode="lin" valueType="num">
                                      <p:cBhvr>
                                        <p:cTn id="57" dur="500" fill="hold"/>
                                        <p:tgtEl>
                                          <p:spTgt spid="30758"/>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30758"/>
                                        </p:tgtEl>
                                        <p:attrNameLst>
                                          <p:attrName>ppt_y</p:attrName>
                                        </p:attrNameLst>
                                      </p:cBhvr>
                                      <p:tavLst>
                                        <p:tav tm="0">
                                          <p:val>
                                            <p:strVal val="#ppt_y"/>
                                          </p:val>
                                        </p:tav>
                                        <p:tav tm="100000">
                                          <p:val>
                                            <p:strVal val="#ppt_y"/>
                                          </p:val>
                                        </p:tav>
                                      </p:tavLst>
                                    </p:anim>
                                    <p:anim calcmode="lin" valueType="num">
                                      <p:cBhvr>
                                        <p:cTn id="59" dur="500" fill="hold"/>
                                        <p:tgtEl>
                                          <p:spTgt spid="30758"/>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30758"/>
                                        </p:tgtEl>
                                        <p:attrNameLst>
                                          <p:attrName>ppt_w</p:attrName>
                                        </p:attrNameLst>
                                      </p:cBhvr>
                                      <p:tavLst>
                                        <p:tav tm="0">
                                          <p:val>
                                            <p:strVal val="#ppt_w/10"/>
                                          </p:val>
                                        </p:tav>
                                        <p:tav tm="50000">
                                          <p:val>
                                            <p:strVal val="#ppt_w+.01"/>
                                          </p:val>
                                        </p:tav>
                                        <p:tav tm="100000">
                                          <p:val>
                                            <p:strVal val="#ppt_w"/>
                                          </p:val>
                                        </p:tav>
                                      </p:tavLst>
                                    </p:anim>
                                    <p:animEffect filter="fade">
                                      <p:cBhvr>
                                        <p:cTn id="61" dur="500" tmFilter="0,0; .5, 1; 1, 1"/>
                                        <p:tgtEl>
                                          <p:spTgt spid="30758"/>
                                        </p:tgtEl>
                                      </p:cBhvr>
                                    </p:animEffect>
                                  </p:childTnLst>
                                </p:cTn>
                              </p:par>
                              <p:par>
                                <p:cTn id="62" presetID="41" presetClass="entr" presetSubtype="0" fill="hold" grpId="0" nodeType="withEffect">
                                  <p:stCondLst>
                                    <p:cond delay="0"/>
                                  </p:stCondLst>
                                  <p:iterate type="lt">
                                    <p:tmPct val="10000"/>
                                  </p:iterate>
                                  <p:childTnLst>
                                    <p:set>
                                      <p:cBhvr>
                                        <p:cTn id="63" dur="1" fill="hold">
                                          <p:stCondLst>
                                            <p:cond delay="0"/>
                                          </p:stCondLst>
                                        </p:cTn>
                                        <p:tgtEl>
                                          <p:spTgt spid="30759"/>
                                        </p:tgtEl>
                                        <p:attrNameLst>
                                          <p:attrName>style.visibility</p:attrName>
                                        </p:attrNameLst>
                                      </p:cBhvr>
                                      <p:to>
                                        <p:strVal val="visible"/>
                                      </p:to>
                                    </p:set>
                                    <p:anim calcmode="lin" valueType="num">
                                      <p:cBhvr>
                                        <p:cTn id="64" dur="500" fill="hold"/>
                                        <p:tgtEl>
                                          <p:spTgt spid="30759"/>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30759"/>
                                        </p:tgtEl>
                                        <p:attrNameLst>
                                          <p:attrName>ppt_y</p:attrName>
                                        </p:attrNameLst>
                                      </p:cBhvr>
                                      <p:tavLst>
                                        <p:tav tm="0">
                                          <p:val>
                                            <p:strVal val="#ppt_y"/>
                                          </p:val>
                                        </p:tav>
                                        <p:tav tm="100000">
                                          <p:val>
                                            <p:strVal val="#ppt_y"/>
                                          </p:val>
                                        </p:tav>
                                      </p:tavLst>
                                    </p:anim>
                                    <p:anim calcmode="lin" valueType="num">
                                      <p:cBhvr>
                                        <p:cTn id="66" dur="500" fill="hold"/>
                                        <p:tgtEl>
                                          <p:spTgt spid="30759"/>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30759"/>
                                        </p:tgtEl>
                                        <p:attrNameLst>
                                          <p:attrName>ppt_w</p:attrName>
                                        </p:attrNameLst>
                                      </p:cBhvr>
                                      <p:tavLst>
                                        <p:tav tm="0">
                                          <p:val>
                                            <p:strVal val="#ppt_w/10"/>
                                          </p:val>
                                        </p:tav>
                                        <p:tav tm="50000">
                                          <p:val>
                                            <p:strVal val="#ppt_w+.01"/>
                                          </p:val>
                                        </p:tav>
                                        <p:tav tm="100000">
                                          <p:val>
                                            <p:strVal val="#ppt_w"/>
                                          </p:val>
                                        </p:tav>
                                      </p:tavLst>
                                    </p:anim>
                                    <p:animEffect filter="fade">
                                      <p:cBhvr>
                                        <p:cTn id="68" dur="500" tmFilter="0,0; .5, 1; 1, 1"/>
                                        <p:tgtEl>
                                          <p:spTgt spid="30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4" grpId="0" bldLvl="0"/>
      <p:bldP spid="30745" grpId="0" bldLvl="0" animBg="1"/>
      <p:bldP spid="30752" grpId="0" bldLvl="0" animBg="1"/>
      <p:bldP spid="30753" grpId="0" bldLvl="0" animBg="1"/>
      <p:bldP spid="30754" grpId="0" bldLvl="0" animBg="1"/>
      <p:bldP spid="30755" grpId="0" bldLvl="0" animBg="1"/>
      <p:bldP spid="30756" grpId="0" bldLvl="0"/>
      <p:bldP spid="30757" grpId="0" bldLvl="0"/>
      <p:bldP spid="30758" grpId="0" bldLvl="0"/>
      <p:bldP spid="30759" grpId="0" bldLvl="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43011"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3012"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013"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014"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015"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3016"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017"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3018"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019"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020"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021"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3022"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3023" name="组合 5"/>
          <p:cNvGrpSpPr/>
          <p:nvPr/>
        </p:nvGrpSpPr>
        <p:grpSpPr>
          <a:xfrm>
            <a:off x="10944225" y="368300"/>
            <a:ext cx="360363" cy="361950"/>
            <a:chOff x="0" y="0"/>
            <a:chExt cx="360000" cy="360000"/>
          </a:xfrm>
        </p:grpSpPr>
        <p:sp>
          <p:nvSpPr>
            <p:cNvPr id="43067"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3068"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43024" name="组合 4"/>
          <p:cNvGrpSpPr/>
          <p:nvPr/>
        </p:nvGrpSpPr>
        <p:grpSpPr>
          <a:xfrm>
            <a:off x="11449050" y="368300"/>
            <a:ext cx="360363" cy="361950"/>
            <a:chOff x="0" y="0"/>
            <a:chExt cx="360000" cy="360000"/>
          </a:xfrm>
        </p:grpSpPr>
        <p:sp>
          <p:nvSpPr>
            <p:cNvPr id="43065"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3066"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43025"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3026"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66"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31767"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68"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31769" name="椭圆 3"/>
          <p:cNvSpPr/>
          <p:nvPr/>
        </p:nvSpPr>
        <p:spPr>
          <a:xfrm>
            <a:off x="2133600" y="2714625"/>
            <a:ext cx="2578100" cy="2578100"/>
          </a:xfrm>
          <a:prstGeom prst="ellipse">
            <a:avLst/>
          </a:prstGeom>
          <a:solidFill>
            <a:srgbClr val="009999"/>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70" name="椭圆 4"/>
          <p:cNvSpPr/>
          <p:nvPr/>
        </p:nvSpPr>
        <p:spPr>
          <a:xfrm>
            <a:off x="1876425" y="2460625"/>
            <a:ext cx="3092450" cy="3092450"/>
          </a:xfrm>
          <a:prstGeom prst="ellipse">
            <a:avLst/>
          </a:prstGeom>
          <a:noFill/>
          <a:ln w="25400" cap="flat" cmpd="sng">
            <a:solidFill>
              <a:srgbClr val="009999"/>
            </a:solidFill>
            <a:prstDash val="solid"/>
            <a:miter/>
            <a:headEnd type="none" w="med" len="med"/>
            <a:tailEnd type="none" w="med" len="med"/>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71" name="椭圆 5"/>
          <p:cNvSpPr/>
          <p:nvPr/>
        </p:nvSpPr>
        <p:spPr>
          <a:xfrm>
            <a:off x="1660525" y="2241550"/>
            <a:ext cx="3524250" cy="3524250"/>
          </a:xfrm>
          <a:prstGeom prst="ellipse">
            <a:avLst/>
          </a:prstGeom>
          <a:noFill/>
          <a:ln w="25400" cap="flat" cmpd="sng">
            <a:solidFill>
              <a:srgbClr val="009999"/>
            </a:solidFill>
            <a:prstDash val="solid"/>
            <a:miter/>
            <a:headEnd type="none" w="med" len="med"/>
            <a:tailEnd type="none" w="med" len="med"/>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72" name="椭圆 10"/>
          <p:cNvSpPr/>
          <p:nvPr/>
        </p:nvSpPr>
        <p:spPr>
          <a:xfrm>
            <a:off x="10139363" y="1701800"/>
            <a:ext cx="784225" cy="784225"/>
          </a:xfrm>
          <a:prstGeom prst="ellipse">
            <a:avLst/>
          </a:prstGeom>
          <a:solidFill>
            <a:srgbClr val="0896BE"/>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73" name="椭圆 11"/>
          <p:cNvSpPr/>
          <p:nvPr/>
        </p:nvSpPr>
        <p:spPr>
          <a:xfrm>
            <a:off x="10139363" y="2933700"/>
            <a:ext cx="784225" cy="784225"/>
          </a:xfrm>
          <a:prstGeom prst="ellipse">
            <a:avLst/>
          </a:prstGeom>
          <a:solidFill>
            <a:srgbClr val="4AC5A7"/>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74" name="椭圆 12"/>
          <p:cNvSpPr/>
          <p:nvPr/>
        </p:nvSpPr>
        <p:spPr>
          <a:xfrm>
            <a:off x="10139363" y="4086225"/>
            <a:ext cx="784225" cy="784225"/>
          </a:xfrm>
          <a:prstGeom prst="ellipse">
            <a:avLst/>
          </a:prstGeom>
          <a:solidFill>
            <a:srgbClr val="7EAA2E"/>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75" name="椭圆 13"/>
          <p:cNvSpPr/>
          <p:nvPr/>
        </p:nvSpPr>
        <p:spPr>
          <a:xfrm>
            <a:off x="10139363" y="5238750"/>
            <a:ext cx="784225" cy="784225"/>
          </a:xfrm>
          <a:prstGeom prst="ellipse">
            <a:avLst/>
          </a:prstGeom>
          <a:solidFill>
            <a:srgbClr val="5BC5D3"/>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1776" name="Freeform 145"/>
          <p:cNvSpPr>
            <a:spLocks noEditPoints="1"/>
          </p:cNvSpPr>
          <p:nvPr/>
        </p:nvSpPr>
        <p:spPr>
          <a:xfrm>
            <a:off x="10307638" y="4292600"/>
            <a:ext cx="476250" cy="441325"/>
          </a:xfrm>
          <a:custGeom>
            <a:avLst/>
            <a:gdLst>
              <a:gd name="txL" fmla="*/ 0 w 197"/>
              <a:gd name="txT" fmla="*/ 0 h 183"/>
              <a:gd name="txR" fmla="*/ 197 w 197"/>
              <a:gd name="txB" fmla="*/ 183 h 183"/>
            </a:gdLst>
            <a:ahLst/>
            <a:cxnLst>
              <a:cxn ang="0">
                <a:pos x="476250" y="69937"/>
              </a:cxn>
              <a:cxn ang="0">
                <a:pos x="239334" y="0"/>
              </a:cxn>
              <a:cxn ang="0">
                <a:pos x="0" y="69937"/>
              </a:cxn>
              <a:cxn ang="0">
                <a:pos x="2418" y="72348"/>
              </a:cxn>
              <a:cxn ang="0">
                <a:pos x="0" y="72348"/>
              </a:cxn>
              <a:cxn ang="0">
                <a:pos x="181313" y="313510"/>
              </a:cxn>
              <a:cxn ang="0">
                <a:pos x="181313" y="412386"/>
              </a:cxn>
              <a:cxn ang="0">
                <a:pos x="239334" y="441325"/>
              </a:cxn>
              <a:cxn ang="0">
                <a:pos x="294937" y="412386"/>
              </a:cxn>
              <a:cxn ang="0">
                <a:pos x="294937" y="313510"/>
              </a:cxn>
              <a:cxn ang="0">
                <a:pos x="476250" y="72348"/>
              </a:cxn>
              <a:cxn ang="0">
                <a:pos x="473832" y="72348"/>
              </a:cxn>
              <a:cxn ang="0">
                <a:pos x="476250" y="69937"/>
              </a:cxn>
              <a:cxn ang="0">
                <a:pos x="239334" y="127815"/>
              </a:cxn>
              <a:cxn ang="0">
                <a:pos x="31428" y="74760"/>
              </a:cxn>
              <a:cxn ang="0">
                <a:pos x="239334" y="14470"/>
              </a:cxn>
              <a:cxn ang="0">
                <a:pos x="449657" y="74760"/>
              </a:cxn>
              <a:cxn ang="0">
                <a:pos x="239334" y="127815"/>
              </a:cxn>
            </a:cxnLst>
            <a:rect l="txL" t="txT" r="txR" b="txB"/>
            <a:pathLst>
              <a:path w="197" h="183">
                <a:moveTo>
                  <a:pt x="197" y="29"/>
                </a:moveTo>
                <a:cubicBezTo>
                  <a:pt x="197" y="16"/>
                  <a:pt x="153" y="0"/>
                  <a:pt x="99" y="0"/>
                </a:cubicBezTo>
                <a:cubicBezTo>
                  <a:pt x="44" y="0"/>
                  <a:pt x="0" y="16"/>
                  <a:pt x="0" y="29"/>
                </a:cubicBezTo>
                <a:cubicBezTo>
                  <a:pt x="0" y="30"/>
                  <a:pt x="1" y="30"/>
                  <a:pt x="1" y="30"/>
                </a:cubicBezTo>
                <a:cubicBezTo>
                  <a:pt x="0" y="30"/>
                  <a:pt x="0" y="30"/>
                  <a:pt x="0" y="30"/>
                </a:cubicBezTo>
                <a:cubicBezTo>
                  <a:pt x="0" y="53"/>
                  <a:pt x="64" y="107"/>
                  <a:pt x="75" y="130"/>
                </a:cubicBezTo>
                <a:cubicBezTo>
                  <a:pt x="75" y="171"/>
                  <a:pt x="75" y="171"/>
                  <a:pt x="75" y="171"/>
                </a:cubicBezTo>
                <a:cubicBezTo>
                  <a:pt x="75" y="178"/>
                  <a:pt x="86" y="183"/>
                  <a:pt x="99" y="183"/>
                </a:cubicBezTo>
                <a:cubicBezTo>
                  <a:pt x="111" y="183"/>
                  <a:pt x="122" y="178"/>
                  <a:pt x="122" y="171"/>
                </a:cubicBezTo>
                <a:cubicBezTo>
                  <a:pt x="122" y="130"/>
                  <a:pt x="122" y="130"/>
                  <a:pt x="122" y="130"/>
                </a:cubicBezTo>
                <a:cubicBezTo>
                  <a:pt x="133" y="107"/>
                  <a:pt x="197" y="53"/>
                  <a:pt x="197" y="30"/>
                </a:cubicBezTo>
                <a:cubicBezTo>
                  <a:pt x="196" y="30"/>
                  <a:pt x="196" y="30"/>
                  <a:pt x="196" y="30"/>
                </a:cubicBezTo>
                <a:cubicBezTo>
                  <a:pt x="197" y="30"/>
                  <a:pt x="197" y="30"/>
                  <a:pt x="197" y="29"/>
                </a:cubicBezTo>
                <a:close/>
                <a:moveTo>
                  <a:pt x="99" y="53"/>
                </a:moveTo>
                <a:cubicBezTo>
                  <a:pt x="52" y="53"/>
                  <a:pt x="13" y="43"/>
                  <a:pt x="13" y="31"/>
                </a:cubicBezTo>
                <a:cubicBezTo>
                  <a:pt x="13" y="19"/>
                  <a:pt x="52" y="6"/>
                  <a:pt x="99" y="6"/>
                </a:cubicBezTo>
                <a:cubicBezTo>
                  <a:pt x="147" y="6"/>
                  <a:pt x="186" y="19"/>
                  <a:pt x="186" y="31"/>
                </a:cubicBezTo>
                <a:cubicBezTo>
                  <a:pt x="186" y="43"/>
                  <a:pt x="147" y="53"/>
                  <a:pt x="99" y="53"/>
                </a:cubicBezTo>
                <a:close/>
              </a:path>
            </a:pathLst>
          </a:custGeom>
          <a:solidFill>
            <a:schemeClr val="bg1">
              <a:alpha val="100000"/>
            </a:schemeClr>
          </a:solidFill>
          <a:ln w="9525">
            <a:noFill/>
          </a:ln>
        </p:spPr>
        <p:txBody>
          <a:bodyPr/>
          <a:p>
            <a:endParaRPr lang="zh-CN" altLang="en-US"/>
          </a:p>
        </p:txBody>
      </p:sp>
      <p:grpSp>
        <p:nvGrpSpPr>
          <p:cNvPr id="4" name="Group 32"/>
          <p:cNvGrpSpPr/>
          <p:nvPr/>
        </p:nvGrpSpPr>
        <p:grpSpPr>
          <a:xfrm>
            <a:off x="10399713" y="1874838"/>
            <a:ext cx="263525" cy="477837"/>
            <a:chOff x="0" y="0"/>
            <a:chExt cx="409575" cy="742950"/>
          </a:xfrm>
        </p:grpSpPr>
        <p:sp>
          <p:nvSpPr>
            <p:cNvPr id="43063" name="Freeform 189"/>
            <p:cNvSpPr/>
            <p:nvPr/>
          </p:nvSpPr>
          <p:spPr>
            <a:xfrm>
              <a:off x="60325" y="390525"/>
              <a:ext cx="293688" cy="352425"/>
            </a:xfrm>
            <a:custGeom>
              <a:avLst/>
              <a:gdLst>
                <a:gd name="txL" fmla="*/ 0 w 78"/>
                <a:gd name="txT" fmla="*/ 0 h 94"/>
                <a:gd name="txR" fmla="*/ 78 w 78"/>
                <a:gd name="txB" fmla="*/ 94 h 94"/>
              </a:gdLst>
              <a:ahLst/>
              <a:cxnLst>
                <a:cxn ang="0">
                  <a:pos x="271097" y="29994"/>
                </a:cxn>
                <a:cxn ang="0">
                  <a:pos x="244740" y="44990"/>
                </a:cxn>
                <a:cxn ang="0">
                  <a:pos x="237210" y="44990"/>
                </a:cxn>
                <a:cxn ang="0">
                  <a:pos x="195792" y="56238"/>
                </a:cxn>
                <a:cxn ang="0">
                  <a:pos x="139314" y="41241"/>
                </a:cxn>
                <a:cxn ang="0">
                  <a:pos x="90366" y="52489"/>
                </a:cxn>
                <a:cxn ang="0">
                  <a:pos x="48948" y="44990"/>
                </a:cxn>
                <a:cxn ang="0">
                  <a:pos x="41418" y="41241"/>
                </a:cxn>
                <a:cxn ang="0">
                  <a:pos x="26357" y="33743"/>
                </a:cxn>
                <a:cxn ang="0">
                  <a:pos x="0" y="11248"/>
                </a:cxn>
                <a:cxn ang="0">
                  <a:pos x="0" y="326181"/>
                </a:cxn>
                <a:cxn ang="0">
                  <a:pos x="15061" y="348676"/>
                </a:cxn>
                <a:cxn ang="0">
                  <a:pos x="26357" y="352425"/>
                </a:cxn>
                <a:cxn ang="0">
                  <a:pos x="41418" y="344927"/>
                </a:cxn>
                <a:cxn ang="0">
                  <a:pos x="146844" y="239949"/>
                </a:cxn>
                <a:cxn ang="0">
                  <a:pos x="252270" y="344927"/>
                </a:cxn>
                <a:cxn ang="0">
                  <a:pos x="278627" y="348676"/>
                </a:cxn>
                <a:cxn ang="0">
                  <a:pos x="293688" y="326181"/>
                </a:cxn>
                <a:cxn ang="0">
                  <a:pos x="293688" y="0"/>
                </a:cxn>
                <a:cxn ang="0">
                  <a:pos x="271097" y="29994"/>
                </a:cxn>
              </a:cxnLst>
              <a:rect l="txL" t="txT" r="txR" b="txB"/>
              <a:pathLst>
                <a:path w="78" h="94">
                  <a:moveTo>
                    <a:pt x="72" y="8"/>
                  </a:moveTo>
                  <a:cubicBezTo>
                    <a:pt x="70" y="9"/>
                    <a:pt x="68" y="10"/>
                    <a:pt x="65" y="12"/>
                  </a:cubicBezTo>
                  <a:cubicBezTo>
                    <a:pt x="65" y="12"/>
                    <a:pt x="64" y="12"/>
                    <a:pt x="63" y="12"/>
                  </a:cubicBezTo>
                  <a:cubicBezTo>
                    <a:pt x="60" y="14"/>
                    <a:pt x="56" y="15"/>
                    <a:pt x="52" y="15"/>
                  </a:cubicBezTo>
                  <a:cubicBezTo>
                    <a:pt x="47" y="15"/>
                    <a:pt x="42" y="13"/>
                    <a:pt x="37" y="11"/>
                  </a:cubicBezTo>
                  <a:cubicBezTo>
                    <a:pt x="33" y="13"/>
                    <a:pt x="29" y="14"/>
                    <a:pt x="24" y="14"/>
                  </a:cubicBezTo>
                  <a:cubicBezTo>
                    <a:pt x="20" y="14"/>
                    <a:pt x="17" y="13"/>
                    <a:pt x="13" y="12"/>
                  </a:cubicBezTo>
                  <a:cubicBezTo>
                    <a:pt x="13" y="12"/>
                    <a:pt x="12" y="11"/>
                    <a:pt x="11" y="11"/>
                  </a:cubicBezTo>
                  <a:cubicBezTo>
                    <a:pt x="10" y="10"/>
                    <a:pt x="8" y="10"/>
                    <a:pt x="7" y="9"/>
                  </a:cubicBezTo>
                  <a:cubicBezTo>
                    <a:pt x="4" y="7"/>
                    <a:pt x="2" y="5"/>
                    <a:pt x="0" y="3"/>
                  </a:cubicBezTo>
                  <a:cubicBezTo>
                    <a:pt x="0" y="87"/>
                    <a:pt x="0" y="87"/>
                    <a:pt x="0" y="87"/>
                  </a:cubicBezTo>
                  <a:cubicBezTo>
                    <a:pt x="0" y="90"/>
                    <a:pt x="2" y="92"/>
                    <a:pt x="4" y="93"/>
                  </a:cubicBezTo>
                  <a:cubicBezTo>
                    <a:pt x="5" y="94"/>
                    <a:pt x="6" y="94"/>
                    <a:pt x="7" y="94"/>
                  </a:cubicBezTo>
                  <a:cubicBezTo>
                    <a:pt x="8" y="94"/>
                    <a:pt x="10" y="93"/>
                    <a:pt x="11" y="92"/>
                  </a:cubicBezTo>
                  <a:cubicBezTo>
                    <a:pt x="39" y="64"/>
                    <a:pt x="39" y="64"/>
                    <a:pt x="39" y="64"/>
                  </a:cubicBezTo>
                  <a:cubicBezTo>
                    <a:pt x="67" y="92"/>
                    <a:pt x="67" y="92"/>
                    <a:pt x="67" y="92"/>
                  </a:cubicBezTo>
                  <a:cubicBezTo>
                    <a:pt x="69" y="94"/>
                    <a:pt x="72" y="94"/>
                    <a:pt x="74" y="93"/>
                  </a:cubicBezTo>
                  <a:cubicBezTo>
                    <a:pt x="77" y="92"/>
                    <a:pt x="78" y="90"/>
                    <a:pt x="78" y="87"/>
                  </a:cubicBezTo>
                  <a:cubicBezTo>
                    <a:pt x="78" y="0"/>
                    <a:pt x="78" y="0"/>
                    <a:pt x="78" y="0"/>
                  </a:cubicBezTo>
                  <a:cubicBezTo>
                    <a:pt x="77" y="3"/>
                    <a:pt x="75" y="5"/>
                    <a:pt x="72" y="8"/>
                  </a:cubicBezTo>
                  <a:close/>
                </a:path>
              </a:pathLst>
            </a:custGeom>
            <a:solidFill>
              <a:schemeClr val="bg1">
                <a:alpha val="100000"/>
              </a:schemeClr>
            </a:solidFill>
            <a:ln w="9525">
              <a:noFill/>
            </a:ln>
          </p:spPr>
          <p:txBody>
            <a:bodyPr/>
            <a:p>
              <a:endParaRPr lang="zh-CN" altLang="en-US"/>
            </a:p>
          </p:txBody>
        </p:sp>
        <p:sp>
          <p:nvSpPr>
            <p:cNvPr id="43064" name="Freeform 190"/>
            <p:cNvSpPr>
              <a:spLocks noEditPoints="1"/>
            </p:cNvSpPr>
            <p:nvPr/>
          </p:nvSpPr>
          <p:spPr>
            <a:xfrm>
              <a:off x="0" y="0"/>
              <a:ext cx="409575" cy="396875"/>
            </a:xfrm>
            <a:custGeom>
              <a:avLst/>
              <a:gdLst>
                <a:gd name="txL" fmla="*/ 0 w 109"/>
                <a:gd name="txT" fmla="*/ 0 h 106"/>
                <a:gd name="txR" fmla="*/ 109 w 109"/>
                <a:gd name="txB" fmla="*/ 106 h 106"/>
              </a:gdLst>
              <a:ahLst/>
              <a:cxnLst>
                <a:cxn ang="0">
                  <a:pos x="390787" y="108579"/>
                </a:cxn>
                <a:cxn ang="0">
                  <a:pos x="379514" y="97347"/>
                </a:cxn>
                <a:cxn ang="0">
                  <a:pos x="368242" y="89858"/>
                </a:cxn>
                <a:cxn ang="0">
                  <a:pos x="353211" y="82370"/>
                </a:cxn>
                <a:cxn ang="0">
                  <a:pos x="338181" y="78626"/>
                </a:cxn>
                <a:cxn ang="0">
                  <a:pos x="281818" y="7488"/>
                </a:cxn>
                <a:cxn ang="0">
                  <a:pos x="266787" y="3744"/>
                </a:cxn>
                <a:cxn ang="0">
                  <a:pos x="248000" y="3744"/>
                </a:cxn>
                <a:cxn ang="0">
                  <a:pos x="236727" y="7488"/>
                </a:cxn>
                <a:cxn ang="0">
                  <a:pos x="217939" y="18721"/>
                </a:cxn>
                <a:cxn ang="0">
                  <a:pos x="202909" y="18721"/>
                </a:cxn>
                <a:cxn ang="0">
                  <a:pos x="195394" y="11232"/>
                </a:cxn>
                <a:cxn ang="0">
                  <a:pos x="176606" y="3744"/>
                </a:cxn>
                <a:cxn ang="0">
                  <a:pos x="165333" y="0"/>
                </a:cxn>
                <a:cxn ang="0">
                  <a:pos x="142788" y="3744"/>
                </a:cxn>
                <a:cxn ang="0">
                  <a:pos x="86424" y="74882"/>
                </a:cxn>
                <a:cxn ang="0">
                  <a:pos x="67636" y="74882"/>
                </a:cxn>
                <a:cxn ang="0">
                  <a:pos x="52606" y="78626"/>
                </a:cxn>
                <a:cxn ang="0">
                  <a:pos x="41333" y="86114"/>
                </a:cxn>
                <a:cxn ang="0">
                  <a:pos x="30061" y="97347"/>
                </a:cxn>
                <a:cxn ang="0">
                  <a:pos x="15030" y="116067"/>
                </a:cxn>
                <a:cxn ang="0">
                  <a:pos x="18788" y="280808"/>
                </a:cxn>
                <a:cxn ang="0">
                  <a:pos x="26303" y="295784"/>
                </a:cxn>
                <a:cxn ang="0">
                  <a:pos x="41333" y="303272"/>
                </a:cxn>
                <a:cxn ang="0">
                  <a:pos x="52606" y="310761"/>
                </a:cxn>
                <a:cxn ang="0">
                  <a:pos x="63879" y="314505"/>
                </a:cxn>
                <a:cxn ang="0">
                  <a:pos x="78909" y="314505"/>
                </a:cxn>
                <a:cxn ang="0">
                  <a:pos x="108969" y="378154"/>
                </a:cxn>
                <a:cxn ang="0">
                  <a:pos x="135272" y="389387"/>
                </a:cxn>
                <a:cxn ang="0">
                  <a:pos x="154060" y="393131"/>
                </a:cxn>
                <a:cxn ang="0">
                  <a:pos x="165333" y="389387"/>
                </a:cxn>
                <a:cxn ang="0">
                  <a:pos x="184121" y="381899"/>
                </a:cxn>
                <a:cxn ang="0">
                  <a:pos x="195394" y="374410"/>
                </a:cxn>
                <a:cxn ang="0">
                  <a:pos x="210424" y="378154"/>
                </a:cxn>
                <a:cxn ang="0">
                  <a:pos x="225454" y="389387"/>
                </a:cxn>
                <a:cxn ang="0">
                  <a:pos x="240484" y="393131"/>
                </a:cxn>
                <a:cxn ang="0">
                  <a:pos x="259272" y="393131"/>
                </a:cxn>
                <a:cxn ang="0">
                  <a:pos x="270545" y="393131"/>
                </a:cxn>
                <a:cxn ang="0">
                  <a:pos x="323151" y="321993"/>
                </a:cxn>
                <a:cxn ang="0">
                  <a:pos x="338181" y="321993"/>
                </a:cxn>
                <a:cxn ang="0">
                  <a:pos x="353211" y="318249"/>
                </a:cxn>
                <a:cxn ang="0">
                  <a:pos x="364484" y="314505"/>
                </a:cxn>
                <a:cxn ang="0">
                  <a:pos x="375757" y="307017"/>
                </a:cxn>
                <a:cxn ang="0">
                  <a:pos x="387030" y="292040"/>
                </a:cxn>
                <a:cxn ang="0">
                  <a:pos x="375757" y="202182"/>
                </a:cxn>
                <a:cxn ang="0">
                  <a:pos x="263030" y="232134"/>
                </a:cxn>
                <a:cxn ang="0">
                  <a:pos x="255515" y="239623"/>
                </a:cxn>
                <a:cxn ang="0">
                  <a:pos x="248000" y="247111"/>
                </a:cxn>
                <a:cxn ang="0">
                  <a:pos x="232969" y="258343"/>
                </a:cxn>
                <a:cxn ang="0">
                  <a:pos x="225454" y="262087"/>
                </a:cxn>
                <a:cxn ang="0">
                  <a:pos x="206666" y="265831"/>
                </a:cxn>
                <a:cxn ang="0">
                  <a:pos x="202909" y="265831"/>
                </a:cxn>
                <a:cxn ang="0">
                  <a:pos x="191636" y="262087"/>
                </a:cxn>
                <a:cxn ang="0">
                  <a:pos x="180363" y="258343"/>
                </a:cxn>
                <a:cxn ang="0">
                  <a:pos x="150303" y="164741"/>
                </a:cxn>
                <a:cxn ang="0">
                  <a:pos x="154060" y="153508"/>
                </a:cxn>
                <a:cxn ang="0">
                  <a:pos x="169091" y="142276"/>
                </a:cxn>
                <a:cxn ang="0">
                  <a:pos x="180363" y="138532"/>
                </a:cxn>
                <a:cxn ang="0">
                  <a:pos x="195394" y="131044"/>
                </a:cxn>
                <a:cxn ang="0">
                  <a:pos x="206666" y="131044"/>
                </a:cxn>
                <a:cxn ang="0">
                  <a:pos x="214181" y="131044"/>
                </a:cxn>
                <a:cxn ang="0">
                  <a:pos x="225454" y="134788"/>
                </a:cxn>
                <a:cxn ang="0">
                  <a:pos x="266787" y="224646"/>
                </a:cxn>
              </a:cxnLst>
              <a:rect l="txL" t="txT" r="txR" b="txB"/>
              <a:pathLst>
                <a:path w="109" h="106">
                  <a:moveTo>
                    <a:pt x="106" y="33"/>
                  </a:moveTo>
                  <a:cubicBezTo>
                    <a:pt x="106" y="32"/>
                    <a:pt x="105" y="31"/>
                    <a:pt x="105" y="30"/>
                  </a:cubicBezTo>
                  <a:cubicBezTo>
                    <a:pt x="105" y="30"/>
                    <a:pt x="105" y="30"/>
                    <a:pt x="104" y="29"/>
                  </a:cubicBezTo>
                  <a:cubicBezTo>
                    <a:pt x="104" y="29"/>
                    <a:pt x="104" y="28"/>
                    <a:pt x="103" y="28"/>
                  </a:cubicBezTo>
                  <a:cubicBezTo>
                    <a:pt x="103" y="28"/>
                    <a:pt x="103" y="27"/>
                    <a:pt x="103" y="27"/>
                  </a:cubicBezTo>
                  <a:cubicBezTo>
                    <a:pt x="102" y="27"/>
                    <a:pt x="102" y="26"/>
                    <a:pt x="101" y="26"/>
                  </a:cubicBezTo>
                  <a:cubicBezTo>
                    <a:pt x="101" y="26"/>
                    <a:pt x="101" y="25"/>
                    <a:pt x="100" y="25"/>
                  </a:cubicBezTo>
                  <a:cubicBezTo>
                    <a:pt x="100" y="25"/>
                    <a:pt x="100" y="25"/>
                    <a:pt x="99" y="24"/>
                  </a:cubicBezTo>
                  <a:cubicBezTo>
                    <a:pt x="99" y="24"/>
                    <a:pt x="98" y="24"/>
                    <a:pt x="98" y="24"/>
                  </a:cubicBezTo>
                  <a:cubicBezTo>
                    <a:pt x="98" y="23"/>
                    <a:pt x="97" y="23"/>
                    <a:pt x="97" y="23"/>
                  </a:cubicBezTo>
                  <a:cubicBezTo>
                    <a:pt x="96" y="23"/>
                    <a:pt x="96" y="23"/>
                    <a:pt x="95" y="23"/>
                  </a:cubicBezTo>
                  <a:cubicBezTo>
                    <a:pt x="95" y="22"/>
                    <a:pt x="95" y="22"/>
                    <a:pt x="94" y="22"/>
                  </a:cubicBezTo>
                  <a:cubicBezTo>
                    <a:pt x="94" y="22"/>
                    <a:pt x="93" y="22"/>
                    <a:pt x="93" y="22"/>
                  </a:cubicBezTo>
                  <a:cubicBezTo>
                    <a:pt x="92" y="22"/>
                    <a:pt x="92" y="22"/>
                    <a:pt x="91" y="22"/>
                  </a:cubicBezTo>
                  <a:cubicBezTo>
                    <a:pt x="91" y="21"/>
                    <a:pt x="90" y="21"/>
                    <a:pt x="90" y="21"/>
                  </a:cubicBezTo>
                  <a:cubicBezTo>
                    <a:pt x="89" y="21"/>
                    <a:pt x="89" y="21"/>
                    <a:pt x="88" y="21"/>
                  </a:cubicBezTo>
                  <a:cubicBezTo>
                    <a:pt x="89" y="14"/>
                    <a:pt x="85" y="6"/>
                    <a:pt x="77" y="2"/>
                  </a:cubicBezTo>
                  <a:cubicBezTo>
                    <a:pt x="76" y="2"/>
                    <a:pt x="75" y="2"/>
                    <a:pt x="75" y="2"/>
                  </a:cubicBezTo>
                  <a:cubicBezTo>
                    <a:pt x="74" y="2"/>
                    <a:pt x="74" y="2"/>
                    <a:pt x="74" y="1"/>
                  </a:cubicBezTo>
                  <a:cubicBezTo>
                    <a:pt x="73" y="1"/>
                    <a:pt x="72" y="1"/>
                    <a:pt x="71" y="1"/>
                  </a:cubicBezTo>
                  <a:cubicBezTo>
                    <a:pt x="71" y="1"/>
                    <a:pt x="71" y="1"/>
                    <a:pt x="71" y="1"/>
                  </a:cubicBezTo>
                  <a:cubicBezTo>
                    <a:pt x="70" y="1"/>
                    <a:pt x="70" y="1"/>
                    <a:pt x="69" y="1"/>
                  </a:cubicBezTo>
                  <a:cubicBezTo>
                    <a:pt x="69" y="1"/>
                    <a:pt x="68" y="1"/>
                    <a:pt x="68" y="1"/>
                  </a:cubicBezTo>
                  <a:cubicBezTo>
                    <a:pt x="67" y="1"/>
                    <a:pt x="67" y="1"/>
                    <a:pt x="66" y="1"/>
                  </a:cubicBezTo>
                  <a:cubicBezTo>
                    <a:pt x="66" y="1"/>
                    <a:pt x="65" y="2"/>
                    <a:pt x="65" y="2"/>
                  </a:cubicBezTo>
                  <a:cubicBezTo>
                    <a:pt x="65" y="2"/>
                    <a:pt x="64" y="2"/>
                    <a:pt x="63" y="2"/>
                  </a:cubicBezTo>
                  <a:cubicBezTo>
                    <a:pt x="63" y="2"/>
                    <a:pt x="63" y="2"/>
                    <a:pt x="63" y="2"/>
                  </a:cubicBezTo>
                  <a:cubicBezTo>
                    <a:pt x="62" y="3"/>
                    <a:pt x="61" y="3"/>
                    <a:pt x="60" y="4"/>
                  </a:cubicBezTo>
                  <a:cubicBezTo>
                    <a:pt x="60" y="4"/>
                    <a:pt x="60" y="4"/>
                    <a:pt x="60" y="4"/>
                  </a:cubicBezTo>
                  <a:cubicBezTo>
                    <a:pt x="60" y="4"/>
                    <a:pt x="59" y="5"/>
                    <a:pt x="58" y="5"/>
                  </a:cubicBezTo>
                  <a:cubicBezTo>
                    <a:pt x="58" y="5"/>
                    <a:pt x="58" y="5"/>
                    <a:pt x="58" y="6"/>
                  </a:cubicBezTo>
                  <a:cubicBezTo>
                    <a:pt x="57" y="6"/>
                    <a:pt x="56" y="7"/>
                    <a:pt x="56" y="7"/>
                  </a:cubicBezTo>
                  <a:cubicBezTo>
                    <a:pt x="55" y="7"/>
                    <a:pt x="55" y="6"/>
                    <a:pt x="54" y="5"/>
                  </a:cubicBezTo>
                  <a:cubicBezTo>
                    <a:pt x="54" y="5"/>
                    <a:pt x="54" y="5"/>
                    <a:pt x="54" y="5"/>
                  </a:cubicBezTo>
                  <a:cubicBezTo>
                    <a:pt x="53" y="4"/>
                    <a:pt x="53" y="4"/>
                    <a:pt x="52" y="4"/>
                  </a:cubicBezTo>
                  <a:cubicBezTo>
                    <a:pt x="52" y="4"/>
                    <a:pt x="52" y="3"/>
                    <a:pt x="52" y="3"/>
                  </a:cubicBezTo>
                  <a:cubicBezTo>
                    <a:pt x="51" y="3"/>
                    <a:pt x="50" y="2"/>
                    <a:pt x="49" y="2"/>
                  </a:cubicBezTo>
                  <a:cubicBezTo>
                    <a:pt x="49" y="2"/>
                    <a:pt x="49" y="2"/>
                    <a:pt x="49" y="2"/>
                  </a:cubicBezTo>
                  <a:cubicBezTo>
                    <a:pt x="48" y="2"/>
                    <a:pt x="48" y="1"/>
                    <a:pt x="47" y="1"/>
                  </a:cubicBezTo>
                  <a:cubicBezTo>
                    <a:pt x="47" y="1"/>
                    <a:pt x="46" y="1"/>
                    <a:pt x="46" y="1"/>
                  </a:cubicBezTo>
                  <a:cubicBezTo>
                    <a:pt x="45" y="1"/>
                    <a:pt x="45" y="1"/>
                    <a:pt x="44" y="0"/>
                  </a:cubicBezTo>
                  <a:cubicBezTo>
                    <a:pt x="44" y="0"/>
                    <a:pt x="44" y="0"/>
                    <a:pt x="44" y="0"/>
                  </a:cubicBezTo>
                  <a:cubicBezTo>
                    <a:pt x="43" y="0"/>
                    <a:pt x="42" y="0"/>
                    <a:pt x="41" y="0"/>
                  </a:cubicBezTo>
                  <a:cubicBezTo>
                    <a:pt x="41" y="0"/>
                    <a:pt x="41" y="0"/>
                    <a:pt x="41" y="0"/>
                  </a:cubicBezTo>
                  <a:cubicBezTo>
                    <a:pt x="40" y="0"/>
                    <a:pt x="39" y="0"/>
                    <a:pt x="38" y="1"/>
                  </a:cubicBezTo>
                  <a:cubicBezTo>
                    <a:pt x="38" y="1"/>
                    <a:pt x="38" y="1"/>
                    <a:pt x="38" y="1"/>
                  </a:cubicBezTo>
                  <a:cubicBezTo>
                    <a:pt x="37" y="1"/>
                    <a:pt x="36" y="1"/>
                    <a:pt x="35" y="1"/>
                  </a:cubicBezTo>
                  <a:cubicBezTo>
                    <a:pt x="27" y="4"/>
                    <a:pt x="23" y="12"/>
                    <a:pt x="23" y="20"/>
                  </a:cubicBezTo>
                  <a:cubicBezTo>
                    <a:pt x="23" y="20"/>
                    <a:pt x="22" y="20"/>
                    <a:pt x="21" y="20"/>
                  </a:cubicBezTo>
                  <a:cubicBezTo>
                    <a:pt x="20" y="20"/>
                    <a:pt x="20" y="20"/>
                    <a:pt x="20" y="20"/>
                  </a:cubicBezTo>
                  <a:cubicBezTo>
                    <a:pt x="19" y="20"/>
                    <a:pt x="19" y="20"/>
                    <a:pt x="18" y="20"/>
                  </a:cubicBezTo>
                  <a:cubicBezTo>
                    <a:pt x="18" y="20"/>
                    <a:pt x="17" y="20"/>
                    <a:pt x="17" y="20"/>
                  </a:cubicBezTo>
                  <a:cubicBezTo>
                    <a:pt x="16" y="20"/>
                    <a:pt x="16" y="21"/>
                    <a:pt x="15" y="21"/>
                  </a:cubicBezTo>
                  <a:cubicBezTo>
                    <a:pt x="15" y="21"/>
                    <a:pt x="15" y="21"/>
                    <a:pt x="14" y="21"/>
                  </a:cubicBezTo>
                  <a:cubicBezTo>
                    <a:pt x="14" y="21"/>
                    <a:pt x="13" y="22"/>
                    <a:pt x="13" y="22"/>
                  </a:cubicBezTo>
                  <a:cubicBezTo>
                    <a:pt x="13" y="22"/>
                    <a:pt x="12" y="22"/>
                    <a:pt x="12" y="22"/>
                  </a:cubicBezTo>
                  <a:cubicBezTo>
                    <a:pt x="11" y="23"/>
                    <a:pt x="11" y="23"/>
                    <a:pt x="11" y="23"/>
                  </a:cubicBezTo>
                  <a:cubicBezTo>
                    <a:pt x="10" y="23"/>
                    <a:pt x="10" y="24"/>
                    <a:pt x="10" y="24"/>
                  </a:cubicBezTo>
                  <a:cubicBezTo>
                    <a:pt x="9" y="24"/>
                    <a:pt x="9" y="25"/>
                    <a:pt x="8" y="25"/>
                  </a:cubicBezTo>
                  <a:cubicBezTo>
                    <a:pt x="8" y="25"/>
                    <a:pt x="8" y="26"/>
                    <a:pt x="8" y="26"/>
                  </a:cubicBezTo>
                  <a:cubicBezTo>
                    <a:pt x="7" y="26"/>
                    <a:pt x="7" y="27"/>
                    <a:pt x="6" y="27"/>
                  </a:cubicBezTo>
                  <a:cubicBezTo>
                    <a:pt x="6" y="28"/>
                    <a:pt x="6" y="28"/>
                    <a:pt x="6" y="28"/>
                  </a:cubicBezTo>
                  <a:cubicBezTo>
                    <a:pt x="5" y="29"/>
                    <a:pt x="5" y="30"/>
                    <a:pt x="4" y="31"/>
                  </a:cubicBezTo>
                  <a:cubicBezTo>
                    <a:pt x="1" y="38"/>
                    <a:pt x="3" y="47"/>
                    <a:pt x="9" y="52"/>
                  </a:cubicBezTo>
                  <a:cubicBezTo>
                    <a:pt x="3" y="57"/>
                    <a:pt x="0" y="65"/>
                    <a:pt x="3" y="73"/>
                  </a:cubicBezTo>
                  <a:cubicBezTo>
                    <a:pt x="4" y="74"/>
                    <a:pt x="4" y="75"/>
                    <a:pt x="5" y="75"/>
                  </a:cubicBezTo>
                  <a:cubicBezTo>
                    <a:pt x="5" y="76"/>
                    <a:pt x="5" y="76"/>
                    <a:pt x="5" y="76"/>
                  </a:cubicBezTo>
                  <a:cubicBezTo>
                    <a:pt x="6" y="77"/>
                    <a:pt x="6" y="77"/>
                    <a:pt x="6" y="78"/>
                  </a:cubicBezTo>
                  <a:cubicBezTo>
                    <a:pt x="7" y="78"/>
                    <a:pt x="7" y="78"/>
                    <a:pt x="7" y="79"/>
                  </a:cubicBezTo>
                  <a:cubicBezTo>
                    <a:pt x="8" y="79"/>
                    <a:pt x="8" y="79"/>
                    <a:pt x="8" y="80"/>
                  </a:cubicBezTo>
                  <a:cubicBezTo>
                    <a:pt x="9" y="80"/>
                    <a:pt x="9" y="80"/>
                    <a:pt x="9" y="81"/>
                  </a:cubicBezTo>
                  <a:cubicBezTo>
                    <a:pt x="10" y="81"/>
                    <a:pt x="10" y="81"/>
                    <a:pt x="11" y="81"/>
                  </a:cubicBezTo>
                  <a:cubicBezTo>
                    <a:pt x="11" y="82"/>
                    <a:pt x="11" y="82"/>
                    <a:pt x="12" y="82"/>
                  </a:cubicBezTo>
                  <a:cubicBezTo>
                    <a:pt x="12" y="82"/>
                    <a:pt x="13" y="83"/>
                    <a:pt x="13" y="83"/>
                  </a:cubicBezTo>
                  <a:cubicBezTo>
                    <a:pt x="13" y="83"/>
                    <a:pt x="14" y="83"/>
                    <a:pt x="14" y="83"/>
                  </a:cubicBezTo>
                  <a:cubicBezTo>
                    <a:pt x="15" y="83"/>
                    <a:pt x="15" y="84"/>
                    <a:pt x="16" y="84"/>
                  </a:cubicBezTo>
                  <a:cubicBezTo>
                    <a:pt x="16" y="84"/>
                    <a:pt x="16" y="84"/>
                    <a:pt x="16" y="84"/>
                  </a:cubicBezTo>
                  <a:cubicBezTo>
                    <a:pt x="16" y="84"/>
                    <a:pt x="17" y="84"/>
                    <a:pt x="17" y="84"/>
                  </a:cubicBezTo>
                  <a:cubicBezTo>
                    <a:pt x="17" y="84"/>
                    <a:pt x="18" y="84"/>
                    <a:pt x="18" y="84"/>
                  </a:cubicBezTo>
                  <a:cubicBezTo>
                    <a:pt x="19" y="84"/>
                    <a:pt x="19" y="84"/>
                    <a:pt x="20" y="84"/>
                  </a:cubicBezTo>
                  <a:cubicBezTo>
                    <a:pt x="20" y="84"/>
                    <a:pt x="20" y="84"/>
                    <a:pt x="21" y="84"/>
                  </a:cubicBezTo>
                  <a:cubicBezTo>
                    <a:pt x="21" y="84"/>
                    <a:pt x="21" y="84"/>
                    <a:pt x="22" y="84"/>
                  </a:cubicBezTo>
                  <a:cubicBezTo>
                    <a:pt x="22" y="87"/>
                    <a:pt x="22" y="89"/>
                    <a:pt x="23" y="92"/>
                  </a:cubicBezTo>
                  <a:cubicBezTo>
                    <a:pt x="24" y="95"/>
                    <a:pt x="26" y="99"/>
                    <a:pt x="29" y="101"/>
                  </a:cubicBezTo>
                  <a:cubicBezTo>
                    <a:pt x="30" y="102"/>
                    <a:pt x="31" y="103"/>
                    <a:pt x="33" y="103"/>
                  </a:cubicBezTo>
                  <a:cubicBezTo>
                    <a:pt x="33" y="104"/>
                    <a:pt x="34" y="104"/>
                    <a:pt x="35" y="104"/>
                  </a:cubicBezTo>
                  <a:cubicBezTo>
                    <a:pt x="35" y="104"/>
                    <a:pt x="36" y="104"/>
                    <a:pt x="36" y="104"/>
                  </a:cubicBezTo>
                  <a:cubicBezTo>
                    <a:pt x="37" y="104"/>
                    <a:pt x="37" y="105"/>
                    <a:pt x="38" y="105"/>
                  </a:cubicBezTo>
                  <a:cubicBezTo>
                    <a:pt x="38" y="105"/>
                    <a:pt x="39" y="105"/>
                    <a:pt x="39" y="105"/>
                  </a:cubicBezTo>
                  <a:cubicBezTo>
                    <a:pt x="39" y="105"/>
                    <a:pt x="40" y="105"/>
                    <a:pt x="41" y="105"/>
                  </a:cubicBezTo>
                  <a:cubicBezTo>
                    <a:pt x="41" y="105"/>
                    <a:pt x="41" y="105"/>
                    <a:pt x="41" y="105"/>
                  </a:cubicBezTo>
                  <a:cubicBezTo>
                    <a:pt x="42" y="105"/>
                    <a:pt x="43" y="104"/>
                    <a:pt x="44" y="104"/>
                  </a:cubicBezTo>
                  <a:cubicBezTo>
                    <a:pt x="44" y="104"/>
                    <a:pt x="44" y="104"/>
                    <a:pt x="44" y="104"/>
                  </a:cubicBezTo>
                  <a:cubicBezTo>
                    <a:pt x="45" y="104"/>
                    <a:pt x="46" y="104"/>
                    <a:pt x="46" y="103"/>
                  </a:cubicBezTo>
                  <a:cubicBezTo>
                    <a:pt x="47" y="103"/>
                    <a:pt x="47" y="103"/>
                    <a:pt x="47" y="103"/>
                  </a:cubicBezTo>
                  <a:cubicBezTo>
                    <a:pt x="48" y="103"/>
                    <a:pt x="49" y="103"/>
                    <a:pt x="49" y="102"/>
                  </a:cubicBezTo>
                  <a:cubicBezTo>
                    <a:pt x="49" y="102"/>
                    <a:pt x="49" y="102"/>
                    <a:pt x="50" y="102"/>
                  </a:cubicBezTo>
                  <a:cubicBezTo>
                    <a:pt x="50" y="102"/>
                    <a:pt x="51" y="101"/>
                    <a:pt x="51" y="101"/>
                  </a:cubicBezTo>
                  <a:cubicBezTo>
                    <a:pt x="52" y="100"/>
                    <a:pt x="52" y="100"/>
                    <a:pt x="52" y="100"/>
                  </a:cubicBezTo>
                  <a:cubicBezTo>
                    <a:pt x="53" y="100"/>
                    <a:pt x="53" y="99"/>
                    <a:pt x="54" y="98"/>
                  </a:cubicBezTo>
                  <a:cubicBezTo>
                    <a:pt x="54" y="99"/>
                    <a:pt x="55" y="100"/>
                    <a:pt x="56" y="100"/>
                  </a:cubicBezTo>
                  <a:cubicBezTo>
                    <a:pt x="56" y="100"/>
                    <a:pt x="56" y="101"/>
                    <a:pt x="56" y="101"/>
                  </a:cubicBezTo>
                  <a:cubicBezTo>
                    <a:pt x="57" y="101"/>
                    <a:pt x="57" y="102"/>
                    <a:pt x="58" y="102"/>
                  </a:cubicBezTo>
                  <a:cubicBezTo>
                    <a:pt x="58" y="102"/>
                    <a:pt x="58" y="102"/>
                    <a:pt x="58" y="102"/>
                  </a:cubicBezTo>
                  <a:cubicBezTo>
                    <a:pt x="59" y="103"/>
                    <a:pt x="60" y="103"/>
                    <a:pt x="60" y="104"/>
                  </a:cubicBezTo>
                  <a:cubicBezTo>
                    <a:pt x="61" y="104"/>
                    <a:pt x="61" y="104"/>
                    <a:pt x="61" y="104"/>
                  </a:cubicBezTo>
                  <a:cubicBezTo>
                    <a:pt x="62" y="104"/>
                    <a:pt x="62" y="104"/>
                    <a:pt x="63" y="105"/>
                  </a:cubicBezTo>
                  <a:cubicBezTo>
                    <a:pt x="63" y="105"/>
                    <a:pt x="63" y="105"/>
                    <a:pt x="64" y="105"/>
                  </a:cubicBezTo>
                  <a:cubicBezTo>
                    <a:pt x="64" y="105"/>
                    <a:pt x="65" y="105"/>
                    <a:pt x="66" y="105"/>
                  </a:cubicBezTo>
                  <a:cubicBezTo>
                    <a:pt x="66" y="105"/>
                    <a:pt x="66" y="105"/>
                    <a:pt x="66" y="105"/>
                  </a:cubicBezTo>
                  <a:cubicBezTo>
                    <a:pt x="67" y="105"/>
                    <a:pt x="68" y="106"/>
                    <a:pt x="69" y="105"/>
                  </a:cubicBezTo>
                  <a:cubicBezTo>
                    <a:pt x="69" y="105"/>
                    <a:pt x="69" y="105"/>
                    <a:pt x="69" y="105"/>
                  </a:cubicBezTo>
                  <a:cubicBezTo>
                    <a:pt x="70" y="105"/>
                    <a:pt x="71" y="105"/>
                    <a:pt x="72" y="105"/>
                  </a:cubicBezTo>
                  <a:cubicBezTo>
                    <a:pt x="72" y="105"/>
                    <a:pt x="72" y="105"/>
                    <a:pt x="72" y="105"/>
                  </a:cubicBezTo>
                  <a:cubicBezTo>
                    <a:pt x="73" y="105"/>
                    <a:pt x="74" y="105"/>
                    <a:pt x="75" y="104"/>
                  </a:cubicBezTo>
                  <a:cubicBezTo>
                    <a:pt x="77" y="103"/>
                    <a:pt x="80" y="102"/>
                    <a:pt x="81" y="100"/>
                  </a:cubicBezTo>
                  <a:cubicBezTo>
                    <a:pt x="85" y="96"/>
                    <a:pt x="87" y="91"/>
                    <a:pt x="86" y="86"/>
                  </a:cubicBezTo>
                  <a:cubicBezTo>
                    <a:pt x="87" y="86"/>
                    <a:pt x="87" y="86"/>
                    <a:pt x="88" y="86"/>
                  </a:cubicBezTo>
                  <a:cubicBezTo>
                    <a:pt x="88" y="86"/>
                    <a:pt x="89" y="86"/>
                    <a:pt x="89" y="86"/>
                  </a:cubicBezTo>
                  <a:cubicBezTo>
                    <a:pt x="89" y="86"/>
                    <a:pt x="90" y="86"/>
                    <a:pt x="90" y="86"/>
                  </a:cubicBezTo>
                  <a:cubicBezTo>
                    <a:pt x="91" y="86"/>
                    <a:pt x="91" y="86"/>
                    <a:pt x="92" y="86"/>
                  </a:cubicBezTo>
                  <a:cubicBezTo>
                    <a:pt x="92" y="86"/>
                    <a:pt x="92" y="85"/>
                    <a:pt x="93" y="85"/>
                  </a:cubicBezTo>
                  <a:cubicBezTo>
                    <a:pt x="93" y="85"/>
                    <a:pt x="94" y="85"/>
                    <a:pt x="94" y="85"/>
                  </a:cubicBezTo>
                  <a:cubicBezTo>
                    <a:pt x="94" y="85"/>
                    <a:pt x="94" y="85"/>
                    <a:pt x="94" y="85"/>
                  </a:cubicBezTo>
                  <a:cubicBezTo>
                    <a:pt x="95" y="85"/>
                    <a:pt x="95" y="85"/>
                    <a:pt x="95" y="85"/>
                  </a:cubicBezTo>
                  <a:cubicBezTo>
                    <a:pt x="96" y="84"/>
                    <a:pt x="96" y="84"/>
                    <a:pt x="97" y="84"/>
                  </a:cubicBezTo>
                  <a:cubicBezTo>
                    <a:pt x="97" y="84"/>
                    <a:pt x="97" y="84"/>
                    <a:pt x="98" y="83"/>
                  </a:cubicBezTo>
                  <a:cubicBezTo>
                    <a:pt x="98" y="83"/>
                    <a:pt x="99" y="83"/>
                    <a:pt x="99" y="82"/>
                  </a:cubicBezTo>
                  <a:cubicBezTo>
                    <a:pt x="99" y="82"/>
                    <a:pt x="100" y="82"/>
                    <a:pt x="100" y="82"/>
                  </a:cubicBezTo>
                  <a:cubicBezTo>
                    <a:pt x="101" y="81"/>
                    <a:pt x="101" y="81"/>
                    <a:pt x="101" y="81"/>
                  </a:cubicBezTo>
                  <a:cubicBezTo>
                    <a:pt x="102" y="80"/>
                    <a:pt x="102" y="80"/>
                    <a:pt x="102" y="80"/>
                  </a:cubicBezTo>
                  <a:cubicBezTo>
                    <a:pt x="103" y="79"/>
                    <a:pt x="103" y="79"/>
                    <a:pt x="103" y="78"/>
                  </a:cubicBezTo>
                  <a:cubicBezTo>
                    <a:pt x="103" y="78"/>
                    <a:pt x="104" y="78"/>
                    <a:pt x="104" y="78"/>
                  </a:cubicBezTo>
                  <a:cubicBezTo>
                    <a:pt x="104" y="77"/>
                    <a:pt x="105" y="76"/>
                    <a:pt x="105" y="75"/>
                  </a:cubicBezTo>
                  <a:cubicBezTo>
                    <a:pt x="109" y="68"/>
                    <a:pt x="106" y="59"/>
                    <a:pt x="100" y="54"/>
                  </a:cubicBezTo>
                  <a:cubicBezTo>
                    <a:pt x="107" y="49"/>
                    <a:pt x="109" y="41"/>
                    <a:pt x="106" y="33"/>
                  </a:cubicBezTo>
                  <a:close/>
                  <a:moveTo>
                    <a:pt x="71" y="60"/>
                  </a:moveTo>
                  <a:cubicBezTo>
                    <a:pt x="71" y="61"/>
                    <a:pt x="70" y="61"/>
                    <a:pt x="70" y="62"/>
                  </a:cubicBezTo>
                  <a:cubicBezTo>
                    <a:pt x="70" y="62"/>
                    <a:pt x="70" y="62"/>
                    <a:pt x="70" y="63"/>
                  </a:cubicBezTo>
                  <a:cubicBezTo>
                    <a:pt x="69" y="63"/>
                    <a:pt x="69" y="64"/>
                    <a:pt x="68" y="64"/>
                  </a:cubicBezTo>
                  <a:cubicBezTo>
                    <a:pt x="68" y="64"/>
                    <a:pt x="68" y="64"/>
                    <a:pt x="68" y="64"/>
                  </a:cubicBezTo>
                  <a:cubicBezTo>
                    <a:pt x="68" y="64"/>
                    <a:pt x="68" y="64"/>
                    <a:pt x="68" y="65"/>
                  </a:cubicBezTo>
                  <a:cubicBezTo>
                    <a:pt x="68" y="65"/>
                    <a:pt x="67" y="66"/>
                    <a:pt x="67" y="66"/>
                  </a:cubicBezTo>
                  <a:cubicBezTo>
                    <a:pt x="66" y="66"/>
                    <a:pt x="66" y="66"/>
                    <a:pt x="66" y="66"/>
                  </a:cubicBezTo>
                  <a:cubicBezTo>
                    <a:pt x="66" y="67"/>
                    <a:pt x="65" y="67"/>
                    <a:pt x="65" y="68"/>
                  </a:cubicBezTo>
                  <a:cubicBezTo>
                    <a:pt x="65" y="68"/>
                    <a:pt x="64" y="68"/>
                    <a:pt x="64" y="68"/>
                  </a:cubicBezTo>
                  <a:cubicBezTo>
                    <a:pt x="64" y="68"/>
                    <a:pt x="63" y="69"/>
                    <a:pt x="62" y="69"/>
                  </a:cubicBezTo>
                  <a:cubicBezTo>
                    <a:pt x="62" y="69"/>
                    <a:pt x="62" y="69"/>
                    <a:pt x="62" y="69"/>
                  </a:cubicBezTo>
                  <a:cubicBezTo>
                    <a:pt x="61" y="69"/>
                    <a:pt x="61" y="70"/>
                    <a:pt x="60" y="70"/>
                  </a:cubicBezTo>
                  <a:cubicBezTo>
                    <a:pt x="60" y="70"/>
                    <a:pt x="60" y="70"/>
                    <a:pt x="60" y="70"/>
                  </a:cubicBezTo>
                  <a:cubicBezTo>
                    <a:pt x="59" y="70"/>
                    <a:pt x="58" y="70"/>
                    <a:pt x="58" y="70"/>
                  </a:cubicBezTo>
                  <a:cubicBezTo>
                    <a:pt x="57" y="70"/>
                    <a:pt x="57" y="70"/>
                    <a:pt x="57" y="70"/>
                  </a:cubicBezTo>
                  <a:cubicBezTo>
                    <a:pt x="56" y="71"/>
                    <a:pt x="56" y="71"/>
                    <a:pt x="55" y="71"/>
                  </a:cubicBezTo>
                  <a:cubicBezTo>
                    <a:pt x="55" y="71"/>
                    <a:pt x="55" y="71"/>
                    <a:pt x="55" y="71"/>
                  </a:cubicBezTo>
                  <a:cubicBezTo>
                    <a:pt x="55" y="71"/>
                    <a:pt x="55" y="71"/>
                    <a:pt x="55" y="71"/>
                  </a:cubicBezTo>
                  <a:cubicBezTo>
                    <a:pt x="54" y="71"/>
                    <a:pt x="54" y="71"/>
                    <a:pt x="54" y="71"/>
                  </a:cubicBezTo>
                  <a:cubicBezTo>
                    <a:pt x="53" y="71"/>
                    <a:pt x="53" y="71"/>
                    <a:pt x="53" y="71"/>
                  </a:cubicBezTo>
                  <a:cubicBezTo>
                    <a:pt x="53" y="70"/>
                    <a:pt x="52" y="70"/>
                    <a:pt x="52" y="70"/>
                  </a:cubicBezTo>
                  <a:cubicBezTo>
                    <a:pt x="52" y="70"/>
                    <a:pt x="51" y="70"/>
                    <a:pt x="51" y="70"/>
                  </a:cubicBezTo>
                  <a:cubicBezTo>
                    <a:pt x="51" y="70"/>
                    <a:pt x="50" y="70"/>
                    <a:pt x="50" y="70"/>
                  </a:cubicBezTo>
                  <a:cubicBezTo>
                    <a:pt x="50" y="70"/>
                    <a:pt x="50" y="70"/>
                    <a:pt x="49" y="70"/>
                  </a:cubicBezTo>
                  <a:cubicBezTo>
                    <a:pt x="49" y="70"/>
                    <a:pt x="48" y="69"/>
                    <a:pt x="48" y="69"/>
                  </a:cubicBezTo>
                  <a:cubicBezTo>
                    <a:pt x="45" y="68"/>
                    <a:pt x="43" y="66"/>
                    <a:pt x="41" y="64"/>
                  </a:cubicBezTo>
                  <a:cubicBezTo>
                    <a:pt x="37" y="59"/>
                    <a:pt x="36" y="52"/>
                    <a:pt x="39" y="46"/>
                  </a:cubicBezTo>
                  <a:cubicBezTo>
                    <a:pt x="39" y="45"/>
                    <a:pt x="39" y="44"/>
                    <a:pt x="40" y="44"/>
                  </a:cubicBezTo>
                  <a:cubicBezTo>
                    <a:pt x="40" y="43"/>
                    <a:pt x="40" y="43"/>
                    <a:pt x="40" y="43"/>
                  </a:cubicBezTo>
                  <a:cubicBezTo>
                    <a:pt x="40" y="42"/>
                    <a:pt x="41" y="42"/>
                    <a:pt x="41" y="41"/>
                  </a:cubicBezTo>
                  <a:cubicBezTo>
                    <a:pt x="41" y="41"/>
                    <a:pt x="41" y="41"/>
                    <a:pt x="41" y="41"/>
                  </a:cubicBezTo>
                  <a:cubicBezTo>
                    <a:pt x="42" y="41"/>
                    <a:pt x="42" y="40"/>
                    <a:pt x="43" y="40"/>
                  </a:cubicBezTo>
                  <a:cubicBezTo>
                    <a:pt x="43" y="39"/>
                    <a:pt x="43" y="39"/>
                    <a:pt x="43" y="39"/>
                  </a:cubicBezTo>
                  <a:cubicBezTo>
                    <a:pt x="44" y="39"/>
                    <a:pt x="45" y="38"/>
                    <a:pt x="45" y="38"/>
                  </a:cubicBezTo>
                  <a:cubicBezTo>
                    <a:pt x="45" y="38"/>
                    <a:pt x="45" y="38"/>
                    <a:pt x="45" y="38"/>
                  </a:cubicBezTo>
                  <a:cubicBezTo>
                    <a:pt x="46" y="37"/>
                    <a:pt x="47" y="37"/>
                    <a:pt x="47" y="37"/>
                  </a:cubicBezTo>
                  <a:cubicBezTo>
                    <a:pt x="47" y="37"/>
                    <a:pt x="48" y="37"/>
                    <a:pt x="48" y="37"/>
                  </a:cubicBezTo>
                  <a:cubicBezTo>
                    <a:pt x="48" y="36"/>
                    <a:pt x="49" y="36"/>
                    <a:pt x="50" y="36"/>
                  </a:cubicBezTo>
                  <a:cubicBezTo>
                    <a:pt x="50" y="36"/>
                    <a:pt x="50" y="36"/>
                    <a:pt x="50" y="36"/>
                  </a:cubicBezTo>
                  <a:cubicBezTo>
                    <a:pt x="51" y="36"/>
                    <a:pt x="51" y="35"/>
                    <a:pt x="52" y="35"/>
                  </a:cubicBezTo>
                  <a:cubicBezTo>
                    <a:pt x="52" y="35"/>
                    <a:pt x="52" y="35"/>
                    <a:pt x="53" y="35"/>
                  </a:cubicBezTo>
                  <a:cubicBezTo>
                    <a:pt x="53" y="35"/>
                    <a:pt x="54" y="35"/>
                    <a:pt x="55" y="35"/>
                  </a:cubicBezTo>
                  <a:cubicBezTo>
                    <a:pt x="55" y="35"/>
                    <a:pt x="55" y="35"/>
                    <a:pt x="55" y="35"/>
                  </a:cubicBezTo>
                  <a:cubicBezTo>
                    <a:pt x="55" y="35"/>
                    <a:pt x="55" y="35"/>
                    <a:pt x="55" y="35"/>
                  </a:cubicBezTo>
                  <a:cubicBezTo>
                    <a:pt x="55" y="35"/>
                    <a:pt x="56" y="35"/>
                    <a:pt x="56" y="35"/>
                  </a:cubicBezTo>
                  <a:cubicBezTo>
                    <a:pt x="56" y="35"/>
                    <a:pt x="56" y="35"/>
                    <a:pt x="57" y="35"/>
                  </a:cubicBezTo>
                  <a:cubicBezTo>
                    <a:pt x="57" y="35"/>
                    <a:pt x="57" y="35"/>
                    <a:pt x="58" y="35"/>
                  </a:cubicBezTo>
                  <a:cubicBezTo>
                    <a:pt x="58" y="35"/>
                    <a:pt x="58" y="35"/>
                    <a:pt x="59" y="35"/>
                  </a:cubicBezTo>
                  <a:cubicBezTo>
                    <a:pt x="59" y="36"/>
                    <a:pt x="59" y="36"/>
                    <a:pt x="60" y="36"/>
                  </a:cubicBezTo>
                  <a:cubicBezTo>
                    <a:pt x="60" y="36"/>
                    <a:pt x="60" y="36"/>
                    <a:pt x="60" y="36"/>
                  </a:cubicBezTo>
                  <a:cubicBezTo>
                    <a:pt x="61" y="36"/>
                    <a:pt x="61" y="36"/>
                    <a:pt x="62" y="37"/>
                  </a:cubicBezTo>
                  <a:cubicBezTo>
                    <a:pt x="71" y="41"/>
                    <a:pt x="75" y="51"/>
                    <a:pt x="71" y="60"/>
                  </a:cubicBezTo>
                  <a:close/>
                </a:path>
              </a:pathLst>
            </a:custGeom>
            <a:solidFill>
              <a:schemeClr val="bg1">
                <a:alpha val="100000"/>
              </a:schemeClr>
            </a:solidFill>
            <a:ln w="9525">
              <a:noFill/>
            </a:ln>
          </p:spPr>
          <p:txBody>
            <a:bodyPr/>
            <a:p>
              <a:endParaRPr lang="zh-CN" altLang="en-US"/>
            </a:p>
          </p:txBody>
        </p:sp>
      </p:grpSp>
      <p:sp>
        <p:nvSpPr>
          <p:cNvPr id="31780" name="Freeform 755"/>
          <p:cNvSpPr/>
          <p:nvPr/>
        </p:nvSpPr>
        <p:spPr>
          <a:xfrm>
            <a:off x="10418763" y="5378450"/>
            <a:ext cx="242887" cy="474663"/>
          </a:xfrm>
          <a:custGeom>
            <a:avLst/>
            <a:gdLst>
              <a:gd name="txL" fmla="*/ 0 w 101"/>
              <a:gd name="txT" fmla="*/ 0 h 197"/>
              <a:gd name="txR" fmla="*/ 101 w 101"/>
              <a:gd name="txB" fmla="*/ 197 h 197"/>
            </a:gdLst>
            <a:ahLst/>
            <a:cxnLst>
              <a:cxn ang="0">
                <a:pos x="242887" y="120473"/>
              </a:cxn>
              <a:cxn ang="0">
                <a:pos x="120241" y="0"/>
              </a:cxn>
              <a:cxn ang="0">
                <a:pos x="0" y="120473"/>
              </a:cxn>
              <a:cxn ang="0">
                <a:pos x="33668" y="151796"/>
              </a:cxn>
              <a:cxn ang="0">
                <a:pos x="67335" y="120473"/>
              </a:cxn>
              <a:cxn ang="0">
                <a:pos x="120241" y="65055"/>
              </a:cxn>
              <a:cxn ang="0">
                <a:pos x="175552" y="120473"/>
              </a:cxn>
              <a:cxn ang="0">
                <a:pos x="120241" y="187938"/>
              </a:cxn>
              <a:cxn ang="0">
                <a:pos x="117836" y="187938"/>
              </a:cxn>
              <a:cxn ang="0">
                <a:pos x="0" y="291544"/>
              </a:cxn>
              <a:cxn ang="0">
                <a:pos x="0" y="440931"/>
              </a:cxn>
              <a:cxn ang="0">
                <a:pos x="33668" y="474663"/>
              </a:cxn>
              <a:cxn ang="0">
                <a:pos x="209220" y="474663"/>
              </a:cxn>
              <a:cxn ang="0">
                <a:pos x="242887" y="440931"/>
              </a:cxn>
              <a:cxn ang="0">
                <a:pos x="242887" y="313229"/>
              </a:cxn>
              <a:cxn ang="0">
                <a:pos x="242887" y="137339"/>
              </a:cxn>
              <a:cxn ang="0">
                <a:pos x="242887" y="120473"/>
              </a:cxn>
            </a:cxnLst>
            <a:rect l="txL" t="txT" r="txR" b="txB"/>
            <a:pathLst>
              <a:path w="101" h="197">
                <a:moveTo>
                  <a:pt x="101" y="50"/>
                </a:moveTo>
                <a:cubicBezTo>
                  <a:pt x="101" y="22"/>
                  <a:pt x="78" y="0"/>
                  <a:pt x="50" y="0"/>
                </a:cubicBezTo>
                <a:cubicBezTo>
                  <a:pt x="23" y="0"/>
                  <a:pt x="0" y="22"/>
                  <a:pt x="0" y="50"/>
                </a:cubicBezTo>
                <a:cubicBezTo>
                  <a:pt x="0" y="57"/>
                  <a:pt x="6" y="63"/>
                  <a:pt x="14" y="63"/>
                </a:cubicBezTo>
                <a:cubicBezTo>
                  <a:pt x="22" y="63"/>
                  <a:pt x="28" y="57"/>
                  <a:pt x="28" y="50"/>
                </a:cubicBezTo>
                <a:cubicBezTo>
                  <a:pt x="28" y="37"/>
                  <a:pt x="38" y="27"/>
                  <a:pt x="50" y="27"/>
                </a:cubicBezTo>
                <a:cubicBezTo>
                  <a:pt x="63" y="27"/>
                  <a:pt x="73" y="37"/>
                  <a:pt x="73" y="50"/>
                </a:cubicBezTo>
                <a:cubicBezTo>
                  <a:pt x="73" y="63"/>
                  <a:pt x="63" y="75"/>
                  <a:pt x="50" y="78"/>
                </a:cubicBezTo>
                <a:cubicBezTo>
                  <a:pt x="49" y="78"/>
                  <a:pt x="49" y="78"/>
                  <a:pt x="49" y="78"/>
                </a:cubicBezTo>
                <a:cubicBezTo>
                  <a:pt x="33" y="80"/>
                  <a:pt x="0" y="86"/>
                  <a:pt x="0" y="121"/>
                </a:cubicBezTo>
                <a:cubicBezTo>
                  <a:pt x="0" y="183"/>
                  <a:pt x="0" y="183"/>
                  <a:pt x="0" y="183"/>
                </a:cubicBezTo>
                <a:cubicBezTo>
                  <a:pt x="0" y="191"/>
                  <a:pt x="6" y="197"/>
                  <a:pt x="14" y="197"/>
                </a:cubicBezTo>
                <a:cubicBezTo>
                  <a:pt x="87" y="197"/>
                  <a:pt x="87" y="197"/>
                  <a:pt x="87" y="197"/>
                </a:cubicBezTo>
                <a:cubicBezTo>
                  <a:pt x="94" y="197"/>
                  <a:pt x="101" y="191"/>
                  <a:pt x="101" y="183"/>
                </a:cubicBezTo>
                <a:cubicBezTo>
                  <a:pt x="101" y="130"/>
                  <a:pt x="101" y="130"/>
                  <a:pt x="101" y="130"/>
                </a:cubicBezTo>
                <a:cubicBezTo>
                  <a:pt x="101" y="57"/>
                  <a:pt x="101" y="57"/>
                  <a:pt x="101" y="57"/>
                </a:cubicBezTo>
                <a:cubicBezTo>
                  <a:pt x="101" y="50"/>
                  <a:pt x="101" y="50"/>
                  <a:pt x="101" y="50"/>
                </a:cubicBezTo>
                <a:close/>
              </a:path>
            </a:pathLst>
          </a:custGeom>
          <a:solidFill>
            <a:schemeClr val="bg1">
              <a:alpha val="100000"/>
            </a:schemeClr>
          </a:solidFill>
          <a:ln w="9525">
            <a:noFill/>
          </a:ln>
        </p:spPr>
        <p:txBody>
          <a:bodyPr/>
          <a:p>
            <a:endParaRPr lang="zh-CN" altLang="en-US"/>
          </a:p>
        </p:txBody>
      </p:sp>
      <p:grpSp>
        <p:nvGrpSpPr>
          <p:cNvPr id="5" name="Group 36"/>
          <p:cNvGrpSpPr/>
          <p:nvPr/>
        </p:nvGrpSpPr>
        <p:grpSpPr>
          <a:xfrm>
            <a:off x="10302875" y="3151188"/>
            <a:ext cx="476250" cy="444500"/>
            <a:chOff x="0" y="0"/>
            <a:chExt cx="739775" cy="690562"/>
          </a:xfrm>
        </p:grpSpPr>
        <p:sp>
          <p:nvSpPr>
            <p:cNvPr id="43055" name="Freeform 876"/>
            <p:cNvSpPr/>
            <p:nvPr/>
          </p:nvSpPr>
          <p:spPr>
            <a:xfrm>
              <a:off x="608013" y="71437"/>
              <a:ext cx="115888" cy="101600"/>
            </a:xfrm>
            <a:custGeom>
              <a:avLst/>
              <a:gdLst>
                <a:gd name="txL" fmla="*/ 0 w 31"/>
                <a:gd name="txT" fmla="*/ 0 h 27"/>
                <a:gd name="txR" fmla="*/ 31 w 31"/>
                <a:gd name="txB" fmla="*/ 27 h 27"/>
              </a:gdLst>
              <a:ahLst/>
              <a:cxnLst>
                <a:cxn ang="0">
                  <a:pos x="7477" y="94074"/>
                </a:cxn>
                <a:cxn ang="0">
                  <a:pos x="7477" y="101600"/>
                </a:cxn>
                <a:cxn ang="0">
                  <a:pos x="14953" y="101600"/>
                </a:cxn>
                <a:cxn ang="0">
                  <a:pos x="104673" y="33867"/>
                </a:cxn>
                <a:cxn ang="0">
                  <a:pos x="112150" y="22578"/>
                </a:cxn>
                <a:cxn ang="0">
                  <a:pos x="112150" y="11289"/>
                </a:cxn>
                <a:cxn ang="0">
                  <a:pos x="85981" y="3763"/>
                </a:cxn>
                <a:cxn ang="0">
                  <a:pos x="0" y="67733"/>
                </a:cxn>
                <a:cxn ang="0">
                  <a:pos x="3738" y="75259"/>
                </a:cxn>
                <a:cxn ang="0">
                  <a:pos x="7477" y="94074"/>
                </a:cxn>
              </a:cxnLst>
              <a:rect l="txL" t="txT" r="txR" b="txB"/>
              <a:pathLst>
                <a:path w="31" h="27">
                  <a:moveTo>
                    <a:pt x="2" y="25"/>
                  </a:moveTo>
                  <a:cubicBezTo>
                    <a:pt x="2" y="26"/>
                    <a:pt x="2" y="26"/>
                    <a:pt x="2" y="27"/>
                  </a:cubicBezTo>
                  <a:cubicBezTo>
                    <a:pt x="3" y="27"/>
                    <a:pt x="3" y="27"/>
                    <a:pt x="4" y="27"/>
                  </a:cubicBezTo>
                  <a:cubicBezTo>
                    <a:pt x="28" y="9"/>
                    <a:pt x="28" y="9"/>
                    <a:pt x="28" y="9"/>
                  </a:cubicBezTo>
                  <a:cubicBezTo>
                    <a:pt x="29" y="9"/>
                    <a:pt x="30" y="7"/>
                    <a:pt x="30" y="6"/>
                  </a:cubicBezTo>
                  <a:cubicBezTo>
                    <a:pt x="31" y="5"/>
                    <a:pt x="30" y="4"/>
                    <a:pt x="30" y="3"/>
                  </a:cubicBezTo>
                  <a:cubicBezTo>
                    <a:pt x="28" y="0"/>
                    <a:pt x="25" y="0"/>
                    <a:pt x="23" y="1"/>
                  </a:cubicBezTo>
                  <a:cubicBezTo>
                    <a:pt x="0" y="18"/>
                    <a:pt x="0" y="18"/>
                    <a:pt x="0" y="18"/>
                  </a:cubicBezTo>
                  <a:cubicBezTo>
                    <a:pt x="0" y="18"/>
                    <a:pt x="0" y="19"/>
                    <a:pt x="1" y="20"/>
                  </a:cubicBezTo>
                  <a:cubicBezTo>
                    <a:pt x="1" y="22"/>
                    <a:pt x="1" y="23"/>
                    <a:pt x="2" y="25"/>
                  </a:cubicBezTo>
                  <a:close/>
                </a:path>
              </a:pathLst>
            </a:custGeom>
            <a:solidFill>
              <a:schemeClr val="bg1">
                <a:alpha val="100000"/>
              </a:schemeClr>
            </a:solidFill>
            <a:ln w="9525">
              <a:noFill/>
            </a:ln>
          </p:spPr>
          <p:txBody>
            <a:bodyPr/>
            <a:p>
              <a:endParaRPr lang="zh-CN" altLang="en-US"/>
            </a:p>
          </p:txBody>
        </p:sp>
        <p:sp>
          <p:nvSpPr>
            <p:cNvPr id="43056" name="Freeform 877"/>
            <p:cNvSpPr/>
            <p:nvPr/>
          </p:nvSpPr>
          <p:spPr>
            <a:xfrm>
              <a:off x="612775" y="225425"/>
              <a:ext cx="127000" cy="55563"/>
            </a:xfrm>
            <a:custGeom>
              <a:avLst/>
              <a:gdLst>
                <a:gd name="txL" fmla="*/ 0 w 34"/>
                <a:gd name="txT" fmla="*/ 0 h 15"/>
                <a:gd name="txR" fmla="*/ 34 w 34"/>
                <a:gd name="txB" fmla="*/ 15 h 15"/>
              </a:gdLst>
              <a:ahLst/>
              <a:cxnLst>
                <a:cxn ang="0">
                  <a:pos x="123265" y="25929"/>
                </a:cxn>
                <a:cxn ang="0">
                  <a:pos x="112059" y="18521"/>
                </a:cxn>
                <a:cxn ang="0">
                  <a:pos x="3735" y="0"/>
                </a:cxn>
                <a:cxn ang="0">
                  <a:pos x="3735" y="11113"/>
                </a:cxn>
                <a:cxn ang="0">
                  <a:pos x="3735" y="25929"/>
                </a:cxn>
                <a:cxn ang="0">
                  <a:pos x="0" y="37042"/>
                </a:cxn>
                <a:cxn ang="0">
                  <a:pos x="104588" y="55563"/>
                </a:cxn>
                <a:cxn ang="0">
                  <a:pos x="108324" y="55563"/>
                </a:cxn>
                <a:cxn ang="0">
                  <a:pos x="127000" y="40746"/>
                </a:cxn>
                <a:cxn ang="0">
                  <a:pos x="123265" y="25929"/>
                </a:cxn>
              </a:cxnLst>
              <a:rect l="txL" t="txT" r="txR" b="txB"/>
              <a:pathLst>
                <a:path w="34" h="15">
                  <a:moveTo>
                    <a:pt x="33" y="7"/>
                  </a:moveTo>
                  <a:cubicBezTo>
                    <a:pt x="32" y="6"/>
                    <a:pt x="31" y="5"/>
                    <a:pt x="30" y="5"/>
                  </a:cubicBezTo>
                  <a:cubicBezTo>
                    <a:pt x="1" y="0"/>
                    <a:pt x="1" y="0"/>
                    <a:pt x="1" y="0"/>
                  </a:cubicBezTo>
                  <a:cubicBezTo>
                    <a:pt x="1" y="1"/>
                    <a:pt x="1" y="2"/>
                    <a:pt x="1" y="3"/>
                  </a:cubicBezTo>
                  <a:cubicBezTo>
                    <a:pt x="1" y="4"/>
                    <a:pt x="1" y="6"/>
                    <a:pt x="1" y="7"/>
                  </a:cubicBezTo>
                  <a:cubicBezTo>
                    <a:pt x="1" y="8"/>
                    <a:pt x="0" y="9"/>
                    <a:pt x="0" y="10"/>
                  </a:cubicBezTo>
                  <a:cubicBezTo>
                    <a:pt x="28" y="15"/>
                    <a:pt x="28" y="15"/>
                    <a:pt x="28" y="15"/>
                  </a:cubicBezTo>
                  <a:cubicBezTo>
                    <a:pt x="28" y="15"/>
                    <a:pt x="28" y="15"/>
                    <a:pt x="29" y="15"/>
                  </a:cubicBezTo>
                  <a:cubicBezTo>
                    <a:pt x="31" y="15"/>
                    <a:pt x="33" y="13"/>
                    <a:pt x="34" y="11"/>
                  </a:cubicBezTo>
                  <a:cubicBezTo>
                    <a:pt x="34" y="10"/>
                    <a:pt x="33" y="8"/>
                    <a:pt x="33" y="7"/>
                  </a:cubicBezTo>
                  <a:close/>
                </a:path>
              </a:pathLst>
            </a:custGeom>
            <a:solidFill>
              <a:schemeClr val="bg1">
                <a:alpha val="100000"/>
              </a:schemeClr>
            </a:solidFill>
            <a:ln w="9525">
              <a:noFill/>
            </a:ln>
          </p:spPr>
          <p:txBody>
            <a:bodyPr/>
            <a:p>
              <a:endParaRPr lang="zh-CN" altLang="en-US"/>
            </a:p>
          </p:txBody>
        </p:sp>
        <p:sp>
          <p:nvSpPr>
            <p:cNvPr id="43057" name="Freeform 878"/>
            <p:cNvSpPr/>
            <p:nvPr/>
          </p:nvSpPr>
          <p:spPr>
            <a:xfrm>
              <a:off x="585788" y="304800"/>
              <a:ext cx="93663" cy="127000"/>
            </a:xfrm>
            <a:custGeom>
              <a:avLst/>
              <a:gdLst>
                <a:gd name="txL" fmla="*/ 0 w 25"/>
                <a:gd name="txT" fmla="*/ 0 h 34"/>
                <a:gd name="txR" fmla="*/ 25 w 25"/>
                <a:gd name="txB" fmla="*/ 34 h 34"/>
              </a:gdLst>
              <a:ahLst/>
              <a:cxnLst>
                <a:cxn ang="0">
                  <a:pos x="22479" y="7471"/>
                </a:cxn>
                <a:cxn ang="0">
                  <a:pos x="14986" y="0"/>
                </a:cxn>
                <a:cxn ang="0">
                  <a:pos x="11240" y="11206"/>
                </a:cxn>
                <a:cxn ang="0">
                  <a:pos x="3747" y="26147"/>
                </a:cxn>
                <a:cxn ang="0">
                  <a:pos x="0" y="37353"/>
                </a:cxn>
                <a:cxn ang="0">
                  <a:pos x="59944" y="119529"/>
                </a:cxn>
                <a:cxn ang="0">
                  <a:pos x="71184" y="127000"/>
                </a:cxn>
                <a:cxn ang="0">
                  <a:pos x="74930" y="127000"/>
                </a:cxn>
                <a:cxn ang="0">
                  <a:pos x="82423" y="123265"/>
                </a:cxn>
                <a:cxn ang="0">
                  <a:pos x="89916" y="112059"/>
                </a:cxn>
                <a:cxn ang="0">
                  <a:pos x="89916" y="100853"/>
                </a:cxn>
                <a:cxn ang="0">
                  <a:pos x="22479" y="7471"/>
                </a:cxn>
              </a:cxnLst>
              <a:rect l="txL" t="txT" r="txR" b="txB"/>
              <a:pathLst>
                <a:path w="25" h="34">
                  <a:moveTo>
                    <a:pt x="6" y="2"/>
                  </a:moveTo>
                  <a:cubicBezTo>
                    <a:pt x="6" y="1"/>
                    <a:pt x="5" y="1"/>
                    <a:pt x="4" y="0"/>
                  </a:cubicBezTo>
                  <a:cubicBezTo>
                    <a:pt x="4" y="1"/>
                    <a:pt x="3" y="2"/>
                    <a:pt x="3" y="3"/>
                  </a:cubicBezTo>
                  <a:cubicBezTo>
                    <a:pt x="3" y="4"/>
                    <a:pt x="2" y="6"/>
                    <a:pt x="1" y="7"/>
                  </a:cubicBezTo>
                  <a:cubicBezTo>
                    <a:pt x="1" y="8"/>
                    <a:pt x="0" y="9"/>
                    <a:pt x="0" y="10"/>
                  </a:cubicBezTo>
                  <a:cubicBezTo>
                    <a:pt x="16" y="32"/>
                    <a:pt x="16" y="32"/>
                    <a:pt x="16" y="32"/>
                  </a:cubicBezTo>
                  <a:cubicBezTo>
                    <a:pt x="16" y="33"/>
                    <a:pt x="18" y="34"/>
                    <a:pt x="19" y="34"/>
                  </a:cubicBezTo>
                  <a:cubicBezTo>
                    <a:pt x="19" y="34"/>
                    <a:pt x="19" y="34"/>
                    <a:pt x="20" y="34"/>
                  </a:cubicBezTo>
                  <a:cubicBezTo>
                    <a:pt x="21" y="34"/>
                    <a:pt x="22" y="34"/>
                    <a:pt x="22" y="33"/>
                  </a:cubicBezTo>
                  <a:cubicBezTo>
                    <a:pt x="24" y="33"/>
                    <a:pt x="24" y="32"/>
                    <a:pt x="24" y="30"/>
                  </a:cubicBezTo>
                  <a:cubicBezTo>
                    <a:pt x="25" y="29"/>
                    <a:pt x="24" y="28"/>
                    <a:pt x="24" y="27"/>
                  </a:cubicBezTo>
                  <a:lnTo>
                    <a:pt x="6" y="2"/>
                  </a:lnTo>
                  <a:close/>
                </a:path>
              </a:pathLst>
            </a:custGeom>
            <a:solidFill>
              <a:schemeClr val="bg1">
                <a:alpha val="100000"/>
              </a:schemeClr>
            </a:solidFill>
            <a:ln w="9525">
              <a:noFill/>
            </a:ln>
          </p:spPr>
          <p:txBody>
            <a:bodyPr/>
            <a:p>
              <a:endParaRPr lang="zh-CN" altLang="en-US"/>
            </a:p>
          </p:txBody>
        </p:sp>
        <p:sp>
          <p:nvSpPr>
            <p:cNvPr id="43058" name="Freeform 879"/>
            <p:cNvSpPr/>
            <p:nvPr/>
          </p:nvSpPr>
          <p:spPr>
            <a:xfrm>
              <a:off x="15875" y="71437"/>
              <a:ext cx="112713" cy="101600"/>
            </a:xfrm>
            <a:custGeom>
              <a:avLst/>
              <a:gdLst>
                <a:gd name="txL" fmla="*/ 0 w 30"/>
                <a:gd name="txT" fmla="*/ 0 h 27"/>
                <a:gd name="txR" fmla="*/ 30 w 30"/>
                <a:gd name="txB" fmla="*/ 27 h 27"/>
              </a:gdLst>
              <a:ahLst/>
              <a:cxnLst>
                <a:cxn ang="0">
                  <a:pos x="7514" y="33867"/>
                </a:cxn>
                <a:cxn ang="0">
                  <a:pos x="101442" y="101600"/>
                </a:cxn>
                <a:cxn ang="0">
                  <a:pos x="105199" y="101600"/>
                </a:cxn>
                <a:cxn ang="0">
                  <a:pos x="105199" y="90311"/>
                </a:cxn>
                <a:cxn ang="0">
                  <a:pos x="108956" y="75259"/>
                </a:cxn>
                <a:cxn ang="0">
                  <a:pos x="112713" y="63970"/>
                </a:cxn>
                <a:cxn ang="0">
                  <a:pos x="30057" y="3763"/>
                </a:cxn>
                <a:cxn ang="0">
                  <a:pos x="3757" y="11289"/>
                </a:cxn>
                <a:cxn ang="0">
                  <a:pos x="0" y="22578"/>
                </a:cxn>
                <a:cxn ang="0">
                  <a:pos x="7514" y="33867"/>
                </a:cxn>
              </a:cxnLst>
              <a:rect l="txL" t="txT" r="txR" b="txB"/>
              <a:pathLst>
                <a:path w="30" h="27">
                  <a:moveTo>
                    <a:pt x="2" y="9"/>
                  </a:moveTo>
                  <a:cubicBezTo>
                    <a:pt x="27" y="27"/>
                    <a:pt x="27" y="27"/>
                    <a:pt x="27" y="27"/>
                  </a:cubicBezTo>
                  <a:cubicBezTo>
                    <a:pt x="27" y="27"/>
                    <a:pt x="27" y="27"/>
                    <a:pt x="28" y="27"/>
                  </a:cubicBezTo>
                  <a:cubicBezTo>
                    <a:pt x="28" y="26"/>
                    <a:pt x="28" y="25"/>
                    <a:pt x="28" y="24"/>
                  </a:cubicBezTo>
                  <a:cubicBezTo>
                    <a:pt x="28" y="23"/>
                    <a:pt x="29" y="21"/>
                    <a:pt x="29" y="20"/>
                  </a:cubicBezTo>
                  <a:cubicBezTo>
                    <a:pt x="29" y="19"/>
                    <a:pt x="30" y="18"/>
                    <a:pt x="30" y="17"/>
                  </a:cubicBezTo>
                  <a:cubicBezTo>
                    <a:pt x="8" y="1"/>
                    <a:pt x="8" y="1"/>
                    <a:pt x="8" y="1"/>
                  </a:cubicBezTo>
                  <a:cubicBezTo>
                    <a:pt x="5" y="0"/>
                    <a:pt x="2" y="0"/>
                    <a:pt x="1" y="3"/>
                  </a:cubicBezTo>
                  <a:cubicBezTo>
                    <a:pt x="0" y="4"/>
                    <a:pt x="0" y="5"/>
                    <a:pt x="0" y="6"/>
                  </a:cubicBezTo>
                  <a:cubicBezTo>
                    <a:pt x="0" y="7"/>
                    <a:pt x="1" y="9"/>
                    <a:pt x="2" y="9"/>
                  </a:cubicBezTo>
                  <a:close/>
                </a:path>
              </a:pathLst>
            </a:custGeom>
            <a:solidFill>
              <a:schemeClr val="bg1">
                <a:alpha val="100000"/>
              </a:schemeClr>
            </a:solidFill>
            <a:ln w="9525">
              <a:noFill/>
            </a:ln>
          </p:spPr>
          <p:txBody>
            <a:bodyPr/>
            <a:p>
              <a:endParaRPr lang="zh-CN" altLang="en-US"/>
            </a:p>
          </p:txBody>
        </p:sp>
        <p:sp>
          <p:nvSpPr>
            <p:cNvPr id="43059" name="Freeform 880"/>
            <p:cNvSpPr/>
            <p:nvPr/>
          </p:nvSpPr>
          <p:spPr>
            <a:xfrm>
              <a:off x="0" y="225425"/>
              <a:ext cx="120650" cy="55563"/>
            </a:xfrm>
            <a:custGeom>
              <a:avLst/>
              <a:gdLst>
                <a:gd name="txL" fmla="*/ 0 w 32"/>
                <a:gd name="txT" fmla="*/ 0 h 15"/>
                <a:gd name="txR" fmla="*/ 32 w 32"/>
                <a:gd name="txB" fmla="*/ 15 h 15"/>
              </a:gdLst>
              <a:ahLst/>
              <a:cxnLst>
                <a:cxn ang="0">
                  <a:pos x="120650" y="25929"/>
                </a:cxn>
                <a:cxn ang="0">
                  <a:pos x="116880" y="11113"/>
                </a:cxn>
                <a:cxn ang="0">
                  <a:pos x="116880" y="0"/>
                </a:cxn>
                <a:cxn ang="0">
                  <a:pos x="15081" y="18521"/>
                </a:cxn>
                <a:cxn ang="0">
                  <a:pos x="3770" y="25929"/>
                </a:cxn>
                <a:cxn ang="0">
                  <a:pos x="0" y="40746"/>
                </a:cxn>
                <a:cxn ang="0">
                  <a:pos x="18852" y="55563"/>
                </a:cxn>
                <a:cxn ang="0">
                  <a:pos x="18852" y="55563"/>
                </a:cxn>
                <a:cxn ang="0">
                  <a:pos x="120650" y="37042"/>
                </a:cxn>
                <a:cxn ang="0">
                  <a:pos x="120650" y="25929"/>
                </a:cxn>
              </a:cxnLst>
              <a:rect l="txL" t="txT" r="txR" b="txB"/>
              <a:pathLst>
                <a:path w="32" h="15">
                  <a:moveTo>
                    <a:pt x="32" y="7"/>
                  </a:moveTo>
                  <a:cubicBezTo>
                    <a:pt x="32" y="6"/>
                    <a:pt x="31" y="5"/>
                    <a:pt x="31" y="3"/>
                  </a:cubicBezTo>
                  <a:cubicBezTo>
                    <a:pt x="31" y="2"/>
                    <a:pt x="31" y="1"/>
                    <a:pt x="31" y="0"/>
                  </a:cubicBezTo>
                  <a:cubicBezTo>
                    <a:pt x="4" y="5"/>
                    <a:pt x="4" y="5"/>
                    <a:pt x="4" y="5"/>
                  </a:cubicBezTo>
                  <a:cubicBezTo>
                    <a:pt x="3" y="5"/>
                    <a:pt x="1" y="6"/>
                    <a:pt x="1" y="7"/>
                  </a:cubicBezTo>
                  <a:cubicBezTo>
                    <a:pt x="0" y="8"/>
                    <a:pt x="0" y="10"/>
                    <a:pt x="0" y="11"/>
                  </a:cubicBezTo>
                  <a:cubicBezTo>
                    <a:pt x="0" y="13"/>
                    <a:pt x="2" y="15"/>
                    <a:pt x="5" y="15"/>
                  </a:cubicBezTo>
                  <a:cubicBezTo>
                    <a:pt x="5" y="15"/>
                    <a:pt x="5" y="15"/>
                    <a:pt x="5" y="15"/>
                  </a:cubicBezTo>
                  <a:cubicBezTo>
                    <a:pt x="32" y="10"/>
                    <a:pt x="32" y="10"/>
                    <a:pt x="32" y="10"/>
                  </a:cubicBezTo>
                  <a:cubicBezTo>
                    <a:pt x="32" y="9"/>
                    <a:pt x="32" y="8"/>
                    <a:pt x="32" y="7"/>
                  </a:cubicBezTo>
                  <a:close/>
                </a:path>
              </a:pathLst>
            </a:custGeom>
            <a:solidFill>
              <a:schemeClr val="bg1">
                <a:alpha val="100000"/>
              </a:schemeClr>
            </a:solidFill>
            <a:ln w="9525">
              <a:noFill/>
            </a:ln>
          </p:spPr>
          <p:txBody>
            <a:bodyPr/>
            <a:p>
              <a:endParaRPr lang="zh-CN" altLang="en-US"/>
            </a:p>
          </p:txBody>
        </p:sp>
        <p:sp>
          <p:nvSpPr>
            <p:cNvPr id="43060" name="Freeform 881"/>
            <p:cNvSpPr/>
            <p:nvPr/>
          </p:nvSpPr>
          <p:spPr>
            <a:xfrm>
              <a:off x="60325" y="307975"/>
              <a:ext cx="90488" cy="123825"/>
            </a:xfrm>
            <a:custGeom>
              <a:avLst/>
              <a:gdLst>
                <a:gd name="txL" fmla="*/ 0 w 24"/>
                <a:gd name="txT" fmla="*/ 0 h 33"/>
                <a:gd name="txR" fmla="*/ 24 w 24"/>
                <a:gd name="txB" fmla="*/ 33 h 33"/>
              </a:gdLst>
              <a:ahLst/>
              <a:cxnLst>
                <a:cxn ang="0">
                  <a:pos x="79177" y="7505"/>
                </a:cxn>
                <a:cxn ang="0">
                  <a:pos x="75407" y="0"/>
                </a:cxn>
                <a:cxn ang="0">
                  <a:pos x="67866" y="3752"/>
                </a:cxn>
                <a:cxn ang="0">
                  <a:pos x="3770" y="97559"/>
                </a:cxn>
                <a:cxn ang="0">
                  <a:pos x="0" y="108816"/>
                </a:cxn>
                <a:cxn ang="0">
                  <a:pos x="7541" y="120073"/>
                </a:cxn>
                <a:cxn ang="0">
                  <a:pos x="18852" y="123825"/>
                </a:cxn>
                <a:cxn ang="0">
                  <a:pos x="22622" y="123825"/>
                </a:cxn>
                <a:cxn ang="0">
                  <a:pos x="33933" y="116320"/>
                </a:cxn>
                <a:cxn ang="0">
                  <a:pos x="90488" y="37523"/>
                </a:cxn>
                <a:cxn ang="0">
                  <a:pos x="86718" y="26266"/>
                </a:cxn>
                <a:cxn ang="0">
                  <a:pos x="79177" y="7505"/>
                </a:cxn>
              </a:cxnLst>
              <a:rect l="txL" t="txT" r="txR" b="txB"/>
              <a:pathLst>
                <a:path w="24" h="33">
                  <a:moveTo>
                    <a:pt x="21" y="2"/>
                  </a:moveTo>
                  <a:cubicBezTo>
                    <a:pt x="20" y="1"/>
                    <a:pt x="20" y="1"/>
                    <a:pt x="20" y="0"/>
                  </a:cubicBezTo>
                  <a:cubicBezTo>
                    <a:pt x="19" y="0"/>
                    <a:pt x="18" y="0"/>
                    <a:pt x="18" y="1"/>
                  </a:cubicBezTo>
                  <a:cubicBezTo>
                    <a:pt x="1" y="26"/>
                    <a:pt x="1" y="26"/>
                    <a:pt x="1" y="26"/>
                  </a:cubicBezTo>
                  <a:cubicBezTo>
                    <a:pt x="0" y="27"/>
                    <a:pt x="0" y="28"/>
                    <a:pt x="0" y="29"/>
                  </a:cubicBezTo>
                  <a:cubicBezTo>
                    <a:pt x="0" y="31"/>
                    <a:pt x="1" y="32"/>
                    <a:pt x="2" y="32"/>
                  </a:cubicBezTo>
                  <a:cubicBezTo>
                    <a:pt x="3" y="33"/>
                    <a:pt x="4" y="33"/>
                    <a:pt x="5" y="33"/>
                  </a:cubicBezTo>
                  <a:cubicBezTo>
                    <a:pt x="5" y="33"/>
                    <a:pt x="5" y="33"/>
                    <a:pt x="6" y="33"/>
                  </a:cubicBezTo>
                  <a:cubicBezTo>
                    <a:pt x="7" y="33"/>
                    <a:pt x="8" y="32"/>
                    <a:pt x="9" y="31"/>
                  </a:cubicBezTo>
                  <a:cubicBezTo>
                    <a:pt x="24" y="10"/>
                    <a:pt x="24" y="10"/>
                    <a:pt x="24" y="10"/>
                  </a:cubicBezTo>
                  <a:cubicBezTo>
                    <a:pt x="23" y="9"/>
                    <a:pt x="23" y="8"/>
                    <a:pt x="23" y="7"/>
                  </a:cubicBezTo>
                  <a:cubicBezTo>
                    <a:pt x="22" y="5"/>
                    <a:pt x="21" y="4"/>
                    <a:pt x="21" y="2"/>
                  </a:cubicBezTo>
                  <a:close/>
                </a:path>
              </a:pathLst>
            </a:custGeom>
            <a:solidFill>
              <a:schemeClr val="bg1">
                <a:alpha val="100000"/>
              </a:schemeClr>
            </a:solidFill>
            <a:ln w="9525">
              <a:noFill/>
            </a:ln>
          </p:spPr>
          <p:txBody>
            <a:bodyPr/>
            <a:p>
              <a:endParaRPr lang="zh-CN" altLang="en-US"/>
            </a:p>
          </p:txBody>
        </p:sp>
        <p:sp>
          <p:nvSpPr>
            <p:cNvPr id="43061" name="Freeform 882"/>
            <p:cNvSpPr>
              <a:spLocks noEditPoints="1"/>
            </p:cNvSpPr>
            <p:nvPr/>
          </p:nvSpPr>
          <p:spPr>
            <a:xfrm>
              <a:off x="158750" y="0"/>
              <a:ext cx="419100" cy="506413"/>
            </a:xfrm>
            <a:custGeom>
              <a:avLst/>
              <a:gdLst>
                <a:gd name="txL" fmla="*/ 0 w 112"/>
                <a:gd name="txT" fmla="*/ 0 h 135"/>
                <a:gd name="txR" fmla="*/ 112 w 112"/>
                <a:gd name="txB" fmla="*/ 135 h 135"/>
              </a:gdLst>
              <a:ahLst/>
              <a:cxnLst>
                <a:cxn ang="0">
                  <a:pos x="209550" y="0"/>
                </a:cxn>
                <a:cxn ang="0">
                  <a:pos x="0" y="210068"/>
                </a:cxn>
                <a:cxn ang="0">
                  <a:pos x="63613" y="378872"/>
                </a:cxn>
                <a:cxn ang="0">
                  <a:pos x="67355" y="378872"/>
                </a:cxn>
                <a:cxn ang="0">
                  <a:pos x="112259" y="480155"/>
                </a:cxn>
                <a:cxn ang="0">
                  <a:pos x="138453" y="506413"/>
                </a:cxn>
                <a:cxn ang="0">
                  <a:pos x="276905" y="506413"/>
                </a:cxn>
                <a:cxn ang="0">
                  <a:pos x="276905" y="506413"/>
                </a:cxn>
                <a:cxn ang="0">
                  <a:pos x="288131" y="502662"/>
                </a:cxn>
                <a:cxn ang="0">
                  <a:pos x="303099" y="480155"/>
                </a:cxn>
                <a:cxn ang="0">
                  <a:pos x="351745" y="378872"/>
                </a:cxn>
                <a:cxn ang="0">
                  <a:pos x="355487" y="375121"/>
                </a:cxn>
                <a:cxn ang="0">
                  <a:pos x="419100" y="210068"/>
                </a:cxn>
                <a:cxn ang="0">
                  <a:pos x="209550" y="0"/>
                </a:cxn>
                <a:cxn ang="0">
                  <a:pos x="310583" y="348862"/>
                </a:cxn>
                <a:cxn ang="0">
                  <a:pos x="306841" y="352613"/>
                </a:cxn>
                <a:cxn ang="0">
                  <a:pos x="254454" y="453896"/>
                </a:cxn>
                <a:cxn ang="0">
                  <a:pos x="160904" y="453896"/>
                </a:cxn>
                <a:cxn ang="0">
                  <a:pos x="108517" y="348862"/>
                </a:cxn>
                <a:cxn ang="0">
                  <a:pos x="104775" y="348862"/>
                </a:cxn>
                <a:cxn ang="0">
                  <a:pos x="52388" y="210068"/>
                </a:cxn>
                <a:cxn ang="0">
                  <a:pos x="209550" y="52517"/>
                </a:cxn>
                <a:cxn ang="0">
                  <a:pos x="366713" y="210068"/>
                </a:cxn>
                <a:cxn ang="0">
                  <a:pos x="310583" y="348862"/>
                </a:cxn>
              </a:cxnLst>
              <a:rect l="txL" t="txT" r="txR" b="txB"/>
              <a:pathLst>
                <a:path w="112" h="135">
                  <a:moveTo>
                    <a:pt x="56" y="0"/>
                  </a:moveTo>
                  <a:cubicBezTo>
                    <a:pt x="25" y="0"/>
                    <a:pt x="0" y="25"/>
                    <a:pt x="0" y="56"/>
                  </a:cubicBezTo>
                  <a:cubicBezTo>
                    <a:pt x="0" y="71"/>
                    <a:pt x="6" y="88"/>
                    <a:pt x="17" y="101"/>
                  </a:cubicBezTo>
                  <a:cubicBezTo>
                    <a:pt x="17" y="101"/>
                    <a:pt x="17" y="101"/>
                    <a:pt x="18" y="101"/>
                  </a:cubicBezTo>
                  <a:cubicBezTo>
                    <a:pt x="21" y="106"/>
                    <a:pt x="30" y="119"/>
                    <a:pt x="30" y="128"/>
                  </a:cubicBezTo>
                  <a:cubicBezTo>
                    <a:pt x="30" y="132"/>
                    <a:pt x="33" y="135"/>
                    <a:pt x="37" y="135"/>
                  </a:cubicBezTo>
                  <a:cubicBezTo>
                    <a:pt x="74" y="135"/>
                    <a:pt x="74" y="135"/>
                    <a:pt x="74" y="135"/>
                  </a:cubicBezTo>
                  <a:cubicBezTo>
                    <a:pt x="74" y="135"/>
                    <a:pt x="74" y="135"/>
                    <a:pt x="74" y="135"/>
                  </a:cubicBezTo>
                  <a:cubicBezTo>
                    <a:pt x="75" y="135"/>
                    <a:pt x="76" y="135"/>
                    <a:pt x="77" y="134"/>
                  </a:cubicBezTo>
                  <a:cubicBezTo>
                    <a:pt x="80" y="133"/>
                    <a:pt x="81" y="131"/>
                    <a:pt x="81" y="128"/>
                  </a:cubicBezTo>
                  <a:cubicBezTo>
                    <a:pt x="81" y="120"/>
                    <a:pt x="89" y="108"/>
                    <a:pt x="94" y="101"/>
                  </a:cubicBezTo>
                  <a:cubicBezTo>
                    <a:pt x="94" y="101"/>
                    <a:pt x="95" y="101"/>
                    <a:pt x="95" y="100"/>
                  </a:cubicBezTo>
                  <a:cubicBezTo>
                    <a:pt x="105" y="87"/>
                    <a:pt x="112" y="71"/>
                    <a:pt x="112" y="56"/>
                  </a:cubicBezTo>
                  <a:cubicBezTo>
                    <a:pt x="112" y="25"/>
                    <a:pt x="87" y="0"/>
                    <a:pt x="56" y="0"/>
                  </a:cubicBezTo>
                  <a:close/>
                  <a:moveTo>
                    <a:pt x="83" y="93"/>
                  </a:moveTo>
                  <a:cubicBezTo>
                    <a:pt x="83" y="93"/>
                    <a:pt x="83" y="94"/>
                    <a:pt x="82" y="94"/>
                  </a:cubicBezTo>
                  <a:cubicBezTo>
                    <a:pt x="79" y="98"/>
                    <a:pt x="71" y="110"/>
                    <a:pt x="68" y="121"/>
                  </a:cubicBezTo>
                  <a:cubicBezTo>
                    <a:pt x="43" y="121"/>
                    <a:pt x="43" y="121"/>
                    <a:pt x="43" y="121"/>
                  </a:cubicBezTo>
                  <a:cubicBezTo>
                    <a:pt x="40" y="109"/>
                    <a:pt x="31" y="97"/>
                    <a:pt x="29" y="93"/>
                  </a:cubicBezTo>
                  <a:cubicBezTo>
                    <a:pt x="29" y="93"/>
                    <a:pt x="28" y="93"/>
                    <a:pt x="28" y="93"/>
                  </a:cubicBezTo>
                  <a:cubicBezTo>
                    <a:pt x="19" y="82"/>
                    <a:pt x="14" y="68"/>
                    <a:pt x="14" y="56"/>
                  </a:cubicBezTo>
                  <a:cubicBezTo>
                    <a:pt x="14" y="33"/>
                    <a:pt x="32" y="14"/>
                    <a:pt x="56" y="14"/>
                  </a:cubicBezTo>
                  <a:cubicBezTo>
                    <a:pt x="79" y="14"/>
                    <a:pt x="98" y="33"/>
                    <a:pt x="98" y="56"/>
                  </a:cubicBezTo>
                  <a:cubicBezTo>
                    <a:pt x="98" y="68"/>
                    <a:pt x="92" y="82"/>
                    <a:pt x="83" y="93"/>
                  </a:cubicBezTo>
                  <a:close/>
                </a:path>
              </a:pathLst>
            </a:custGeom>
            <a:solidFill>
              <a:schemeClr val="bg1">
                <a:alpha val="100000"/>
              </a:schemeClr>
            </a:solidFill>
            <a:ln w="9525">
              <a:noFill/>
            </a:ln>
          </p:spPr>
          <p:txBody>
            <a:bodyPr/>
            <a:p>
              <a:endParaRPr lang="zh-CN" altLang="en-US"/>
            </a:p>
          </p:txBody>
        </p:sp>
        <p:sp>
          <p:nvSpPr>
            <p:cNvPr id="43062" name="Freeform 883"/>
            <p:cNvSpPr/>
            <p:nvPr/>
          </p:nvSpPr>
          <p:spPr>
            <a:xfrm>
              <a:off x="288925" y="547687"/>
              <a:ext cx="158750" cy="142875"/>
            </a:xfrm>
            <a:custGeom>
              <a:avLst/>
              <a:gdLst>
                <a:gd name="txL" fmla="*/ 0 w 42"/>
                <a:gd name="txT" fmla="*/ 0 h 38"/>
                <a:gd name="txR" fmla="*/ 42 w 42"/>
                <a:gd name="txB" fmla="*/ 38 h 38"/>
              </a:gdLst>
              <a:ahLst/>
              <a:cxnLst>
                <a:cxn ang="0">
                  <a:pos x="136071" y="0"/>
                </a:cxn>
                <a:cxn ang="0">
                  <a:pos x="18899" y="0"/>
                </a:cxn>
                <a:cxn ang="0">
                  <a:pos x="0" y="22559"/>
                </a:cxn>
                <a:cxn ang="0">
                  <a:pos x="0" y="101516"/>
                </a:cxn>
                <a:cxn ang="0">
                  <a:pos x="18899" y="124076"/>
                </a:cxn>
                <a:cxn ang="0">
                  <a:pos x="37798" y="124076"/>
                </a:cxn>
                <a:cxn ang="0">
                  <a:pos x="49137" y="135355"/>
                </a:cxn>
                <a:cxn ang="0">
                  <a:pos x="64256" y="142875"/>
                </a:cxn>
                <a:cxn ang="0">
                  <a:pos x="90714" y="142875"/>
                </a:cxn>
                <a:cxn ang="0">
                  <a:pos x="105833" y="135355"/>
                </a:cxn>
                <a:cxn ang="0">
                  <a:pos x="117173" y="124076"/>
                </a:cxn>
                <a:cxn ang="0">
                  <a:pos x="136071" y="124076"/>
                </a:cxn>
                <a:cxn ang="0">
                  <a:pos x="158750" y="101516"/>
                </a:cxn>
                <a:cxn ang="0">
                  <a:pos x="158750" y="22559"/>
                </a:cxn>
                <a:cxn ang="0">
                  <a:pos x="136071" y="0"/>
                </a:cxn>
              </a:cxnLst>
              <a:rect l="txL" t="txT" r="txR" b="txB"/>
              <a:pathLst>
                <a:path w="42" h="38">
                  <a:moveTo>
                    <a:pt x="36" y="0"/>
                  </a:moveTo>
                  <a:cubicBezTo>
                    <a:pt x="5" y="0"/>
                    <a:pt x="5" y="0"/>
                    <a:pt x="5" y="0"/>
                  </a:cubicBezTo>
                  <a:cubicBezTo>
                    <a:pt x="2" y="0"/>
                    <a:pt x="0" y="3"/>
                    <a:pt x="0" y="6"/>
                  </a:cubicBezTo>
                  <a:cubicBezTo>
                    <a:pt x="0" y="27"/>
                    <a:pt x="0" y="27"/>
                    <a:pt x="0" y="27"/>
                  </a:cubicBezTo>
                  <a:cubicBezTo>
                    <a:pt x="0" y="30"/>
                    <a:pt x="2" y="33"/>
                    <a:pt x="5" y="33"/>
                  </a:cubicBezTo>
                  <a:cubicBezTo>
                    <a:pt x="10" y="33"/>
                    <a:pt x="10" y="33"/>
                    <a:pt x="10" y="33"/>
                  </a:cubicBezTo>
                  <a:cubicBezTo>
                    <a:pt x="13" y="36"/>
                    <a:pt x="13" y="36"/>
                    <a:pt x="13" y="36"/>
                  </a:cubicBezTo>
                  <a:cubicBezTo>
                    <a:pt x="14" y="37"/>
                    <a:pt x="16" y="38"/>
                    <a:pt x="17" y="38"/>
                  </a:cubicBezTo>
                  <a:cubicBezTo>
                    <a:pt x="24" y="38"/>
                    <a:pt x="24" y="38"/>
                    <a:pt x="24" y="38"/>
                  </a:cubicBezTo>
                  <a:cubicBezTo>
                    <a:pt x="26" y="38"/>
                    <a:pt x="27" y="37"/>
                    <a:pt x="28" y="36"/>
                  </a:cubicBezTo>
                  <a:cubicBezTo>
                    <a:pt x="31" y="33"/>
                    <a:pt x="31" y="33"/>
                    <a:pt x="31" y="33"/>
                  </a:cubicBezTo>
                  <a:cubicBezTo>
                    <a:pt x="36" y="33"/>
                    <a:pt x="36" y="33"/>
                    <a:pt x="36" y="33"/>
                  </a:cubicBezTo>
                  <a:cubicBezTo>
                    <a:pt x="39" y="33"/>
                    <a:pt x="42" y="30"/>
                    <a:pt x="42" y="27"/>
                  </a:cubicBezTo>
                  <a:cubicBezTo>
                    <a:pt x="42" y="6"/>
                    <a:pt x="42" y="6"/>
                    <a:pt x="42" y="6"/>
                  </a:cubicBezTo>
                  <a:cubicBezTo>
                    <a:pt x="42" y="3"/>
                    <a:pt x="39" y="0"/>
                    <a:pt x="36" y="0"/>
                  </a:cubicBezTo>
                  <a:close/>
                </a:path>
              </a:pathLst>
            </a:custGeom>
            <a:solidFill>
              <a:schemeClr val="bg1">
                <a:alpha val="100000"/>
              </a:schemeClr>
            </a:solidFill>
            <a:ln w="9525">
              <a:noFill/>
            </a:ln>
          </p:spPr>
          <p:txBody>
            <a:bodyPr/>
            <a:p>
              <a:endParaRPr lang="zh-CN" altLang="en-US"/>
            </a:p>
          </p:txBody>
        </p:sp>
      </p:grpSp>
      <p:sp>
        <p:nvSpPr>
          <p:cNvPr id="31790" name="矩形 45"/>
          <p:cNvSpPr/>
          <p:nvPr/>
        </p:nvSpPr>
        <p:spPr>
          <a:xfrm>
            <a:off x="5810250" y="1819275"/>
            <a:ext cx="4267200" cy="831850"/>
          </a:xfrm>
          <a:prstGeom prst="rect">
            <a:avLst/>
          </a:prstGeom>
          <a:noFill/>
          <a:ln w="9525">
            <a:noFill/>
          </a:ln>
        </p:spPr>
        <p:txBody>
          <a:bodyPr>
            <a:spAutoFit/>
          </a:bodyPr>
          <a:p>
            <a:pPr algn="r"/>
            <a:r>
              <a:rPr lang="zh-CN" altLang="en-US" sz="1600" dirty="0">
                <a:solidFill>
                  <a:srgbClr val="000000"/>
                </a:solidFill>
                <a:latin typeface="Adobe 黑体 Std R" pitchFamily="2" charset="-122"/>
                <a:ea typeface="Adobe 黑体 Std R" pitchFamily="2" charset="-122"/>
                <a:sym typeface="Adobe 黑体 Std R" pitchFamily="2" charset="-122"/>
              </a:rPr>
              <a:t>请在此处输入您的文本或者复制您的文本粘贴到此处，请在此处输入您的文本或者复制</a:t>
            </a:r>
            <a:endParaRPr lang="zh-CN" altLang="en-US" sz="2400" dirty="0">
              <a:solidFill>
                <a:srgbClr val="000000"/>
              </a:solidFill>
              <a:latin typeface="Calibri" panose="020F0502020204030204" pitchFamily="34" charset="0"/>
              <a:sym typeface="宋体" panose="02010600030101010101" pitchFamily="2" charset="-122"/>
            </a:endParaRPr>
          </a:p>
        </p:txBody>
      </p:sp>
      <p:sp>
        <p:nvSpPr>
          <p:cNvPr id="31791" name="矩形 46"/>
          <p:cNvSpPr/>
          <p:nvPr/>
        </p:nvSpPr>
        <p:spPr>
          <a:xfrm>
            <a:off x="5810250" y="3013075"/>
            <a:ext cx="4267200" cy="831850"/>
          </a:xfrm>
          <a:prstGeom prst="rect">
            <a:avLst/>
          </a:prstGeom>
          <a:noFill/>
          <a:ln w="9525">
            <a:noFill/>
          </a:ln>
        </p:spPr>
        <p:txBody>
          <a:bodyPr>
            <a:spAutoFit/>
          </a:bodyPr>
          <a:p>
            <a:pPr algn="r"/>
            <a:r>
              <a:rPr lang="zh-CN" altLang="en-US" sz="1600" dirty="0">
                <a:solidFill>
                  <a:srgbClr val="000000"/>
                </a:solidFill>
                <a:latin typeface="Adobe 黑体 Std R" pitchFamily="2" charset="-122"/>
                <a:ea typeface="Adobe 黑体 Std R" pitchFamily="2" charset="-122"/>
                <a:sym typeface="Adobe 黑体 Std R" pitchFamily="2" charset="-122"/>
              </a:rPr>
              <a:t>在此处输入您的文本或者复制您的文本粘贴到此处，请在此处输入您的文本或者复制</a:t>
            </a:r>
            <a:endParaRPr lang="zh-CN" altLang="en-US" sz="1600" dirty="0">
              <a:solidFill>
                <a:srgbClr val="000000"/>
              </a:solidFill>
              <a:latin typeface="Calibri" panose="020F0502020204030204" pitchFamily="34" charset="0"/>
              <a:sym typeface="宋体" panose="02010600030101010101" pitchFamily="2" charset="-122"/>
            </a:endParaRPr>
          </a:p>
        </p:txBody>
      </p:sp>
      <p:sp>
        <p:nvSpPr>
          <p:cNvPr id="31792" name="矩形 47"/>
          <p:cNvSpPr/>
          <p:nvPr/>
        </p:nvSpPr>
        <p:spPr>
          <a:xfrm>
            <a:off x="5810250" y="4194175"/>
            <a:ext cx="4267200" cy="831850"/>
          </a:xfrm>
          <a:prstGeom prst="rect">
            <a:avLst/>
          </a:prstGeom>
          <a:noFill/>
          <a:ln w="9525">
            <a:noFill/>
          </a:ln>
        </p:spPr>
        <p:txBody>
          <a:bodyPr>
            <a:spAutoFit/>
          </a:bodyPr>
          <a:p>
            <a:pPr algn="r"/>
            <a:r>
              <a:rPr lang="zh-CN" altLang="en-US" sz="1600" dirty="0">
                <a:solidFill>
                  <a:srgbClr val="000000"/>
                </a:solidFill>
                <a:latin typeface="Adobe 黑体 Std R" pitchFamily="2" charset="-122"/>
                <a:ea typeface="Adobe 黑体 Std R" pitchFamily="2" charset="-122"/>
                <a:sym typeface="Adobe 黑体 Std R" pitchFamily="2" charset="-122"/>
              </a:rPr>
              <a:t>在此处输入您的文本或者复制您的文本粘贴到此处，请在此处输入您的文本或者复制</a:t>
            </a:r>
            <a:endParaRPr lang="zh-CN" altLang="en-US" sz="1600" dirty="0">
              <a:solidFill>
                <a:srgbClr val="000000"/>
              </a:solidFill>
              <a:latin typeface="Calibri" panose="020F0502020204030204" pitchFamily="34" charset="0"/>
              <a:sym typeface="宋体" panose="02010600030101010101" pitchFamily="2" charset="-122"/>
            </a:endParaRPr>
          </a:p>
        </p:txBody>
      </p:sp>
      <p:sp>
        <p:nvSpPr>
          <p:cNvPr id="31793" name="矩形 48"/>
          <p:cNvSpPr/>
          <p:nvPr/>
        </p:nvSpPr>
        <p:spPr>
          <a:xfrm>
            <a:off x="5810250" y="5324475"/>
            <a:ext cx="4267200" cy="830263"/>
          </a:xfrm>
          <a:prstGeom prst="rect">
            <a:avLst/>
          </a:prstGeom>
          <a:noFill/>
          <a:ln w="9525">
            <a:noFill/>
          </a:ln>
        </p:spPr>
        <p:txBody>
          <a:bodyPr>
            <a:spAutoFit/>
          </a:bodyPr>
          <a:p>
            <a:pPr algn="r"/>
            <a:r>
              <a:rPr lang="zh-CN" altLang="en-US" sz="1600" dirty="0">
                <a:solidFill>
                  <a:srgbClr val="000000"/>
                </a:solidFill>
                <a:latin typeface="Adobe 黑体 Std R" pitchFamily="2" charset="-122"/>
                <a:ea typeface="Adobe 黑体 Std R" pitchFamily="2" charset="-122"/>
                <a:sym typeface="Adobe 黑体 Std R" pitchFamily="2" charset="-122"/>
              </a:rPr>
              <a:t>在此处输入您的文本或者复制您的文本粘贴到此处，请在此处输入您的文本或者复制</a:t>
            </a:r>
            <a:endParaRPr lang="zh-CN" altLang="en-US" sz="1600" dirty="0">
              <a:solidFill>
                <a:srgbClr val="000000"/>
              </a:solidFill>
              <a:latin typeface="Calibri" panose="020F0502020204030204" pitchFamily="34" charset="0"/>
              <a:sym typeface="宋体" panose="02010600030101010101" pitchFamily="2" charset="-122"/>
            </a:endParaRPr>
          </a:p>
        </p:txBody>
      </p:sp>
      <p:sp>
        <p:nvSpPr>
          <p:cNvPr id="31794" name="TextBox 49"/>
          <p:cNvSpPr/>
          <p:nvPr/>
        </p:nvSpPr>
        <p:spPr>
          <a:xfrm>
            <a:off x="2859088" y="3213100"/>
            <a:ext cx="1312862" cy="1447800"/>
          </a:xfrm>
          <a:prstGeom prst="rect">
            <a:avLst/>
          </a:prstGeom>
          <a:noFill/>
          <a:ln w="9525">
            <a:noFill/>
          </a:ln>
        </p:spPr>
        <p:txBody>
          <a:bodyPr wrap="none">
            <a:spAutoFit/>
          </a:bodyPr>
          <a:p>
            <a:pPr algn="ctr"/>
            <a:r>
              <a:rPr lang="zh-CN" altLang="en-US" sz="4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a:t>
            </a:r>
            <a:endParaRPr lang="en-US" altLang="zh-CN" sz="4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4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zh-CN" altLang="en-US" dirty="0">
              <a:latin typeface="Arial" panose="020B0604020202020204" pitchFamily="34" charset="0"/>
            </a:endParaRPr>
          </a:p>
        </p:txBody>
      </p:sp>
      <p:grpSp>
        <p:nvGrpSpPr>
          <p:cNvPr id="6" name="组合 54"/>
          <p:cNvGrpSpPr/>
          <p:nvPr/>
        </p:nvGrpSpPr>
        <p:grpSpPr>
          <a:xfrm>
            <a:off x="1082675" y="1628775"/>
            <a:ext cx="4702175" cy="4610100"/>
            <a:chOff x="0" y="0"/>
            <a:chExt cx="4702175" cy="4610100"/>
          </a:xfrm>
        </p:grpSpPr>
        <p:sp>
          <p:nvSpPr>
            <p:cNvPr id="43047" name="椭圆 6"/>
            <p:cNvSpPr/>
            <p:nvPr/>
          </p:nvSpPr>
          <p:spPr>
            <a:xfrm>
              <a:off x="0" y="1690687"/>
              <a:ext cx="1373188" cy="1373188"/>
            </a:xfrm>
            <a:prstGeom prst="ellipse">
              <a:avLst/>
            </a:prstGeom>
            <a:solidFill>
              <a:srgbClr val="5BC5D3"/>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3048" name="椭圆 7"/>
            <p:cNvSpPr/>
            <p:nvPr/>
          </p:nvSpPr>
          <p:spPr>
            <a:xfrm>
              <a:off x="1654175" y="0"/>
              <a:ext cx="1373188" cy="1373187"/>
            </a:xfrm>
            <a:prstGeom prst="ellipse">
              <a:avLst/>
            </a:prstGeom>
            <a:solidFill>
              <a:srgbClr val="0896BE"/>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3049" name="椭圆 8"/>
            <p:cNvSpPr/>
            <p:nvPr/>
          </p:nvSpPr>
          <p:spPr>
            <a:xfrm>
              <a:off x="3327400" y="1690687"/>
              <a:ext cx="1374775" cy="1373188"/>
            </a:xfrm>
            <a:prstGeom prst="ellipse">
              <a:avLst/>
            </a:prstGeom>
            <a:solidFill>
              <a:srgbClr val="4AC5A7"/>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3050" name="椭圆 9"/>
            <p:cNvSpPr/>
            <p:nvPr/>
          </p:nvSpPr>
          <p:spPr>
            <a:xfrm>
              <a:off x="1689100" y="3236912"/>
              <a:ext cx="1373188" cy="1373188"/>
            </a:xfrm>
            <a:prstGeom prst="ellipse">
              <a:avLst/>
            </a:prstGeom>
            <a:solidFill>
              <a:srgbClr val="7EAA2E"/>
            </a:solidFill>
            <a:ln w="9525">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3051" name="矩形 28"/>
            <p:cNvSpPr/>
            <p:nvPr/>
          </p:nvSpPr>
          <p:spPr>
            <a:xfrm>
              <a:off x="47502" y="1945804"/>
              <a:ext cx="1261885" cy="738664"/>
            </a:xfrm>
            <a:prstGeom prst="rect">
              <a:avLst/>
            </a:prstGeom>
            <a:noFill/>
            <a:ln w="9525">
              <a:noFill/>
            </a:ln>
          </p:spPr>
          <p:txBody>
            <a:bodyPr wrap="none">
              <a:spAutoFit/>
            </a:bodyPr>
            <a:p>
              <a:pPr algn="ct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服务</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不足之一</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052" name="矩形 50"/>
            <p:cNvSpPr/>
            <p:nvPr/>
          </p:nvSpPr>
          <p:spPr>
            <a:xfrm>
              <a:off x="3383844" y="1945804"/>
              <a:ext cx="1261885" cy="738664"/>
            </a:xfrm>
            <a:prstGeom prst="rect">
              <a:avLst/>
            </a:prstGeom>
            <a:noFill/>
            <a:ln w="9525">
              <a:noFill/>
            </a:ln>
          </p:spPr>
          <p:txBody>
            <a:bodyPr wrap="none">
              <a:spAutoFit/>
            </a:bodyPr>
            <a:p>
              <a:pPr algn="ct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服务</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不足之一</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053" name="矩形 51"/>
            <p:cNvSpPr/>
            <p:nvPr/>
          </p:nvSpPr>
          <p:spPr>
            <a:xfrm>
              <a:off x="1737945" y="289620"/>
              <a:ext cx="1261885" cy="738664"/>
            </a:xfrm>
            <a:prstGeom prst="rect">
              <a:avLst/>
            </a:prstGeom>
            <a:noFill/>
            <a:ln w="9525">
              <a:noFill/>
            </a:ln>
          </p:spPr>
          <p:txBody>
            <a:bodyPr wrap="none">
              <a:spAutoFit/>
            </a:bodyPr>
            <a:p>
              <a:pPr algn="ct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服务</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不足之一</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054" name="矩形 52"/>
            <p:cNvSpPr/>
            <p:nvPr/>
          </p:nvSpPr>
          <p:spPr>
            <a:xfrm>
              <a:off x="1737945" y="3554174"/>
              <a:ext cx="1261885" cy="738664"/>
            </a:xfrm>
            <a:prstGeom prst="rect">
              <a:avLst/>
            </a:prstGeom>
            <a:noFill/>
            <a:ln w="9525">
              <a:noFill/>
            </a:ln>
          </p:spPr>
          <p:txBody>
            <a:bodyPr wrap="none">
              <a:spAutoFit/>
            </a:bodyPr>
            <a:p>
              <a:pPr algn="ct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服务</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不足之一</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67"/>
                                        </p:tgtEl>
                                        <p:attrNameLst>
                                          <p:attrName>style.visibility</p:attrName>
                                        </p:attrNameLst>
                                      </p:cBhvr>
                                      <p:to>
                                        <p:strVal val="visible"/>
                                      </p:to>
                                    </p:set>
                                    <p:anim calcmode="lin" valueType="num">
                                      <p:cBhvr>
                                        <p:cTn id="7" dur="500" fill="hold"/>
                                        <p:tgtEl>
                                          <p:spTgt spid="31767"/>
                                        </p:tgtEl>
                                        <p:attrNameLst>
                                          <p:attrName>ppt_x</p:attrName>
                                        </p:attrNameLst>
                                      </p:cBhvr>
                                      <p:tavLst>
                                        <p:tav tm="0">
                                          <p:val>
                                            <p:strVal val="0-#ppt_w/2"/>
                                          </p:val>
                                        </p:tav>
                                        <p:tav tm="100000">
                                          <p:val>
                                            <p:strVal val="#ppt_x"/>
                                          </p:val>
                                        </p:tav>
                                      </p:tavLst>
                                    </p:anim>
                                    <p:anim calcmode="lin" valueType="num">
                                      <p:cBhvr>
                                        <p:cTn id="8" dur="500" fill="hold"/>
                                        <p:tgtEl>
                                          <p:spTgt spid="3176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1768"/>
                                        </p:tgtEl>
                                        <p:attrNameLst>
                                          <p:attrName>style.visibility</p:attrName>
                                        </p:attrNameLst>
                                      </p:cBhvr>
                                      <p:to>
                                        <p:strVal val="visible"/>
                                      </p:to>
                                    </p:set>
                                    <p:anim calcmode="lin" valueType="num">
                                      <p:cBhvr>
                                        <p:cTn id="11" dur="500" fill="hold"/>
                                        <p:tgtEl>
                                          <p:spTgt spid="31768"/>
                                        </p:tgtEl>
                                        <p:attrNameLst>
                                          <p:attrName>ppt_x</p:attrName>
                                        </p:attrNameLst>
                                      </p:cBhvr>
                                      <p:tavLst>
                                        <p:tav tm="0">
                                          <p:val>
                                            <p:strVal val="0-#ppt_w/2"/>
                                          </p:val>
                                        </p:tav>
                                        <p:tav tm="100000">
                                          <p:val>
                                            <p:strVal val="#ppt_x"/>
                                          </p:val>
                                        </p:tav>
                                      </p:tavLst>
                                    </p:anim>
                                    <p:anim calcmode="lin" valueType="num">
                                      <p:cBhvr>
                                        <p:cTn id="12" dur="500" fill="hold"/>
                                        <p:tgtEl>
                                          <p:spTgt spid="3176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1766"/>
                                        </p:tgtEl>
                                        <p:attrNameLst>
                                          <p:attrName>style.visibility</p:attrName>
                                        </p:attrNameLst>
                                      </p:cBhvr>
                                      <p:to>
                                        <p:strVal val="visible"/>
                                      </p:to>
                                    </p:set>
                                    <p:anim calcmode="lin" valueType="num">
                                      <p:cBhvr>
                                        <p:cTn id="17" dur="500" fill="hold"/>
                                        <p:tgtEl>
                                          <p:spTgt spid="3176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1766"/>
                                        </p:tgtEl>
                                        <p:attrNameLst>
                                          <p:attrName>ppt_y</p:attrName>
                                        </p:attrNameLst>
                                      </p:cBhvr>
                                      <p:tavLst>
                                        <p:tav tm="0">
                                          <p:val>
                                            <p:strVal val="#ppt_y"/>
                                          </p:val>
                                        </p:tav>
                                        <p:tav tm="100000">
                                          <p:val>
                                            <p:strVal val="#ppt_y"/>
                                          </p:val>
                                        </p:tav>
                                      </p:tavLst>
                                    </p:anim>
                                    <p:anim calcmode="lin" valueType="num">
                                      <p:cBhvr>
                                        <p:cTn id="19" dur="500" fill="hold"/>
                                        <p:tgtEl>
                                          <p:spTgt spid="3176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1766"/>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3176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769"/>
                                        </p:tgtEl>
                                        <p:attrNameLst>
                                          <p:attrName>style.visibility</p:attrName>
                                        </p:attrNameLst>
                                      </p:cBhvr>
                                      <p:to>
                                        <p:strVal val="visible"/>
                                      </p:to>
                                    </p:set>
                                    <p:anim calcmode="lin" valueType="num">
                                      <p:cBhvr>
                                        <p:cTn id="26" dur="500" fill="hold"/>
                                        <p:tgtEl>
                                          <p:spTgt spid="31769"/>
                                        </p:tgtEl>
                                        <p:attrNameLst>
                                          <p:attrName>ppt_w</p:attrName>
                                        </p:attrNameLst>
                                      </p:cBhvr>
                                      <p:tavLst>
                                        <p:tav tm="0">
                                          <p:val>
                                            <p:fltVal val="0.000000"/>
                                          </p:val>
                                        </p:tav>
                                        <p:tav tm="100000">
                                          <p:val>
                                            <p:strVal val="#ppt_w"/>
                                          </p:val>
                                        </p:tav>
                                      </p:tavLst>
                                    </p:anim>
                                    <p:anim calcmode="lin" valueType="num">
                                      <p:cBhvr>
                                        <p:cTn id="27" dur="500" fill="hold"/>
                                        <p:tgtEl>
                                          <p:spTgt spid="31769"/>
                                        </p:tgtEl>
                                        <p:attrNameLst>
                                          <p:attrName>ppt_h</p:attrName>
                                        </p:attrNameLst>
                                      </p:cBhvr>
                                      <p:tavLst>
                                        <p:tav tm="0">
                                          <p:val>
                                            <p:fltVal val="0.000000"/>
                                          </p:val>
                                        </p:tav>
                                        <p:tav tm="100000">
                                          <p:val>
                                            <p:strVal val="#ppt_h"/>
                                          </p:val>
                                        </p:tav>
                                      </p:tavLst>
                                    </p:anim>
                                    <p:animEffect filter="fade">
                                      <p:cBhvr>
                                        <p:cTn id="28" dur="500"/>
                                        <p:tgtEl>
                                          <p:spTgt spid="317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1794"/>
                                        </p:tgtEl>
                                        <p:attrNameLst>
                                          <p:attrName>style.visibility</p:attrName>
                                        </p:attrNameLst>
                                      </p:cBhvr>
                                      <p:to>
                                        <p:strVal val="visible"/>
                                      </p:to>
                                    </p:set>
                                    <p:anim calcmode="lin" valueType="num">
                                      <p:cBhvr>
                                        <p:cTn id="33" dur="500" fill="hold"/>
                                        <p:tgtEl>
                                          <p:spTgt spid="31794"/>
                                        </p:tgtEl>
                                        <p:attrNameLst>
                                          <p:attrName>ppt_w</p:attrName>
                                        </p:attrNameLst>
                                      </p:cBhvr>
                                      <p:tavLst>
                                        <p:tav tm="0">
                                          <p:val>
                                            <p:fltVal val="0.000000"/>
                                          </p:val>
                                        </p:tav>
                                        <p:tav tm="100000">
                                          <p:val>
                                            <p:strVal val="#ppt_w"/>
                                          </p:val>
                                        </p:tav>
                                      </p:tavLst>
                                    </p:anim>
                                    <p:anim calcmode="lin" valueType="num">
                                      <p:cBhvr>
                                        <p:cTn id="34" dur="500" fill="hold"/>
                                        <p:tgtEl>
                                          <p:spTgt spid="31794"/>
                                        </p:tgtEl>
                                        <p:attrNameLst>
                                          <p:attrName>ppt_h</p:attrName>
                                        </p:attrNameLst>
                                      </p:cBhvr>
                                      <p:tavLst>
                                        <p:tav tm="0">
                                          <p:val>
                                            <p:fltVal val="0.000000"/>
                                          </p:val>
                                        </p:tav>
                                        <p:tav tm="100000">
                                          <p:val>
                                            <p:strVal val="#ppt_h"/>
                                          </p:val>
                                        </p:tav>
                                      </p:tavLst>
                                    </p:anim>
                                    <p:animEffect filter="fade">
                                      <p:cBhvr>
                                        <p:cTn id="35" dur="500"/>
                                        <p:tgtEl>
                                          <p:spTgt spid="3179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770"/>
                                        </p:tgtEl>
                                        <p:attrNameLst>
                                          <p:attrName>style.visibility</p:attrName>
                                        </p:attrNameLst>
                                      </p:cBhvr>
                                      <p:to>
                                        <p:strVal val="visible"/>
                                      </p:to>
                                    </p:set>
                                    <p:anim calcmode="lin" valueType="num">
                                      <p:cBhvr>
                                        <p:cTn id="40" dur="1000" fill="hold"/>
                                        <p:tgtEl>
                                          <p:spTgt spid="31770"/>
                                        </p:tgtEl>
                                        <p:attrNameLst>
                                          <p:attrName>ppt_w</p:attrName>
                                        </p:attrNameLst>
                                      </p:cBhvr>
                                      <p:tavLst>
                                        <p:tav tm="0">
                                          <p:val>
                                            <p:fltVal val="0.000000"/>
                                          </p:val>
                                        </p:tav>
                                        <p:tav tm="100000">
                                          <p:val>
                                            <p:strVal val="#ppt_w"/>
                                          </p:val>
                                        </p:tav>
                                      </p:tavLst>
                                    </p:anim>
                                    <p:anim calcmode="lin" valueType="num">
                                      <p:cBhvr>
                                        <p:cTn id="41" dur="1000" fill="hold"/>
                                        <p:tgtEl>
                                          <p:spTgt spid="31770"/>
                                        </p:tgtEl>
                                        <p:attrNameLst>
                                          <p:attrName>ppt_h</p:attrName>
                                        </p:attrNameLst>
                                      </p:cBhvr>
                                      <p:tavLst>
                                        <p:tav tm="0">
                                          <p:val>
                                            <p:fltVal val="0.000000"/>
                                          </p:val>
                                        </p:tav>
                                        <p:tav tm="100000">
                                          <p:val>
                                            <p:strVal val="#ppt_h"/>
                                          </p:val>
                                        </p:tav>
                                      </p:tavLst>
                                    </p:anim>
                                    <p:animEffect filter="fade">
                                      <p:cBhvr>
                                        <p:cTn id="42" dur="1000"/>
                                        <p:tgtEl>
                                          <p:spTgt spid="317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771"/>
                                        </p:tgtEl>
                                        <p:attrNameLst>
                                          <p:attrName>style.visibility</p:attrName>
                                        </p:attrNameLst>
                                      </p:cBhvr>
                                      <p:to>
                                        <p:strVal val="visible"/>
                                      </p:to>
                                    </p:set>
                                    <p:anim calcmode="lin" valueType="num">
                                      <p:cBhvr>
                                        <p:cTn id="47" dur="1000" fill="hold"/>
                                        <p:tgtEl>
                                          <p:spTgt spid="31771"/>
                                        </p:tgtEl>
                                        <p:attrNameLst>
                                          <p:attrName>ppt_w</p:attrName>
                                        </p:attrNameLst>
                                      </p:cBhvr>
                                      <p:tavLst>
                                        <p:tav tm="0">
                                          <p:val>
                                            <p:fltVal val="0.000000"/>
                                          </p:val>
                                        </p:tav>
                                        <p:tav tm="100000">
                                          <p:val>
                                            <p:strVal val="#ppt_w"/>
                                          </p:val>
                                        </p:tav>
                                      </p:tavLst>
                                    </p:anim>
                                    <p:anim calcmode="lin" valueType="num">
                                      <p:cBhvr>
                                        <p:cTn id="48" dur="1000" fill="hold"/>
                                        <p:tgtEl>
                                          <p:spTgt spid="31771"/>
                                        </p:tgtEl>
                                        <p:attrNameLst>
                                          <p:attrName>ppt_h</p:attrName>
                                        </p:attrNameLst>
                                      </p:cBhvr>
                                      <p:tavLst>
                                        <p:tav tm="0">
                                          <p:val>
                                            <p:fltVal val="0.000000"/>
                                          </p:val>
                                        </p:tav>
                                        <p:tav tm="100000">
                                          <p:val>
                                            <p:strVal val="#ppt_h"/>
                                          </p:val>
                                        </p:tav>
                                      </p:tavLst>
                                    </p:anim>
                                    <p:animEffect filter="fade">
                                      <p:cBhvr>
                                        <p:cTn id="49" dur="1000"/>
                                        <p:tgtEl>
                                          <p:spTgt spid="3177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p:cTn id="54" dur="1000" fill="hold"/>
                                        <p:tgtEl>
                                          <p:spTgt spid="6"/>
                                        </p:tgtEl>
                                        <p:attrNameLst>
                                          <p:attrName>ppt_w</p:attrName>
                                        </p:attrNameLst>
                                      </p:cBhvr>
                                      <p:tavLst>
                                        <p:tav tm="0">
                                          <p:val>
                                            <p:fltVal val="0.000000"/>
                                          </p:val>
                                        </p:tav>
                                        <p:tav tm="100000">
                                          <p:val>
                                            <p:strVal val="#ppt_w"/>
                                          </p:val>
                                        </p:tav>
                                      </p:tavLst>
                                    </p:anim>
                                    <p:anim calcmode="lin" valueType="num">
                                      <p:cBhvr>
                                        <p:cTn id="55" dur="1000" fill="hold"/>
                                        <p:tgtEl>
                                          <p:spTgt spid="6"/>
                                        </p:tgtEl>
                                        <p:attrNameLst>
                                          <p:attrName>ppt_h</p:attrName>
                                        </p:attrNameLst>
                                      </p:cBhvr>
                                      <p:tavLst>
                                        <p:tav tm="0">
                                          <p:val>
                                            <p:fltVal val="0.000000"/>
                                          </p:val>
                                        </p:tav>
                                        <p:tav tm="100000">
                                          <p:val>
                                            <p:strVal val="#ppt_h"/>
                                          </p:val>
                                        </p:tav>
                                      </p:tavLst>
                                    </p:anim>
                                    <p:animEffect filter="fade">
                                      <p:cBhvr>
                                        <p:cTn id="56" dur="10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1772"/>
                                        </p:tgtEl>
                                        <p:attrNameLst>
                                          <p:attrName>style.visibility</p:attrName>
                                        </p:attrNameLst>
                                      </p:cBhvr>
                                      <p:to>
                                        <p:strVal val="visible"/>
                                      </p:to>
                                    </p:set>
                                    <p:anim calcmode="lin" valueType="num">
                                      <p:cBhvr>
                                        <p:cTn id="61" dur="500" fill="hold"/>
                                        <p:tgtEl>
                                          <p:spTgt spid="31772"/>
                                        </p:tgtEl>
                                        <p:attrNameLst>
                                          <p:attrName>ppt_x</p:attrName>
                                        </p:attrNameLst>
                                      </p:cBhvr>
                                      <p:tavLst>
                                        <p:tav tm="0">
                                          <p:val>
                                            <p:strVal val="1+#ppt_w/2"/>
                                          </p:val>
                                        </p:tav>
                                        <p:tav tm="100000">
                                          <p:val>
                                            <p:strVal val="#ppt_x"/>
                                          </p:val>
                                        </p:tav>
                                      </p:tavLst>
                                    </p:anim>
                                    <p:anim calcmode="lin" valueType="num">
                                      <p:cBhvr>
                                        <p:cTn id="62" dur="500" fill="hold"/>
                                        <p:tgtEl>
                                          <p:spTgt spid="31772"/>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31773"/>
                                        </p:tgtEl>
                                        <p:attrNameLst>
                                          <p:attrName>style.visibility</p:attrName>
                                        </p:attrNameLst>
                                      </p:cBhvr>
                                      <p:to>
                                        <p:strVal val="visible"/>
                                      </p:to>
                                    </p:set>
                                    <p:anim calcmode="lin" valueType="num">
                                      <p:cBhvr>
                                        <p:cTn id="65" dur="500" fill="hold"/>
                                        <p:tgtEl>
                                          <p:spTgt spid="31773"/>
                                        </p:tgtEl>
                                        <p:attrNameLst>
                                          <p:attrName>ppt_x</p:attrName>
                                        </p:attrNameLst>
                                      </p:cBhvr>
                                      <p:tavLst>
                                        <p:tav tm="0">
                                          <p:val>
                                            <p:strVal val="1+#ppt_w/2"/>
                                          </p:val>
                                        </p:tav>
                                        <p:tav tm="100000">
                                          <p:val>
                                            <p:strVal val="#ppt_x"/>
                                          </p:val>
                                        </p:tav>
                                      </p:tavLst>
                                    </p:anim>
                                    <p:anim calcmode="lin" valueType="num">
                                      <p:cBhvr>
                                        <p:cTn id="66" dur="500" fill="hold"/>
                                        <p:tgtEl>
                                          <p:spTgt spid="3177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1774"/>
                                        </p:tgtEl>
                                        <p:attrNameLst>
                                          <p:attrName>style.visibility</p:attrName>
                                        </p:attrNameLst>
                                      </p:cBhvr>
                                      <p:to>
                                        <p:strVal val="visible"/>
                                      </p:to>
                                    </p:set>
                                    <p:anim calcmode="lin" valueType="num">
                                      <p:cBhvr>
                                        <p:cTn id="69" dur="500" fill="hold"/>
                                        <p:tgtEl>
                                          <p:spTgt spid="31774"/>
                                        </p:tgtEl>
                                        <p:attrNameLst>
                                          <p:attrName>ppt_x</p:attrName>
                                        </p:attrNameLst>
                                      </p:cBhvr>
                                      <p:tavLst>
                                        <p:tav tm="0">
                                          <p:val>
                                            <p:strVal val="1+#ppt_w/2"/>
                                          </p:val>
                                        </p:tav>
                                        <p:tav tm="100000">
                                          <p:val>
                                            <p:strVal val="#ppt_x"/>
                                          </p:val>
                                        </p:tav>
                                      </p:tavLst>
                                    </p:anim>
                                    <p:anim calcmode="lin" valueType="num">
                                      <p:cBhvr>
                                        <p:cTn id="70" dur="500" fill="hold"/>
                                        <p:tgtEl>
                                          <p:spTgt spid="31774"/>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31775"/>
                                        </p:tgtEl>
                                        <p:attrNameLst>
                                          <p:attrName>style.visibility</p:attrName>
                                        </p:attrNameLst>
                                      </p:cBhvr>
                                      <p:to>
                                        <p:strVal val="visible"/>
                                      </p:to>
                                    </p:set>
                                    <p:anim calcmode="lin" valueType="num">
                                      <p:cBhvr>
                                        <p:cTn id="73" dur="500" fill="hold"/>
                                        <p:tgtEl>
                                          <p:spTgt spid="31775"/>
                                        </p:tgtEl>
                                        <p:attrNameLst>
                                          <p:attrName>ppt_x</p:attrName>
                                        </p:attrNameLst>
                                      </p:cBhvr>
                                      <p:tavLst>
                                        <p:tav tm="0">
                                          <p:val>
                                            <p:strVal val="1+#ppt_w/2"/>
                                          </p:val>
                                        </p:tav>
                                        <p:tav tm="100000">
                                          <p:val>
                                            <p:strVal val="#ppt_x"/>
                                          </p:val>
                                        </p:tav>
                                      </p:tavLst>
                                    </p:anim>
                                    <p:anim calcmode="lin" valueType="num">
                                      <p:cBhvr>
                                        <p:cTn id="74" dur="500" fill="hold"/>
                                        <p:tgtEl>
                                          <p:spTgt spid="31775"/>
                                        </p:tgtEl>
                                        <p:attrNameLst>
                                          <p:attrName>ppt_y</p:attrName>
                                        </p:attrNameLst>
                                      </p:cBhvr>
                                      <p:tavLst>
                                        <p:tav tm="0">
                                          <p:val>
                                            <p:strVal val="#ppt_y"/>
                                          </p:val>
                                        </p:tav>
                                        <p:tav tm="100000">
                                          <p:val>
                                            <p:strVal val="#ppt_y"/>
                                          </p:val>
                                        </p:tav>
                                      </p:tavLst>
                                    </p:anim>
                                  </p:childTnLst>
                                </p:cTn>
                              </p:par>
                              <p:par>
                                <p:cTn id="75" presetID="2" presetClass="entr" presetSubtype="2" fill="hold" nodeType="withEffect">
                                  <p:stCondLst>
                                    <p:cond delay="0"/>
                                  </p:stCondLst>
                                  <p:childTnLst>
                                    <p:set>
                                      <p:cBhvr>
                                        <p:cTn id="76" dur="1" fill="hold">
                                          <p:stCondLst>
                                            <p:cond delay="0"/>
                                          </p:stCondLst>
                                        </p:cTn>
                                        <p:tgtEl>
                                          <p:spTgt spid="31776"/>
                                        </p:tgtEl>
                                        <p:attrNameLst>
                                          <p:attrName>style.visibility</p:attrName>
                                        </p:attrNameLst>
                                      </p:cBhvr>
                                      <p:to>
                                        <p:strVal val="visible"/>
                                      </p:to>
                                    </p:set>
                                    <p:anim calcmode="lin" valueType="num">
                                      <p:cBhvr>
                                        <p:cTn id="77" dur="500" fill="hold"/>
                                        <p:tgtEl>
                                          <p:spTgt spid="31776"/>
                                        </p:tgtEl>
                                        <p:attrNameLst>
                                          <p:attrName>ppt_x</p:attrName>
                                        </p:attrNameLst>
                                      </p:cBhvr>
                                      <p:tavLst>
                                        <p:tav tm="0">
                                          <p:val>
                                            <p:strVal val="1+#ppt_w/2"/>
                                          </p:val>
                                        </p:tav>
                                        <p:tav tm="100000">
                                          <p:val>
                                            <p:strVal val="#ppt_x"/>
                                          </p:val>
                                        </p:tav>
                                      </p:tavLst>
                                    </p:anim>
                                    <p:anim calcmode="lin" valueType="num">
                                      <p:cBhvr>
                                        <p:cTn id="78" dur="500" fill="hold"/>
                                        <p:tgtEl>
                                          <p:spTgt spid="31776"/>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p:cTn id="81" dur="500" fill="hold"/>
                                        <p:tgtEl>
                                          <p:spTgt spid="4"/>
                                        </p:tgtEl>
                                        <p:attrNameLst>
                                          <p:attrName>ppt_x</p:attrName>
                                        </p:attrNameLst>
                                      </p:cBhvr>
                                      <p:tavLst>
                                        <p:tav tm="0">
                                          <p:val>
                                            <p:strVal val="1+#ppt_w/2"/>
                                          </p:val>
                                        </p:tav>
                                        <p:tav tm="100000">
                                          <p:val>
                                            <p:strVal val="#ppt_x"/>
                                          </p:val>
                                        </p:tav>
                                      </p:tavLst>
                                    </p:anim>
                                    <p:anim calcmode="lin" valueType="num">
                                      <p:cBhvr>
                                        <p:cTn id="82" dur="500" fill="hold"/>
                                        <p:tgtEl>
                                          <p:spTgt spid="4"/>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31780"/>
                                        </p:tgtEl>
                                        <p:attrNameLst>
                                          <p:attrName>style.visibility</p:attrName>
                                        </p:attrNameLst>
                                      </p:cBhvr>
                                      <p:to>
                                        <p:strVal val="visible"/>
                                      </p:to>
                                    </p:set>
                                    <p:anim calcmode="lin" valueType="num">
                                      <p:cBhvr>
                                        <p:cTn id="85" dur="500" fill="hold"/>
                                        <p:tgtEl>
                                          <p:spTgt spid="31780"/>
                                        </p:tgtEl>
                                        <p:attrNameLst>
                                          <p:attrName>ppt_x</p:attrName>
                                        </p:attrNameLst>
                                      </p:cBhvr>
                                      <p:tavLst>
                                        <p:tav tm="0">
                                          <p:val>
                                            <p:strVal val="1+#ppt_w/2"/>
                                          </p:val>
                                        </p:tav>
                                        <p:tav tm="100000">
                                          <p:val>
                                            <p:strVal val="#ppt_x"/>
                                          </p:val>
                                        </p:tav>
                                      </p:tavLst>
                                    </p:anim>
                                    <p:anim calcmode="lin" valueType="num">
                                      <p:cBhvr>
                                        <p:cTn id="86" dur="500" fill="hold"/>
                                        <p:tgtEl>
                                          <p:spTgt spid="31780"/>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 calcmode="lin" valueType="num">
                                      <p:cBhvr>
                                        <p:cTn id="89" dur="500" fill="hold"/>
                                        <p:tgtEl>
                                          <p:spTgt spid="5"/>
                                        </p:tgtEl>
                                        <p:attrNameLst>
                                          <p:attrName>ppt_x</p:attrName>
                                        </p:attrNameLst>
                                      </p:cBhvr>
                                      <p:tavLst>
                                        <p:tav tm="0">
                                          <p:val>
                                            <p:strVal val="1+#ppt_w/2"/>
                                          </p:val>
                                        </p:tav>
                                        <p:tav tm="100000">
                                          <p:val>
                                            <p:strVal val="#ppt_x"/>
                                          </p:val>
                                        </p:tav>
                                      </p:tavLst>
                                    </p:anim>
                                    <p:anim calcmode="lin" valueType="num">
                                      <p:cBhvr>
                                        <p:cTn id="9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iterate type="lt">
                                    <p:tmPct val="10000"/>
                                  </p:iterate>
                                  <p:childTnLst>
                                    <p:set>
                                      <p:cBhvr>
                                        <p:cTn id="94" dur="1" fill="hold">
                                          <p:stCondLst>
                                            <p:cond delay="0"/>
                                          </p:stCondLst>
                                        </p:cTn>
                                        <p:tgtEl>
                                          <p:spTgt spid="31790"/>
                                        </p:tgtEl>
                                        <p:attrNameLst>
                                          <p:attrName>style.visibility</p:attrName>
                                        </p:attrNameLst>
                                      </p:cBhvr>
                                      <p:to>
                                        <p:strVal val="visible"/>
                                      </p:to>
                                    </p:set>
                                    <p:animEffect filter="fade">
                                      <p:cBhvr>
                                        <p:cTn id="95" dur="500"/>
                                        <p:tgtEl>
                                          <p:spTgt spid="31790"/>
                                        </p:tgtEl>
                                      </p:cBhvr>
                                    </p:animEffect>
                                    <p:anim calcmode="lin" valueType="num">
                                      <p:cBhvr>
                                        <p:cTn id="96" dur="500" fill="hold"/>
                                        <p:tgtEl>
                                          <p:spTgt spid="31790"/>
                                        </p:tgtEl>
                                        <p:attrNameLst>
                                          <p:attrName>ppt_x</p:attrName>
                                        </p:attrNameLst>
                                      </p:cBhvr>
                                      <p:tavLst>
                                        <p:tav tm="0">
                                          <p:val>
                                            <p:strVal val="#ppt_x"/>
                                          </p:val>
                                        </p:tav>
                                        <p:tav tm="100000">
                                          <p:val>
                                            <p:strVal val="#ppt_x"/>
                                          </p:val>
                                        </p:tav>
                                      </p:tavLst>
                                    </p:anim>
                                    <p:anim calcmode="lin" valueType="num">
                                      <p:cBhvr>
                                        <p:cTn id="97" dur="500" fill="hold"/>
                                        <p:tgtEl>
                                          <p:spTgt spid="31790"/>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iterate type="lt">
                                    <p:tmPct val="10000"/>
                                  </p:iterate>
                                  <p:childTnLst>
                                    <p:set>
                                      <p:cBhvr>
                                        <p:cTn id="99" dur="1" fill="hold">
                                          <p:stCondLst>
                                            <p:cond delay="0"/>
                                          </p:stCondLst>
                                        </p:cTn>
                                        <p:tgtEl>
                                          <p:spTgt spid="31791"/>
                                        </p:tgtEl>
                                        <p:attrNameLst>
                                          <p:attrName>style.visibility</p:attrName>
                                        </p:attrNameLst>
                                      </p:cBhvr>
                                      <p:to>
                                        <p:strVal val="visible"/>
                                      </p:to>
                                    </p:set>
                                    <p:animEffect filter="fade">
                                      <p:cBhvr>
                                        <p:cTn id="100" dur="500"/>
                                        <p:tgtEl>
                                          <p:spTgt spid="31791"/>
                                        </p:tgtEl>
                                      </p:cBhvr>
                                    </p:animEffect>
                                    <p:anim calcmode="lin" valueType="num">
                                      <p:cBhvr>
                                        <p:cTn id="101" dur="500" fill="hold"/>
                                        <p:tgtEl>
                                          <p:spTgt spid="31791"/>
                                        </p:tgtEl>
                                        <p:attrNameLst>
                                          <p:attrName>ppt_x</p:attrName>
                                        </p:attrNameLst>
                                      </p:cBhvr>
                                      <p:tavLst>
                                        <p:tav tm="0">
                                          <p:val>
                                            <p:strVal val="#ppt_x"/>
                                          </p:val>
                                        </p:tav>
                                        <p:tav tm="100000">
                                          <p:val>
                                            <p:strVal val="#ppt_x"/>
                                          </p:val>
                                        </p:tav>
                                      </p:tavLst>
                                    </p:anim>
                                    <p:anim calcmode="lin" valueType="num">
                                      <p:cBhvr>
                                        <p:cTn id="102" dur="500" fill="hold"/>
                                        <p:tgtEl>
                                          <p:spTgt spid="31791"/>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iterate type="lt">
                                    <p:tmPct val="10000"/>
                                  </p:iterate>
                                  <p:childTnLst>
                                    <p:set>
                                      <p:cBhvr>
                                        <p:cTn id="104" dur="1" fill="hold">
                                          <p:stCondLst>
                                            <p:cond delay="0"/>
                                          </p:stCondLst>
                                        </p:cTn>
                                        <p:tgtEl>
                                          <p:spTgt spid="31792"/>
                                        </p:tgtEl>
                                        <p:attrNameLst>
                                          <p:attrName>style.visibility</p:attrName>
                                        </p:attrNameLst>
                                      </p:cBhvr>
                                      <p:to>
                                        <p:strVal val="visible"/>
                                      </p:to>
                                    </p:set>
                                    <p:animEffect filter="fade">
                                      <p:cBhvr>
                                        <p:cTn id="105" dur="500"/>
                                        <p:tgtEl>
                                          <p:spTgt spid="31792"/>
                                        </p:tgtEl>
                                      </p:cBhvr>
                                    </p:animEffect>
                                    <p:anim calcmode="lin" valueType="num">
                                      <p:cBhvr>
                                        <p:cTn id="106" dur="500" fill="hold"/>
                                        <p:tgtEl>
                                          <p:spTgt spid="31792"/>
                                        </p:tgtEl>
                                        <p:attrNameLst>
                                          <p:attrName>ppt_x</p:attrName>
                                        </p:attrNameLst>
                                      </p:cBhvr>
                                      <p:tavLst>
                                        <p:tav tm="0">
                                          <p:val>
                                            <p:strVal val="#ppt_x"/>
                                          </p:val>
                                        </p:tav>
                                        <p:tav tm="100000">
                                          <p:val>
                                            <p:strVal val="#ppt_x"/>
                                          </p:val>
                                        </p:tav>
                                      </p:tavLst>
                                    </p:anim>
                                    <p:anim calcmode="lin" valueType="num">
                                      <p:cBhvr>
                                        <p:cTn id="107" dur="500" fill="hold"/>
                                        <p:tgtEl>
                                          <p:spTgt spid="31792"/>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iterate type="lt">
                                    <p:tmPct val="10000"/>
                                  </p:iterate>
                                  <p:childTnLst>
                                    <p:set>
                                      <p:cBhvr>
                                        <p:cTn id="109" dur="1" fill="hold">
                                          <p:stCondLst>
                                            <p:cond delay="0"/>
                                          </p:stCondLst>
                                        </p:cTn>
                                        <p:tgtEl>
                                          <p:spTgt spid="31793"/>
                                        </p:tgtEl>
                                        <p:attrNameLst>
                                          <p:attrName>style.visibility</p:attrName>
                                        </p:attrNameLst>
                                      </p:cBhvr>
                                      <p:to>
                                        <p:strVal val="visible"/>
                                      </p:to>
                                    </p:set>
                                    <p:animEffect filter="fade">
                                      <p:cBhvr>
                                        <p:cTn id="110" dur="500"/>
                                        <p:tgtEl>
                                          <p:spTgt spid="31793"/>
                                        </p:tgtEl>
                                      </p:cBhvr>
                                    </p:animEffect>
                                    <p:anim calcmode="lin" valueType="num">
                                      <p:cBhvr>
                                        <p:cTn id="111" dur="500" fill="hold"/>
                                        <p:tgtEl>
                                          <p:spTgt spid="31793"/>
                                        </p:tgtEl>
                                        <p:attrNameLst>
                                          <p:attrName>ppt_x</p:attrName>
                                        </p:attrNameLst>
                                      </p:cBhvr>
                                      <p:tavLst>
                                        <p:tav tm="0">
                                          <p:val>
                                            <p:strVal val="#ppt_x"/>
                                          </p:val>
                                        </p:tav>
                                        <p:tav tm="100000">
                                          <p:val>
                                            <p:strVal val="#ppt_x"/>
                                          </p:val>
                                        </p:tav>
                                      </p:tavLst>
                                    </p:anim>
                                    <p:anim calcmode="lin" valueType="num">
                                      <p:cBhvr>
                                        <p:cTn id="112" dur="500" fill="hold"/>
                                        <p:tgtEl>
                                          <p:spTgt spid="317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6" grpId="0" bldLvl="0"/>
      <p:bldP spid="31767" grpId="0" bldLvl="0" animBg="1"/>
      <p:bldP spid="31769" grpId="0" bldLvl="0" animBg="1"/>
      <p:bldP spid="31770" grpId="0" bldLvl="0" animBg="1"/>
      <p:bldP spid="31771" grpId="0" bldLvl="0" animBg="1"/>
      <p:bldP spid="31772" grpId="0" bldLvl="0" animBg="1"/>
      <p:bldP spid="31773" grpId="0" bldLvl="0" animBg="1"/>
      <p:bldP spid="31774" grpId="0" bldLvl="0" animBg="1"/>
      <p:bldP spid="31775" grpId="0" bldLvl="0" animBg="1"/>
      <p:bldP spid="31790" grpId="0" bldLvl="0"/>
      <p:bldP spid="31791" grpId="0" bldLvl="0"/>
      <p:bldP spid="31792" grpId="0" bldLvl="0"/>
      <p:bldP spid="31793" grpId="0" bldLvl="0"/>
      <p:bldP spid="31794" grpId="0" bldLvl="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16387"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6388" name="矩形 8"/>
          <p:cNvSpPr/>
          <p:nvPr/>
        </p:nvSpPr>
        <p:spPr>
          <a:xfrm>
            <a:off x="5451475" y="333375"/>
            <a:ext cx="1295400"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图形绘制</a:t>
            </a:r>
            <a:endParaRPr lang="zh-CN" altLang="en-US" dirty="0">
              <a:latin typeface="Arial" panose="020B0604020202020204" pitchFamily="34" charset="0"/>
            </a:endParaRPr>
          </a:p>
        </p:txBody>
      </p:sp>
      <p:sp>
        <p:nvSpPr>
          <p:cNvPr id="16389" name="矩形 11"/>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0" name="矩形 12"/>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1" name="矩形 13"/>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2"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6393" name="矩形 3"/>
          <p:cNvSpPr/>
          <p:nvPr/>
        </p:nvSpPr>
        <p:spPr>
          <a:xfrm>
            <a:off x="5522913"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394" name="组合 5"/>
          <p:cNvGrpSpPr/>
          <p:nvPr/>
        </p:nvGrpSpPr>
        <p:grpSpPr>
          <a:xfrm>
            <a:off x="10944225" y="368300"/>
            <a:ext cx="360363" cy="361950"/>
            <a:chOff x="0" y="0"/>
            <a:chExt cx="360000" cy="360000"/>
          </a:xfrm>
        </p:grpSpPr>
        <p:sp>
          <p:nvSpPr>
            <p:cNvPr id="16419"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6420"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16395" name="组合 4"/>
          <p:cNvGrpSpPr/>
          <p:nvPr/>
        </p:nvGrpSpPr>
        <p:grpSpPr>
          <a:xfrm>
            <a:off x="11449050" y="368300"/>
            <a:ext cx="360363" cy="361950"/>
            <a:chOff x="0" y="0"/>
            <a:chExt cx="360000" cy="360000"/>
          </a:xfrm>
        </p:grpSpPr>
        <p:sp>
          <p:nvSpPr>
            <p:cNvPr id="16417"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6418"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16396"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6397"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5137"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5138" name="矩形 4"/>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5139"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5140" name="圆角矩形 8"/>
          <p:cNvSpPr/>
          <p:nvPr/>
        </p:nvSpPr>
        <p:spPr>
          <a:xfrm>
            <a:off x="2887663" y="1701800"/>
            <a:ext cx="2755900" cy="647700"/>
          </a:xfrm>
          <a:prstGeom prst="roundRect">
            <a:avLst>
              <a:gd name="adj" fmla="val 50000"/>
            </a:avLst>
          </a:prstGeom>
          <a:solidFill>
            <a:srgbClr val="009999"/>
          </a:solidFill>
          <a:ln w="28575">
            <a:noFill/>
          </a:ln>
        </p:spPr>
        <p:txBody>
          <a:bodyPr anchor="ctr"/>
          <a:p>
            <a:pPr algn="ctr"/>
            <a:endParaRPr lang="zh-CN" altLang="zh-CN" dirty="0">
              <a:solidFill>
                <a:srgbClr val="FFFFFF"/>
              </a:solidFill>
              <a:latin typeface="Calibri" panose="020F0502020204030204" pitchFamily="34" charset="0"/>
              <a:sym typeface="Calibri" panose="020F0502020204030204" pitchFamily="34" charset="0"/>
            </a:endParaRPr>
          </a:p>
        </p:txBody>
      </p:sp>
      <p:sp>
        <p:nvSpPr>
          <p:cNvPr id="5141" name="文本框 12"/>
          <p:cNvSpPr/>
          <p:nvPr/>
        </p:nvSpPr>
        <p:spPr>
          <a:xfrm>
            <a:off x="3398838" y="1790700"/>
            <a:ext cx="1800225" cy="414338"/>
          </a:xfrm>
          <a:prstGeom prst="rect">
            <a:avLst/>
          </a:prstGeom>
          <a:noFill/>
          <a:ln w="9525">
            <a:noFill/>
          </a:ln>
        </p:spPr>
        <p:txBody>
          <a:bodyPr wrap="none">
            <a:spAutoFit/>
          </a:bodyPr>
          <a:p>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点击输入标题</a:t>
            </a:r>
            <a:endParaRPr lang="en-US" altLang="zh-CN"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2" name="Freeform 12"/>
          <p:cNvSpPr>
            <a:spLocks noEditPoints="1"/>
          </p:cNvSpPr>
          <p:nvPr/>
        </p:nvSpPr>
        <p:spPr>
          <a:xfrm>
            <a:off x="2101850" y="1701800"/>
            <a:ext cx="558800" cy="561975"/>
          </a:xfrm>
          <a:custGeom>
            <a:avLst/>
            <a:gdLst>
              <a:gd name="txL" fmla="*/ 0 w 85"/>
              <a:gd name="txT" fmla="*/ 0 h 85"/>
              <a:gd name="txR" fmla="*/ 85 w 85"/>
              <a:gd name="txB" fmla="*/ 85 h 8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0" y="2147483647"/>
              </a:cxn>
              <a:cxn ang="0">
                <a:pos x="0" y="2147483647"/>
              </a:cxn>
              <a:cxn ang="0">
                <a:pos x="2147483647" y="2147483647"/>
              </a:cxn>
              <a:cxn ang="0">
                <a:pos x="2147483647" y="2147483647"/>
              </a:cxn>
              <a:cxn ang="0">
                <a:pos x="0" y="2147483647"/>
              </a:cxn>
            </a:cxnLst>
            <a:rect l="txL" t="txT" r="txR" b="txB"/>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rgbClr val="009999">
              <a:alpha val="100000"/>
            </a:srgbClr>
          </a:solidFill>
          <a:ln w="28575">
            <a:noFill/>
          </a:ln>
        </p:spPr>
        <p:txBody>
          <a:bodyPr/>
          <a:p>
            <a:endParaRPr lang="zh-CN" altLang="en-US"/>
          </a:p>
        </p:txBody>
      </p:sp>
      <p:sp>
        <p:nvSpPr>
          <p:cNvPr id="5143" name="圆角矩形 13"/>
          <p:cNvSpPr/>
          <p:nvPr/>
        </p:nvSpPr>
        <p:spPr>
          <a:xfrm>
            <a:off x="2933700" y="2835275"/>
            <a:ext cx="2755900" cy="644525"/>
          </a:xfrm>
          <a:prstGeom prst="roundRect">
            <a:avLst>
              <a:gd name="adj" fmla="val 50000"/>
            </a:avLst>
          </a:prstGeom>
          <a:solidFill>
            <a:srgbClr val="009999"/>
          </a:solidFill>
          <a:ln w="28575">
            <a:noFill/>
          </a:ln>
        </p:spPr>
        <p:txBody>
          <a:bodyPr anchor="ctr"/>
          <a:p>
            <a:pPr algn="ctr"/>
            <a:endParaRPr lang="zh-CN" altLang="zh-CN" dirty="0">
              <a:solidFill>
                <a:srgbClr val="FFFFFF"/>
              </a:solidFill>
              <a:latin typeface="Calibri" panose="020F0502020204030204" pitchFamily="34" charset="0"/>
              <a:sym typeface="Calibri" panose="020F0502020204030204" pitchFamily="34" charset="0"/>
            </a:endParaRPr>
          </a:p>
        </p:txBody>
      </p:sp>
      <p:sp>
        <p:nvSpPr>
          <p:cNvPr id="5144" name="Freeform 5"/>
          <p:cNvSpPr>
            <a:spLocks noEditPoints="1"/>
          </p:cNvSpPr>
          <p:nvPr/>
        </p:nvSpPr>
        <p:spPr>
          <a:xfrm>
            <a:off x="2084388" y="2825750"/>
            <a:ext cx="592137" cy="595313"/>
          </a:xfrm>
          <a:custGeom>
            <a:avLst/>
            <a:gdLst>
              <a:gd name="txL" fmla="*/ 0 w 104"/>
              <a:gd name="txT" fmla="*/ 0 h 104"/>
              <a:gd name="txR" fmla="*/ 104 w 104"/>
              <a:gd name="txB" fmla="*/ 104 h 104"/>
            </a:gdLst>
            <a:ahLst/>
            <a:cxnLst>
              <a:cxn ang="0">
                <a:pos x="2147483647" y="2147483647"/>
              </a:cxn>
              <a:cxn ang="0">
                <a:pos x="2147483647" y="2147483647"/>
              </a:cxn>
              <a:cxn ang="0">
                <a:pos x="2147483647" y="2147483647"/>
              </a:cxn>
              <a:cxn ang="0">
                <a:pos x="2147483647" y="0"/>
              </a:cxn>
              <a:cxn ang="0">
                <a:pos x="0"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4" h="104">
                <a:moveTo>
                  <a:pt x="45" y="50"/>
                </a:moveTo>
                <a:cubicBezTo>
                  <a:pt x="43" y="27"/>
                  <a:pt x="43" y="27"/>
                  <a:pt x="43" y="27"/>
                </a:cubicBezTo>
                <a:cubicBezTo>
                  <a:pt x="55" y="46"/>
                  <a:pt x="55" y="46"/>
                  <a:pt x="55" y="46"/>
                </a:cubicBezTo>
                <a:cubicBezTo>
                  <a:pt x="60" y="47"/>
                  <a:pt x="63" y="51"/>
                  <a:pt x="63" y="56"/>
                </a:cubicBezTo>
                <a:cubicBezTo>
                  <a:pt x="63" y="62"/>
                  <a:pt x="59" y="67"/>
                  <a:pt x="53" y="67"/>
                </a:cubicBezTo>
                <a:cubicBezTo>
                  <a:pt x="48" y="67"/>
                  <a:pt x="43" y="62"/>
                  <a:pt x="43" y="56"/>
                </a:cubicBezTo>
                <a:cubicBezTo>
                  <a:pt x="43" y="54"/>
                  <a:pt x="44" y="52"/>
                  <a:pt x="45" y="50"/>
                </a:cubicBezTo>
                <a:close/>
                <a:moveTo>
                  <a:pt x="52" y="0"/>
                </a:moveTo>
                <a:cubicBezTo>
                  <a:pt x="38" y="0"/>
                  <a:pt x="25" y="6"/>
                  <a:pt x="15" y="15"/>
                </a:cubicBezTo>
                <a:cubicBezTo>
                  <a:pt x="6" y="25"/>
                  <a:pt x="0" y="38"/>
                  <a:pt x="0" y="52"/>
                </a:cubicBezTo>
                <a:cubicBezTo>
                  <a:pt x="0" y="66"/>
                  <a:pt x="6" y="79"/>
                  <a:pt x="15" y="89"/>
                </a:cubicBezTo>
                <a:cubicBezTo>
                  <a:pt x="25" y="98"/>
                  <a:pt x="38" y="104"/>
                  <a:pt x="52" y="104"/>
                </a:cubicBezTo>
                <a:cubicBezTo>
                  <a:pt x="67" y="104"/>
                  <a:pt x="80" y="98"/>
                  <a:pt x="89" y="89"/>
                </a:cubicBezTo>
                <a:cubicBezTo>
                  <a:pt x="98" y="79"/>
                  <a:pt x="104" y="66"/>
                  <a:pt x="104" y="52"/>
                </a:cubicBezTo>
                <a:cubicBezTo>
                  <a:pt x="104" y="38"/>
                  <a:pt x="98" y="25"/>
                  <a:pt x="89" y="15"/>
                </a:cubicBezTo>
                <a:cubicBezTo>
                  <a:pt x="80" y="6"/>
                  <a:pt x="67" y="0"/>
                  <a:pt x="52" y="0"/>
                </a:cubicBezTo>
                <a:close/>
                <a:moveTo>
                  <a:pt x="83" y="22"/>
                </a:moveTo>
                <a:cubicBezTo>
                  <a:pt x="75" y="14"/>
                  <a:pt x="64" y="9"/>
                  <a:pt x="52" y="9"/>
                </a:cubicBezTo>
                <a:cubicBezTo>
                  <a:pt x="40" y="9"/>
                  <a:pt x="30" y="14"/>
                  <a:pt x="22" y="22"/>
                </a:cubicBezTo>
                <a:cubicBezTo>
                  <a:pt x="14" y="30"/>
                  <a:pt x="9" y="40"/>
                  <a:pt x="9" y="52"/>
                </a:cubicBezTo>
                <a:cubicBezTo>
                  <a:pt x="9" y="64"/>
                  <a:pt x="14" y="75"/>
                  <a:pt x="22" y="82"/>
                </a:cubicBezTo>
                <a:cubicBezTo>
                  <a:pt x="30" y="90"/>
                  <a:pt x="40" y="95"/>
                  <a:pt x="52" y="95"/>
                </a:cubicBezTo>
                <a:cubicBezTo>
                  <a:pt x="64" y="95"/>
                  <a:pt x="75" y="90"/>
                  <a:pt x="83" y="82"/>
                </a:cubicBezTo>
                <a:cubicBezTo>
                  <a:pt x="90" y="75"/>
                  <a:pt x="95" y="64"/>
                  <a:pt x="95" y="52"/>
                </a:cubicBezTo>
                <a:cubicBezTo>
                  <a:pt x="95" y="40"/>
                  <a:pt x="90" y="30"/>
                  <a:pt x="83" y="22"/>
                </a:cubicBezTo>
                <a:close/>
                <a:moveTo>
                  <a:pt x="24" y="64"/>
                </a:moveTo>
                <a:cubicBezTo>
                  <a:pt x="23" y="62"/>
                  <a:pt x="22" y="58"/>
                  <a:pt x="22" y="55"/>
                </a:cubicBezTo>
                <a:cubicBezTo>
                  <a:pt x="28" y="55"/>
                  <a:pt x="28" y="55"/>
                  <a:pt x="28" y="55"/>
                </a:cubicBezTo>
                <a:cubicBezTo>
                  <a:pt x="28" y="49"/>
                  <a:pt x="28" y="49"/>
                  <a:pt x="28" y="49"/>
                </a:cubicBezTo>
                <a:cubicBezTo>
                  <a:pt x="22" y="49"/>
                  <a:pt x="22" y="49"/>
                  <a:pt x="22" y="49"/>
                </a:cubicBezTo>
                <a:cubicBezTo>
                  <a:pt x="22" y="46"/>
                  <a:pt x="23" y="43"/>
                  <a:pt x="24" y="40"/>
                </a:cubicBezTo>
                <a:cubicBezTo>
                  <a:pt x="28" y="43"/>
                  <a:pt x="28" y="43"/>
                  <a:pt x="28" y="43"/>
                </a:cubicBezTo>
                <a:cubicBezTo>
                  <a:pt x="32" y="37"/>
                  <a:pt x="32" y="37"/>
                  <a:pt x="32" y="37"/>
                </a:cubicBezTo>
                <a:cubicBezTo>
                  <a:pt x="27" y="34"/>
                  <a:pt x="27" y="34"/>
                  <a:pt x="27" y="34"/>
                </a:cubicBezTo>
                <a:cubicBezTo>
                  <a:pt x="28" y="33"/>
                  <a:pt x="29" y="32"/>
                  <a:pt x="31" y="30"/>
                </a:cubicBezTo>
                <a:cubicBezTo>
                  <a:pt x="31" y="30"/>
                  <a:pt x="32" y="29"/>
                  <a:pt x="33" y="28"/>
                </a:cubicBezTo>
                <a:cubicBezTo>
                  <a:pt x="35" y="32"/>
                  <a:pt x="35" y="32"/>
                  <a:pt x="35" y="32"/>
                </a:cubicBezTo>
                <a:cubicBezTo>
                  <a:pt x="41" y="29"/>
                  <a:pt x="41" y="29"/>
                  <a:pt x="41" y="29"/>
                </a:cubicBezTo>
                <a:cubicBezTo>
                  <a:pt x="39" y="24"/>
                  <a:pt x="39" y="24"/>
                  <a:pt x="39" y="24"/>
                </a:cubicBezTo>
                <a:cubicBezTo>
                  <a:pt x="42" y="23"/>
                  <a:pt x="44" y="22"/>
                  <a:pt x="47" y="22"/>
                </a:cubicBezTo>
                <a:cubicBezTo>
                  <a:pt x="47" y="26"/>
                  <a:pt x="47" y="26"/>
                  <a:pt x="47" y="26"/>
                </a:cubicBezTo>
                <a:cubicBezTo>
                  <a:pt x="54" y="26"/>
                  <a:pt x="54" y="26"/>
                  <a:pt x="54" y="26"/>
                </a:cubicBezTo>
                <a:cubicBezTo>
                  <a:pt x="54" y="21"/>
                  <a:pt x="54" y="21"/>
                  <a:pt x="54" y="21"/>
                </a:cubicBezTo>
                <a:cubicBezTo>
                  <a:pt x="57" y="22"/>
                  <a:pt x="59" y="22"/>
                  <a:pt x="62" y="23"/>
                </a:cubicBezTo>
                <a:cubicBezTo>
                  <a:pt x="60" y="27"/>
                  <a:pt x="60" y="27"/>
                  <a:pt x="60" y="27"/>
                </a:cubicBezTo>
                <a:cubicBezTo>
                  <a:pt x="66" y="30"/>
                  <a:pt x="66" y="30"/>
                  <a:pt x="66" y="30"/>
                </a:cubicBezTo>
                <a:cubicBezTo>
                  <a:pt x="68" y="26"/>
                  <a:pt x="68" y="26"/>
                  <a:pt x="68" y="26"/>
                </a:cubicBezTo>
                <a:cubicBezTo>
                  <a:pt x="70" y="27"/>
                  <a:pt x="72" y="29"/>
                  <a:pt x="74" y="30"/>
                </a:cubicBezTo>
                <a:cubicBezTo>
                  <a:pt x="74" y="31"/>
                  <a:pt x="75" y="31"/>
                  <a:pt x="75" y="32"/>
                </a:cubicBezTo>
                <a:cubicBezTo>
                  <a:pt x="70" y="34"/>
                  <a:pt x="70" y="34"/>
                  <a:pt x="70" y="34"/>
                </a:cubicBezTo>
                <a:cubicBezTo>
                  <a:pt x="74" y="40"/>
                  <a:pt x="74" y="40"/>
                  <a:pt x="74" y="40"/>
                </a:cubicBezTo>
                <a:cubicBezTo>
                  <a:pt x="79" y="37"/>
                  <a:pt x="79" y="37"/>
                  <a:pt x="79" y="37"/>
                </a:cubicBezTo>
                <a:cubicBezTo>
                  <a:pt x="80" y="40"/>
                  <a:pt x="82" y="43"/>
                  <a:pt x="82" y="46"/>
                </a:cubicBezTo>
                <a:cubicBezTo>
                  <a:pt x="76" y="46"/>
                  <a:pt x="76" y="46"/>
                  <a:pt x="76" y="46"/>
                </a:cubicBezTo>
                <a:cubicBezTo>
                  <a:pt x="76" y="52"/>
                  <a:pt x="76" y="52"/>
                  <a:pt x="76" y="52"/>
                </a:cubicBezTo>
                <a:cubicBezTo>
                  <a:pt x="83" y="52"/>
                  <a:pt x="83" y="52"/>
                  <a:pt x="83" y="52"/>
                </a:cubicBezTo>
                <a:cubicBezTo>
                  <a:pt x="83" y="55"/>
                  <a:pt x="82" y="59"/>
                  <a:pt x="81" y="62"/>
                </a:cubicBezTo>
                <a:cubicBezTo>
                  <a:pt x="75" y="58"/>
                  <a:pt x="75" y="58"/>
                  <a:pt x="75" y="58"/>
                </a:cubicBezTo>
                <a:cubicBezTo>
                  <a:pt x="72" y="64"/>
                  <a:pt x="72" y="64"/>
                  <a:pt x="72" y="64"/>
                </a:cubicBezTo>
                <a:cubicBezTo>
                  <a:pt x="78" y="68"/>
                  <a:pt x="78" y="68"/>
                  <a:pt x="78" y="68"/>
                </a:cubicBezTo>
                <a:cubicBezTo>
                  <a:pt x="84" y="71"/>
                  <a:pt x="84" y="71"/>
                  <a:pt x="84" y="71"/>
                </a:cubicBezTo>
                <a:cubicBezTo>
                  <a:pt x="87" y="66"/>
                  <a:pt x="90" y="58"/>
                  <a:pt x="90" y="52"/>
                </a:cubicBezTo>
                <a:cubicBezTo>
                  <a:pt x="90" y="42"/>
                  <a:pt x="85" y="32"/>
                  <a:pt x="79" y="26"/>
                </a:cubicBezTo>
                <a:cubicBezTo>
                  <a:pt x="72" y="19"/>
                  <a:pt x="63" y="15"/>
                  <a:pt x="52" y="15"/>
                </a:cubicBezTo>
                <a:cubicBezTo>
                  <a:pt x="42" y="15"/>
                  <a:pt x="33" y="19"/>
                  <a:pt x="26" y="26"/>
                </a:cubicBezTo>
                <a:cubicBezTo>
                  <a:pt x="19" y="32"/>
                  <a:pt x="15" y="42"/>
                  <a:pt x="15" y="52"/>
                </a:cubicBezTo>
                <a:cubicBezTo>
                  <a:pt x="15" y="60"/>
                  <a:pt x="18" y="68"/>
                  <a:pt x="22" y="74"/>
                </a:cubicBezTo>
                <a:cubicBezTo>
                  <a:pt x="27" y="70"/>
                  <a:pt x="27" y="70"/>
                  <a:pt x="27" y="70"/>
                </a:cubicBezTo>
                <a:cubicBezTo>
                  <a:pt x="27" y="70"/>
                  <a:pt x="27" y="70"/>
                  <a:pt x="27" y="70"/>
                </a:cubicBezTo>
                <a:cubicBezTo>
                  <a:pt x="33" y="67"/>
                  <a:pt x="33" y="67"/>
                  <a:pt x="33" y="67"/>
                </a:cubicBezTo>
                <a:cubicBezTo>
                  <a:pt x="30" y="61"/>
                  <a:pt x="30" y="61"/>
                  <a:pt x="30" y="61"/>
                </a:cubicBezTo>
                <a:cubicBezTo>
                  <a:pt x="24" y="64"/>
                  <a:pt x="24" y="64"/>
                  <a:pt x="24" y="64"/>
                </a:cubicBezTo>
                <a:close/>
                <a:moveTo>
                  <a:pt x="53" y="51"/>
                </a:moveTo>
                <a:cubicBezTo>
                  <a:pt x="50" y="51"/>
                  <a:pt x="48" y="53"/>
                  <a:pt x="48" y="56"/>
                </a:cubicBezTo>
                <a:cubicBezTo>
                  <a:pt x="48" y="59"/>
                  <a:pt x="50" y="61"/>
                  <a:pt x="53" y="61"/>
                </a:cubicBezTo>
                <a:cubicBezTo>
                  <a:pt x="56" y="61"/>
                  <a:pt x="58" y="59"/>
                  <a:pt x="58" y="56"/>
                </a:cubicBezTo>
                <a:cubicBezTo>
                  <a:pt x="58" y="53"/>
                  <a:pt x="56" y="51"/>
                  <a:pt x="53" y="51"/>
                </a:cubicBezTo>
                <a:close/>
              </a:path>
            </a:pathLst>
          </a:custGeom>
          <a:solidFill>
            <a:srgbClr val="009999">
              <a:alpha val="100000"/>
            </a:srgbClr>
          </a:solidFill>
          <a:ln w="28575">
            <a:noFill/>
          </a:ln>
        </p:spPr>
        <p:txBody>
          <a:bodyPr/>
          <a:p>
            <a:endParaRPr lang="zh-CN" altLang="en-US"/>
          </a:p>
        </p:txBody>
      </p:sp>
      <p:sp>
        <p:nvSpPr>
          <p:cNvPr id="5145" name="圆角矩形 18"/>
          <p:cNvSpPr/>
          <p:nvPr/>
        </p:nvSpPr>
        <p:spPr>
          <a:xfrm>
            <a:off x="2944813" y="3959225"/>
            <a:ext cx="2754312" cy="644525"/>
          </a:xfrm>
          <a:prstGeom prst="roundRect">
            <a:avLst>
              <a:gd name="adj" fmla="val 50000"/>
            </a:avLst>
          </a:prstGeom>
          <a:solidFill>
            <a:srgbClr val="009999"/>
          </a:solidFill>
          <a:ln w="28575">
            <a:noFill/>
          </a:ln>
        </p:spPr>
        <p:txBody>
          <a:bodyPr anchor="ctr"/>
          <a:p>
            <a:pPr algn="ctr"/>
            <a:endParaRPr lang="zh-CN" altLang="zh-CN" dirty="0">
              <a:solidFill>
                <a:srgbClr val="FFFFFF"/>
              </a:solidFill>
              <a:latin typeface="Calibri" panose="020F0502020204030204" pitchFamily="34" charset="0"/>
              <a:sym typeface="Calibri" panose="020F0502020204030204" pitchFamily="34" charset="0"/>
            </a:endParaRPr>
          </a:p>
        </p:txBody>
      </p:sp>
      <p:sp>
        <p:nvSpPr>
          <p:cNvPr id="5146" name="Freeform 22"/>
          <p:cNvSpPr>
            <a:spLocks noEditPoints="1"/>
          </p:cNvSpPr>
          <p:nvPr/>
        </p:nvSpPr>
        <p:spPr>
          <a:xfrm>
            <a:off x="2073275" y="4013200"/>
            <a:ext cx="644525" cy="520700"/>
          </a:xfrm>
          <a:custGeom>
            <a:avLst/>
            <a:gdLst>
              <a:gd name="txL" fmla="*/ 0 w 109"/>
              <a:gd name="txT" fmla="*/ 0 h 88"/>
              <a:gd name="txR" fmla="*/ 109 w 109"/>
              <a:gd name="txB" fmla="*/ 88 h 88"/>
            </a:gdLst>
            <a:ahLst/>
            <a:cxnLst>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009999">
              <a:alpha val="100000"/>
            </a:srgbClr>
          </a:solidFill>
          <a:ln w="28575">
            <a:noFill/>
          </a:ln>
        </p:spPr>
        <p:txBody>
          <a:bodyPr/>
          <a:p>
            <a:endParaRPr lang="zh-CN" altLang="en-US"/>
          </a:p>
        </p:txBody>
      </p:sp>
      <p:sp>
        <p:nvSpPr>
          <p:cNvPr id="5147" name="圆角矩形 23"/>
          <p:cNvSpPr/>
          <p:nvPr/>
        </p:nvSpPr>
        <p:spPr>
          <a:xfrm>
            <a:off x="2909888" y="5081588"/>
            <a:ext cx="2755900" cy="646112"/>
          </a:xfrm>
          <a:prstGeom prst="roundRect">
            <a:avLst>
              <a:gd name="adj" fmla="val 50000"/>
            </a:avLst>
          </a:prstGeom>
          <a:solidFill>
            <a:srgbClr val="009999"/>
          </a:solidFill>
          <a:ln w="28575">
            <a:noFill/>
          </a:ln>
        </p:spPr>
        <p:txBody>
          <a:bodyPr anchor="ctr"/>
          <a:p>
            <a:pPr algn="ctr"/>
            <a:endParaRPr lang="zh-CN" altLang="zh-CN" dirty="0">
              <a:solidFill>
                <a:srgbClr val="FFFFFF"/>
              </a:solidFill>
              <a:latin typeface="Calibri" panose="020F0502020204030204" pitchFamily="34" charset="0"/>
              <a:sym typeface="Calibri" panose="020F0502020204030204" pitchFamily="34" charset="0"/>
            </a:endParaRPr>
          </a:p>
        </p:txBody>
      </p:sp>
      <p:sp>
        <p:nvSpPr>
          <p:cNvPr id="5148" name="Freeform 24"/>
          <p:cNvSpPr>
            <a:spLocks noEditPoints="1"/>
          </p:cNvSpPr>
          <p:nvPr/>
        </p:nvSpPr>
        <p:spPr>
          <a:xfrm>
            <a:off x="2066925" y="5083175"/>
            <a:ext cx="628650" cy="650875"/>
          </a:xfrm>
          <a:custGeom>
            <a:avLst/>
            <a:gdLst>
              <a:gd name="txL" fmla="*/ 0 w 89"/>
              <a:gd name="txT" fmla="*/ 0 h 92"/>
              <a:gd name="txR" fmla="*/ 89 w 89"/>
              <a:gd name="txB" fmla="*/ 92 h 92"/>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rgbClr val="009999">
              <a:alpha val="100000"/>
            </a:srgbClr>
          </a:solidFill>
          <a:ln w="28575">
            <a:noFill/>
          </a:ln>
        </p:spPr>
        <p:txBody>
          <a:bodyPr/>
          <a:p>
            <a:endParaRPr lang="zh-CN" altLang="en-US"/>
          </a:p>
        </p:txBody>
      </p:sp>
      <p:sp>
        <p:nvSpPr>
          <p:cNvPr id="5149" name="TextBox 47"/>
          <p:cNvSpPr/>
          <p:nvPr/>
        </p:nvSpPr>
        <p:spPr>
          <a:xfrm>
            <a:off x="5883275" y="2820988"/>
            <a:ext cx="5761038" cy="738187"/>
          </a:xfrm>
          <a:prstGeom prst="rect">
            <a:avLst/>
          </a:prstGeom>
          <a:noFill/>
          <a:ln w="9525">
            <a:noFill/>
          </a:ln>
        </p:spPr>
        <p:txBody>
          <a:bodyPr>
            <a:spAutoFit/>
          </a:bodyPr>
          <a:p>
            <a:r>
              <a:rPr lang="zh-CN" altLang="en-US" dirty="0">
                <a:solidFill>
                  <a:srgbClr val="000000"/>
                </a:solidFill>
                <a:latin typeface="Calibri" panose="020F0502020204030204" pitchFamily="34" charset="0"/>
                <a:sym typeface="宋体" panose="02010600030101010101" pitchFamily="2" charset="-122"/>
              </a:rPr>
              <a:t>点击输入工作内容或复制你的文本内容</a:t>
            </a:r>
            <a:endParaRPr lang="en-US" altLang="zh-CN" dirty="0">
              <a:solidFill>
                <a:srgbClr val="000000"/>
              </a:solidFill>
              <a:latin typeface="Calibri" panose="020F0502020204030204" pitchFamily="34" charset="0"/>
              <a:cs typeface="Calibri" panose="020F0502020204030204" pitchFamily="34" charset="0"/>
              <a:sym typeface="Calibri" panose="020F0502020204030204" pitchFamily="34" charset="0"/>
            </a:endParaRPr>
          </a:p>
          <a:p>
            <a:r>
              <a:rPr lang="zh-CN" altLang="en-US" dirty="0">
                <a:solidFill>
                  <a:srgbClr val="000000"/>
                </a:solidFill>
                <a:latin typeface="Calibri" panose="020F0502020204030204" pitchFamily="34" charset="0"/>
                <a:sym typeface="宋体" panose="02010600030101010101" pitchFamily="2" charset="-122"/>
              </a:rPr>
              <a:t>点击输入工作内容或复制你的文本内容</a:t>
            </a:r>
            <a:endParaRPr lang="zh-CN" altLang="en-US" dirty="0">
              <a:solidFill>
                <a:srgbClr val="000000"/>
              </a:solidFill>
              <a:latin typeface="Calibri" panose="020F0502020204030204" pitchFamily="34" charset="0"/>
              <a:sym typeface="宋体" panose="02010600030101010101" pitchFamily="2" charset="-122"/>
            </a:endParaRPr>
          </a:p>
        </p:txBody>
      </p:sp>
      <p:sp>
        <p:nvSpPr>
          <p:cNvPr id="5150" name="TextBox 48"/>
          <p:cNvSpPr/>
          <p:nvPr/>
        </p:nvSpPr>
        <p:spPr>
          <a:xfrm>
            <a:off x="5883275" y="3944938"/>
            <a:ext cx="5761038" cy="738187"/>
          </a:xfrm>
          <a:prstGeom prst="rect">
            <a:avLst/>
          </a:prstGeom>
          <a:noFill/>
          <a:ln w="9525">
            <a:noFill/>
          </a:ln>
        </p:spPr>
        <p:txBody>
          <a:bodyPr>
            <a:spAutoFit/>
          </a:bodyPr>
          <a:p>
            <a:r>
              <a:rPr lang="zh-CN" altLang="en-US" dirty="0">
                <a:solidFill>
                  <a:srgbClr val="000000"/>
                </a:solidFill>
                <a:latin typeface="Calibri" panose="020F0502020204030204" pitchFamily="34" charset="0"/>
                <a:sym typeface="宋体" panose="02010600030101010101" pitchFamily="2" charset="-122"/>
              </a:rPr>
              <a:t>点击输入工作内容或复制你的文本内容</a:t>
            </a:r>
            <a:endParaRPr lang="en-US" altLang="zh-CN" dirty="0">
              <a:solidFill>
                <a:srgbClr val="000000"/>
              </a:solidFill>
              <a:latin typeface="Calibri" panose="020F0502020204030204" pitchFamily="34" charset="0"/>
              <a:cs typeface="Calibri" panose="020F0502020204030204" pitchFamily="34" charset="0"/>
              <a:sym typeface="Calibri" panose="020F0502020204030204" pitchFamily="34" charset="0"/>
            </a:endParaRPr>
          </a:p>
          <a:p>
            <a:r>
              <a:rPr lang="zh-CN" altLang="en-US" dirty="0">
                <a:solidFill>
                  <a:srgbClr val="000000"/>
                </a:solidFill>
                <a:latin typeface="Calibri" panose="020F0502020204030204" pitchFamily="34" charset="0"/>
                <a:sym typeface="宋体" panose="02010600030101010101" pitchFamily="2" charset="-122"/>
              </a:rPr>
              <a:t>点击输入工作内容或复制你的文本内容</a:t>
            </a:r>
            <a:endParaRPr lang="zh-CN" altLang="en-US" dirty="0">
              <a:latin typeface="Arial" panose="020B0604020202020204" pitchFamily="34" charset="0"/>
            </a:endParaRPr>
          </a:p>
        </p:txBody>
      </p:sp>
      <p:sp>
        <p:nvSpPr>
          <p:cNvPr id="5151" name="TextBox 50"/>
          <p:cNvSpPr/>
          <p:nvPr/>
        </p:nvSpPr>
        <p:spPr>
          <a:xfrm>
            <a:off x="5883275" y="5067300"/>
            <a:ext cx="5761038" cy="738188"/>
          </a:xfrm>
          <a:prstGeom prst="rect">
            <a:avLst/>
          </a:prstGeom>
          <a:noFill/>
          <a:ln w="9525">
            <a:noFill/>
          </a:ln>
        </p:spPr>
        <p:txBody>
          <a:bodyPr>
            <a:spAutoFit/>
          </a:bodyPr>
          <a:p>
            <a:r>
              <a:rPr lang="zh-CN" altLang="en-US" dirty="0">
                <a:solidFill>
                  <a:srgbClr val="000000"/>
                </a:solidFill>
                <a:latin typeface="Calibri" panose="020F0502020204030204" pitchFamily="34" charset="0"/>
                <a:sym typeface="宋体" panose="02010600030101010101" pitchFamily="2" charset="-122"/>
              </a:rPr>
              <a:t>点击输入工作内容或复制你的文本内容</a:t>
            </a:r>
            <a:endParaRPr lang="en-US" altLang="zh-CN" dirty="0">
              <a:solidFill>
                <a:srgbClr val="000000"/>
              </a:solidFill>
              <a:latin typeface="Calibri" panose="020F0502020204030204" pitchFamily="34" charset="0"/>
              <a:cs typeface="Calibri" panose="020F0502020204030204" pitchFamily="34" charset="0"/>
              <a:sym typeface="Calibri" panose="020F0502020204030204" pitchFamily="34" charset="0"/>
            </a:endParaRPr>
          </a:p>
          <a:p>
            <a:r>
              <a:rPr lang="zh-CN" altLang="en-US" dirty="0">
                <a:solidFill>
                  <a:srgbClr val="000000"/>
                </a:solidFill>
                <a:latin typeface="Calibri" panose="020F0502020204030204" pitchFamily="34" charset="0"/>
                <a:sym typeface="宋体" panose="02010600030101010101" pitchFamily="2" charset="-122"/>
              </a:rPr>
              <a:t>点击输入工作内容或复制你的文本内容</a:t>
            </a:r>
            <a:endParaRPr lang="zh-CN" altLang="en-US" dirty="0">
              <a:latin typeface="Arial" panose="020B0604020202020204" pitchFamily="34" charset="0"/>
            </a:endParaRPr>
          </a:p>
        </p:txBody>
      </p:sp>
      <p:sp>
        <p:nvSpPr>
          <p:cNvPr id="5152" name="TextBox 51"/>
          <p:cNvSpPr/>
          <p:nvPr/>
        </p:nvSpPr>
        <p:spPr>
          <a:xfrm>
            <a:off x="5883275" y="1687513"/>
            <a:ext cx="5761038" cy="738187"/>
          </a:xfrm>
          <a:prstGeom prst="rect">
            <a:avLst/>
          </a:prstGeom>
          <a:noFill/>
          <a:ln w="9525">
            <a:noFill/>
          </a:ln>
        </p:spPr>
        <p:txBody>
          <a:bodyPr>
            <a:spAutoFit/>
          </a:bodyPr>
          <a:p>
            <a:r>
              <a:rPr lang="zh-CN" altLang="en-US" dirty="0">
                <a:solidFill>
                  <a:srgbClr val="000000"/>
                </a:solidFill>
                <a:latin typeface="Calibri" panose="020F0502020204030204" pitchFamily="34" charset="0"/>
                <a:sym typeface="宋体" panose="02010600030101010101" pitchFamily="2" charset="-122"/>
              </a:rPr>
              <a:t>点击输入工作内容或复制你的文本内容</a:t>
            </a:r>
            <a:endParaRPr lang="en-US" altLang="zh-CN" dirty="0">
              <a:solidFill>
                <a:srgbClr val="000000"/>
              </a:solidFill>
              <a:latin typeface="Calibri" panose="020F0502020204030204" pitchFamily="34" charset="0"/>
              <a:cs typeface="Calibri" panose="020F0502020204030204" pitchFamily="34" charset="0"/>
              <a:sym typeface="Calibri" panose="020F0502020204030204" pitchFamily="34" charset="0"/>
            </a:endParaRPr>
          </a:p>
          <a:p>
            <a:r>
              <a:rPr lang="zh-CN" altLang="en-US" dirty="0">
                <a:solidFill>
                  <a:srgbClr val="000000"/>
                </a:solidFill>
                <a:latin typeface="Calibri" panose="020F0502020204030204" pitchFamily="34" charset="0"/>
                <a:sym typeface="宋体" panose="02010600030101010101" pitchFamily="2" charset="-122"/>
              </a:rPr>
              <a:t>点击输入工作内容或复制你的文本内容</a:t>
            </a:r>
            <a:endParaRPr lang="zh-CN" altLang="en-US" dirty="0">
              <a:solidFill>
                <a:srgbClr val="000000"/>
              </a:solidFill>
              <a:latin typeface="Calibri" panose="020F0502020204030204" pitchFamily="34" charset="0"/>
              <a:sym typeface="宋体" panose="02010600030101010101" pitchFamily="2" charset="-122"/>
            </a:endParaRPr>
          </a:p>
        </p:txBody>
      </p:sp>
      <p:sp>
        <p:nvSpPr>
          <p:cNvPr id="5153" name="文本框 12"/>
          <p:cNvSpPr/>
          <p:nvPr/>
        </p:nvSpPr>
        <p:spPr>
          <a:xfrm>
            <a:off x="3398838" y="2949575"/>
            <a:ext cx="1800225" cy="415925"/>
          </a:xfrm>
          <a:prstGeom prst="rect">
            <a:avLst/>
          </a:prstGeom>
          <a:noFill/>
          <a:ln w="9525">
            <a:noFill/>
          </a:ln>
        </p:spPr>
        <p:txBody>
          <a:bodyPr wrap="none">
            <a:spAutoFit/>
          </a:bodyPr>
          <a:p>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点击输入标题</a:t>
            </a:r>
            <a:endParaRPr lang="en-US" altLang="zh-CN"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54" name="文本框 12"/>
          <p:cNvSpPr/>
          <p:nvPr/>
        </p:nvSpPr>
        <p:spPr>
          <a:xfrm>
            <a:off x="3362325" y="4067175"/>
            <a:ext cx="1800225" cy="414338"/>
          </a:xfrm>
          <a:prstGeom prst="rect">
            <a:avLst/>
          </a:prstGeom>
          <a:noFill/>
          <a:ln w="9525">
            <a:noFill/>
          </a:ln>
        </p:spPr>
        <p:txBody>
          <a:bodyPr wrap="none">
            <a:spAutoFit/>
          </a:bodyPr>
          <a:p>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点击输入标题</a:t>
            </a:r>
            <a:endParaRPr lang="en-US" altLang="zh-CN"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55" name="文本框 12"/>
          <p:cNvSpPr/>
          <p:nvPr/>
        </p:nvSpPr>
        <p:spPr>
          <a:xfrm>
            <a:off x="3398838" y="5197475"/>
            <a:ext cx="1800225" cy="415925"/>
          </a:xfrm>
          <a:prstGeom prst="rect">
            <a:avLst/>
          </a:prstGeom>
          <a:noFill/>
          <a:ln w="9525">
            <a:noFill/>
          </a:ln>
        </p:spPr>
        <p:txBody>
          <a:bodyPr wrap="none">
            <a:spAutoFit/>
          </a:bodyPr>
          <a:p>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点击输入标题</a:t>
            </a:r>
            <a:endParaRPr lang="en-US" altLang="zh-CN"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38"/>
                                        </p:tgtEl>
                                        <p:attrNameLst>
                                          <p:attrName>style.visibility</p:attrName>
                                        </p:attrNameLst>
                                      </p:cBhvr>
                                      <p:to>
                                        <p:strVal val="visible"/>
                                      </p:to>
                                    </p:set>
                                    <p:anim calcmode="lin" valueType="num">
                                      <p:cBhvr>
                                        <p:cTn id="7" dur="500" fill="hold"/>
                                        <p:tgtEl>
                                          <p:spTgt spid="5138"/>
                                        </p:tgtEl>
                                        <p:attrNameLst>
                                          <p:attrName>ppt_x</p:attrName>
                                        </p:attrNameLst>
                                      </p:cBhvr>
                                      <p:tavLst>
                                        <p:tav tm="0">
                                          <p:val>
                                            <p:strVal val="0-#ppt_w/2"/>
                                          </p:val>
                                        </p:tav>
                                        <p:tav tm="100000">
                                          <p:val>
                                            <p:strVal val="#ppt_x"/>
                                          </p:val>
                                        </p:tav>
                                      </p:tavLst>
                                    </p:anim>
                                    <p:anim calcmode="lin" valueType="num">
                                      <p:cBhvr>
                                        <p:cTn id="8" dur="500" fill="hold"/>
                                        <p:tgtEl>
                                          <p:spTgt spid="513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139"/>
                                        </p:tgtEl>
                                        <p:attrNameLst>
                                          <p:attrName>style.visibility</p:attrName>
                                        </p:attrNameLst>
                                      </p:cBhvr>
                                      <p:to>
                                        <p:strVal val="visible"/>
                                      </p:to>
                                    </p:set>
                                    <p:anim calcmode="lin" valueType="num">
                                      <p:cBhvr>
                                        <p:cTn id="11" dur="500" fill="hold"/>
                                        <p:tgtEl>
                                          <p:spTgt spid="5139"/>
                                        </p:tgtEl>
                                        <p:attrNameLst>
                                          <p:attrName>ppt_x</p:attrName>
                                        </p:attrNameLst>
                                      </p:cBhvr>
                                      <p:tavLst>
                                        <p:tav tm="0">
                                          <p:val>
                                            <p:strVal val="0-#ppt_w/2"/>
                                          </p:val>
                                        </p:tav>
                                        <p:tav tm="100000">
                                          <p:val>
                                            <p:strVal val="#ppt_x"/>
                                          </p:val>
                                        </p:tav>
                                      </p:tavLst>
                                    </p:anim>
                                    <p:anim calcmode="lin" valueType="num">
                                      <p:cBhvr>
                                        <p:cTn id="12" dur="500" fill="hold"/>
                                        <p:tgtEl>
                                          <p:spTgt spid="513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5137"/>
                                        </p:tgtEl>
                                        <p:attrNameLst>
                                          <p:attrName>style.visibility</p:attrName>
                                        </p:attrNameLst>
                                      </p:cBhvr>
                                      <p:to>
                                        <p:strVal val="visible"/>
                                      </p:to>
                                    </p:set>
                                    <p:anim calcmode="lin" valueType="num">
                                      <p:cBhvr>
                                        <p:cTn id="17" dur="500" fill="hold"/>
                                        <p:tgtEl>
                                          <p:spTgt spid="513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137"/>
                                        </p:tgtEl>
                                        <p:attrNameLst>
                                          <p:attrName>ppt_y</p:attrName>
                                        </p:attrNameLst>
                                      </p:cBhvr>
                                      <p:tavLst>
                                        <p:tav tm="0">
                                          <p:val>
                                            <p:strVal val="#ppt_y"/>
                                          </p:val>
                                        </p:tav>
                                        <p:tav tm="100000">
                                          <p:val>
                                            <p:strVal val="#ppt_y"/>
                                          </p:val>
                                        </p:tav>
                                      </p:tavLst>
                                    </p:anim>
                                    <p:anim calcmode="lin" valueType="num">
                                      <p:cBhvr>
                                        <p:cTn id="19" dur="500" fill="hold"/>
                                        <p:tgtEl>
                                          <p:spTgt spid="513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137"/>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513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5142"/>
                                        </p:tgtEl>
                                        <p:attrNameLst>
                                          <p:attrName>style.visibility</p:attrName>
                                        </p:attrNameLst>
                                      </p:cBhvr>
                                      <p:to>
                                        <p:strVal val="visible"/>
                                      </p:to>
                                    </p:set>
                                    <p:anim calcmode="lin" valueType="num">
                                      <p:cBhvr>
                                        <p:cTn id="26" dur="500" fill="hold"/>
                                        <p:tgtEl>
                                          <p:spTgt spid="5142"/>
                                        </p:tgtEl>
                                        <p:attrNameLst>
                                          <p:attrName>ppt_x</p:attrName>
                                        </p:attrNameLst>
                                      </p:cBhvr>
                                      <p:tavLst>
                                        <p:tav tm="0">
                                          <p:val>
                                            <p:strVal val="0-#ppt_w/2"/>
                                          </p:val>
                                        </p:tav>
                                        <p:tav tm="100000">
                                          <p:val>
                                            <p:strVal val="#ppt_x"/>
                                          </p:val>
                                        </p:tav>
                                      </p:tavLst>
                                    </p:anim>
                                    <p:anim calcmode="lin" valueType="num">
                                      <p:cBhvr>
                                        <p:cTn id="27" dur="500" fill="hold"/>
                                        <p:tgtEl>
                                          <p:spTgt spid="5142"/>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5144"/>
                                        </p:tgtEl>
                                        <p:attrNameLst>
                                          <p:attrName>style.visibility</p:attrName>
                                        </p:attrNameLst>
                                      </p:cBhvr>
                                      <p:to>
                                        <p:strVal val="visible"/>
                                      </p:to>
                                    </p:set>
                                    <p:anim calcmode="lin" valueType="num">
                                      <p:cBhvr>
                                        <p:cTn id="30" dur="500" fill="hold"/>
                                        <p:tgtEl>
                                          <p:spTgt spid="5144"/>
                                        </p:tgtEl>
                                        <p:attrNameLst>
                                          <p:attrName>ppt_x</p:attrName>
                                        </p:attrNameLst>
                                      </p:cBhvr>
                                      <p:tavLst>
                                        <p:tav tm="0">
                                          <p:val>
                                            <p:strVal val="0-#ppt_w/2"/>
                                          </p:val>
                                        </p:tav>
                                        <p:tav tm="100000">
                                          <p:val>
                                            <p:strVal val="#ppt_x"/>
                                          </p:val>
                                        </p:tav>
                                      </p:tavLst>
                                    </p:anim>
                                    <p:anim calcmode="lin" valueType="num">
                                      <p:cBhvr>
                                        <p:cTn id="31" dur="500" fill="hold"/>
                                        <p:tgtEl>
                                          <p:spTgt spid="5144"/>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5146"/>
                                        </p:tgtEl>
                                        <p:attrNameLst>
                                          <p:attrName>style.visibility</p:attrName>
                                        </p:attrNameLst>
                                      </p:cBhvr>
                                      <p:to>
                                        <p:strVal val="visible"/>
                                      </p:to>
                                    </p:set>
                                    <p:anim calcmode="lin" valueType="num">
                                      <p:cBhvr>
                                        <p:cTn id="34" dur="500" fill="hold"/>
                                        <p:tgtEl>
                                          <p:spTgt spid="5146"/>
                                        </p:tgtEl>
                                        <p:attrNameLst>
                                          <p:attrName>ppt_x</p:attrName>
                                        </p:attrNameLst>
                                      </p:cBhvr>
                                      <p:tavLst>
                                        <p:tav tm="0">
                                          <p:val>
                                            <p:strVal val="0-#ppt_w/2"/>
                                          </p:val>
                                        </p:tav>
                                        <p:tav tm="100000">
                                          <p:val>
                                            <p:strVal val="#ppt_x"/>
                                          </p:val>
                                        </p:tav>
                                      </p:tavLst>
                                    </p:anim>
                                    <p:anim calcmode="lin" valueType="num">
                                      <p:cBhvr>
                                        <p:cTn id="35" dur="500" fill="hold"/>
                                        <p:tgtEl>
                                          <p:spTgt spid="5146"/>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5148"/>
                                        </p:tgtEl>
                                        <p:attrNameLst>
                                          <p:attrName>style.visibility</p:attrName>
                                        </p:attrNameLst>
                                      </p:cBhvr>
                                      <p:to>
                                        <p:strVal val="visible"/>
                                      </p:to>
                                    </p:set>
                                    <p:anim calcmode="lin" valueType="num">
                                      <p:cBhvr>
                                        <p:cTn id="38" dur="500" fill="hold"/>
                                        <p:tgtEl>
                                          <p:spTgt spid="5148"/>
                                        </p:tgtEl>
                                        <p:attrNameLst>
                                          <p:attrName>ppt_x</p:attrName>
                                        </p:attrNameLst>
                                      </p:cBhvr>
                                      <p:tavLst>
                                        <p:tav tm="0">
                                          <p:val>
                                            <p:strVal val="0-#ppt_w/2"/>
                                          </p:val>
                                        </p:tav>
                                        <p:tav tm="100000">
                                          <p:val>
                                            <p:strVal val="#ppt_x"/>
                                          </p:val>
                                        </p:tav>
                                      </p:tavLst>
                                    </p:anim>
                                    <p:anim calcmode="lin" valueType="num">
                                      <p:cBhvr>
                                        <p:cTn id="39" dur="500" fill="hold"/>
                                        <p:tgtEl>
                                          <p:spTgt spid="5148"/>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5140"/>
                                        </p:tgtEl>
                                        <p:attrNameLst>
                                          <p:attrName>style.visibility</p:attrName>
                                        </p:attrNameLst>
                                      </p:cBhvr>
                                      <p:to>
                                        <p:strVal val="visible"/>
                                      </p:to>
                                    </p:set>
                                    <p:anim calcmode="lin" valueType="num">
                                      <p:cBhvr>
                                        <p:cTn id="42" dur="500" fill="hold"/>
                                        <p:tgtEl>
                                          <p:spTgt spid="5140"/>
                                        </p:tgtEl>
                                        <p:attrNameLst>
                                          <p:attrName>ppt_x</p:attrName>
                                        </p:attrNameLst>
                                      </p:cBhvr>
                                      <p:tavLst>
                                        <p:tav tm="0">
                                          <p:val>
                                            <p:strVal val="1+#ppt_w/2"/>
                                          </p:val>
                                        </p:tav>
                                        <p:tav tm="100000">
                                          <p:val>
                                            <p:strVal val="#ppt_x"/>
                                          </p:val>
                                        </p:tav>
                                      </p:tavLst>
                                    </p:anim>
                                    <p:anim calcmode="lin" valueType="num">
                                      <p:cBhvr>
                                        <p:cTn id="43" dur="500" fill="hold"/>
                                        <p:tgtEl>
                                          <p:spTgt spid="5140"/>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5143"/>
                                        </p:tgtEl>
                                        <p:attrNameLst>
                                          <p:attrName>style.visibility</p:attrName>
                                        </p:attrNameLst>
                                      </p:cBhvr>
                                      <p:to>
                                        <p:strVal val="visible"/>
                                      </p:to>
                                    </p:set>
                                    <p:anim calcmode="lin" valueType="num">
                                      <p:cBhvr>
                                        <p:cTn id="46" dur="500" fill="hold"/>
                                        <p:tgtEl>
                                          <p:spTgt spid="5143"/>
                                        </p:tgtEl>
                                        <p:attrNameLst>
                                          <p:attrName>ppt_x</p:attrName>
                                        </p:attrNameLst>
                                      </p:cBhvr>
                                      <p:tavLst>
                                        <p:tav tm="0">
                                          <p:val>
                                            <p:strVal val="1+#ppt_w/2"/>
                                          </p:val>
                                        </p:tav>
                                        <p:tav tm="100000">
                                          <p:val>
                                            <p:strVal val="#ppt_x"/>
                                          </p:val>
                                        </p:tav>
                                      </p:tavLst>
                                    </p:anim>
                                    <p:anim calcmode="lin" valueType="num">
                                      <p:cBhvr>
                                        <p:cTn id="47" dur="500" fill="hold"/>
                                        <p:tgtEl>
                                          <p:spTgt spid="5143"/>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5145"/>
                                        </p:tgtEl>
                                        <p:attrNameLst>
                                          <p:attrName>style.visibility</p:attrName>
                                        </p:attrNameLst>
                                      </p:cBhvr>
                                      <p:to>
                                        <p:strVal val="visible"/>
                                      </p:to>
                                    </p:set>
                                    <p:anim calcmode="lin" valueType="num">
                                      <p:cBhvr>
                                        <p:cTn id="50" dur="500" fill="hold"/>
                                        <p:tgtEl>
                                          <p:spTgt spid="5145"/>
                                        </p:tgtEl>
                                        <p:attrNameLst>
                                          <p:attrName>ppt_x</p:attrName>
                                        </p:attrNameLst>
                                      </p:cBhvr>
                                      <p:tavLst>
                                        <p:tav tm="0">
                                          <p:val>
                                            <p:strVal val="1+#ppt_w/2"/>
                                          </p:val>
                                        </p:tav>
                                        <p:tav tm="100000">
                                          <p:val>
                                            <p:strVal val="#ppt_x"/>
                                          </p:val>
                                        </p:tav>
                                      </p:tavLst>
                                    </p:anim>
                                    <p:anim calcmode="lin" valueType="num">
                                      <p:cBhvr>
                                        <p:cTn id="51" dur="500" fill="hold"/>
                                        <p:tgtEl>
                                          <p:spTgt spid="5145"/>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5147"/>
                                        </p:tgtEl>
                                        <p:attrNameLst>
                                          <p:attrName>style.visibility</p:attrName>
                                        </p:attrNameLst>
                                      </p:cBhvr>
                                      <p:to>
                                        <p:strVal val="visible"/>
                                      </p:to>
                                    </p:set>
                                    <p:anim calcmode="lin" valueType="num">
                                      <p:cBhvr>
                                        <p:cTn id="54" dur="500" fill="hold"/>
                                        <p:tgtEl>
                                          <p:spTgt spid="5147"/>
                                        </p:tgtEl>
                                        <p:attrNameLst>
                                          <p:attrName>ppt_x</p:attrName>
                                        </p:attrNameLst>
                                      </p:cBhvr>
                                      <p:tavLst>
                                        <p:tav tm="0">
                                          <p:val>
                                            <p:strVal val="1+#ppt_w/2"/>
                                          </p:val>
                                        </p:tav>
                                        <p:tav tm="100000">
                                          <p:val>
                                            <p:strVal val="#ppt_x"/>
                                          </p:val>
                                        </p:tav>
                                      </p:tavLst>
                                    </p:anim>
                                    <p:anim calcmode="lin" valueType="num">
                                      <p:cBhvr>
                                        <p:cTn id="55" dur="500" fill="hold"/>
                                        <p:tgtEl>
                                          <p:spTgt spid="5147"/>
                                        </p:tgtEl>
                                        <p:attrNameLst>
                                          <p:attrName>ppt_y</p:attrName>
                                        </p:attrNameLst>
                                      </p:cBhvr>
                                      <p:tavLst>
                                        <p:tav tm="0">
                                          <p:val>
                                            <p:strVal val="#ppt_y"/>
                                          </p:val>
                                        </p:tav>
                                        <p:tav tm="100000">
                                          <p:val>
                                            <p:strVal val="#ppt_y"/>
                                          </p:val>
                                        </p:tav>
                                      </p:tavLst>
                                    </p:anim>
                                  </p:childTnLst>
                                </p:cTn>
                              </p:par>
                              <p:par>
                                <p:cTn id="56" presetID="41" presetClass="entr" presetSubtype="0" fill="hold" grpId="0" nodeType="withEffect">
                                  <p:stCondLst>
                                    <p:cond delay="0"/>
                                  </p:stCondLst>
                                  <p:iterate type="lt">
                                    <p:tmPct val="10000"/>
                                  </p:iterate>
                                  <p:childTnLst>
                                    <p:set>
                                      <p:cBhvr>
                                        <p:cTn id="57" dur="1" fill="hold">
                                          <p:stCondLst>
                                            <p:cond delay="0"/>
                                          </p:stCondLst>
                                        </p:cTn>
                                        <p:tgtEl>
                                          <p:spTgt spid="5141"/>
                                        </p:tgtEl>
                                        <p:attrNameLst>
                                          <p:attrName>style.visibility</p:attrName>
                                        </p:attrNameLst>
                                      </p:cBhvr>
                                      <p:to>
                                        <p:strVal val="visible"/>
                                      </p:to>
                                    </p:set>
                                    <p:anim calcmode="lin" valueType="num">
                                      <p:cBhvr>
                                        <p:cTn id="58" dur="500" fill="hold"/>
                                        <p:tgtEl>
                                          <p:spTgt spid="5141"/>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5141"/>
                                        </p:tgtEl>
                                        <p:attrNameLst>
                                          <p:attrName>ppt_y</p:attrName>
                                        </p:attrNameLst>
                                      </p:cBhvr>
                                      <p:tavLst>
                                        <p:tav tm="0">
                                          <p:val>
                                            <p:strVal val="#ppt_y"/>
                                          </p:val>
                                        </p:tav>
                                        <p:tav tm="100000">
                                          <p:val>
                                            <p:strVal val="#ppt_y"/>
                                          </p:val>
                                        </p:tav>
                                      </p:tavLst>
                                    </p:anim>
                                    <p:anim calcmode="lin" valueType="num">
                                      <p:cBhvr>
                                        <p:cTn id="60" dur="500" fill="hold"/>
                                        <p:tgtEl>
                                          <p:spTgt spid="5141"/>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5141"/>
                                        </p:tgtEl>
                                        <p:attrNameLst>
                                          <p:attrName>ppt_w</p:attrName>
                                        </p:attrNameLst>
                                      </p:cBhvr>
                                      <p:tavLst>
                                        <p:tav tm="0">
                                          <p:val>
                                            <p:strVal val="#ppt_w/10"/>
                                          </p:val>
                                        </p:tav>
                                        <p:tav tm="50000">
                                          <p:val>
                                            <p:strVal val="#ppt_w+.01"/>
                                          </p:val>
                                        </p:tav>
                                        <p:tav tm="100000">
                                          <p:val>
                                            <p:strVal val="#ppt_w"/>
                                          </p:val>
                                        </p:tav>
                                      </p:tavLst>
                                    </p:anim>
                                    <p:animEffect filter="fade">
                                      <p:cBhvr>
                                        <p:cTn id="62" dur="500" tmFilter="0,0; .5, 1; 1, 1"/>
                                        <p:tgtEl>
                                          <p:spTgt spid="5141"/>
                                        </p:tgtEl>
                                      </p:cBhvr>
                                    </p:animEffect>
                                  </p:childTnLst>
                                </p:cTn>
                              </p:par>
                            </p:childTnLst>
                          </p:cTn>
                        </p:par>
                        <p:par>
                          <p:cTn id="63" fill="hold">
                            <p:stCondLst>
                              <p:cond delay="750"/>
                            </p:stCondLst>
                            <p:childTnLst>
                              <p:par>
                                <p:cTn id="64" presetID="42" presetClass="entr" presetSubtype="0" fill="hold" grpId="0" nodeType="afterEffect">
                                  <p:stCondLst>
                                    <p:cond delay="0"/>
                                  </p:stCondLst>
                                  <p:childTnLst>
                                    <p:set>
                                      <p:cBhvr>
                                        <p:cTn id="65" dur="1" fill="hold">
                                          <p:stCondLst>
                                            <p:cond delay="0"/>
                                          </p:stCondLst>
                                        </p:cTn>
                                        <p:tgtEl>
                                          <p:spTgt spid="5152"/>
                                        </p:tgtEl>
                                        <p:attrNameLst>
                                          <p:attrName>style.visibility</p:attrName>
                                        </p:attrNameLst>
                                      </p:cBhvr>
                                      <p:to>
                                        <p:strVal val="visible"/>
                                      </p:to>
                                    </p:set>
                                    <p:animEffect filter="fade">
                                      <p:cBhvr>
                                        <p:cTn id="66" dur="1000"/>
                                        <p:tgtEl>
                                          <p:spTgt spid="5152"/>
                                        </p:tgtEl>
                                      </p:cBhvr>
                                    </p:animEffect>
                                    <p:anim calcmode="lin" valueType="num">
                                      <p:cBhvr>
                                        <p:cTn id="67" dur="1000" fill="hold"/>
                                        <p:tgtEl>
                                          <p:spTgt spid="5152"/>
                                        </p:tgtEl>
                                        <p:attrNameLst>
                                          <p:attrName>ppt_x</p:attrName>
                                        </p:attrNameLst>
                                      </p:cBhvr>
                                      <p:tavLst>
                                        <p:tav tm="0">
                                          <p:val>
                                            <p:strVal val="#ppt_x"/>
                                          </p:val>
                                        </p:tav>
                                        <p:tav tm="100000">
                                          <p:val>
                                            <p:strVal val="#ppt_x"/>
                                          </p:val>
                                        </p:tav>
                                      </p:tavLst>
                                    </p:anim>
                                    <p:anim calcmode="lin" valueType="num">
                                      <p:cBhvr>
                                        <p:cTn id="68" dur="1000" fill="hold"/>
                                        <p:tgtEl>
                                          <p:spTgt spid="5152"/>
                                        </p:tgtEl>
                                        <p:attrNameLst>
                                          <p:attrName>ppt_y</p:attrName>
                                        </p:attrNameLst>
                                      </p:cBhvr>
                                      <p:tavLst>
                                        <p:tav tm="0">
                                          <p:val>
                                            <p:strVal val="#ppt_y+.1"/>
                                          </p:val>
                                        </p:tav>
                                        <p:tav tm="100000">
                                          <p:val>
                                            <p:strVal val="#ppt_y"/>
                                          </p:val>
                                        </p:tav>
                                      </p:tavLst>
                                    </p:anim>
                                  </p:childTnLst>
                                </p:cTn>
                              </p:par>
                            </p:childTnLst>
                          </p:cTn>
                        </p:par>
                        <p:par>
                          <p:cTn id="69" fill="hold">
                            <p:stCondLst>
                              <p:cond delay="1750"/>
                            </p:stCondLst>
                            <p:childTnLst>
                              <p:par>
                                <p:cTn id="70" presetID="41" presetClass="entr" presetSubtype="0" fill="hold" grpId="0" nodeType="afterEffect">
                                  <p:stCondLst>
                                    <p:cond delay="0"/>
                                  </p:stCondLst>
                                  <p:iterate type="lt">
                                    <p:tmPct val="10000"/>
                                  </p:iterate>
                                  <p:childTnLst>
                                    <p:set>
                                      <p:cBhvr>
                                        <p:cTn id="71" dur="1" fill="hold">
                                          <p:stCondLst>
                                            <p:cond delay="0"/>
                                          </p:stCondLst>
                                        </p:cTn>
                                        <p:tgtEl>
                                          <p:spTgt spid="5153"/>
                                        </p:tgtEl>
                                        <p:attrNameLst>
                                          <p:attrName>style.visibility</p:attrName>
                                        </p:attrNameLst>
                                      </p:cBhvr>
                                      <p:to>
                                        <p:strVal val="visible"/>
                                      </p:to>
                                    </p:set>
                                    <p:anim calcmode="lin" valueType="num">
                                      <p:cBhvr>
                                        <p:cTn id="72" dur="500" fill="hold"/>
                                        <p:tgtEl>
                                          <p:spTgt spid="5153"/>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5153"/>
                                        </p:tgtEl>
                                        <p:attrNameLst>
                                          <p:attrName>ppt_y</p:attrName>
                                        </p:attrNameLst>
                                      </p:cBhvr>
                                      <p:tavLst>
                                        <p:tav tm="0">
                                          <p:val>
                                            <p:strVal val="#ppt_y"/>
                                          </p:val>
                                        </p:tav>
                                        <p:tav tm="100000">
                                          <p:val>
                                            <p:strVal val="#ppt_y"/>
                                          </p:val>
                                        </p:tav>
                                      </p:tavLst>
                                    </p:anim>
                                    <p:anim calcmode="lin" valueType="num">
                                      <p:cBhvr>
                                        <p:cTn id="74" dur="500" fill="hold"/>
                                        <p:tgtEl>
                                          <p:spTgt spid="5153"/>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5153"/>
                                        </p:tgtEl>
                                        <p:attrNameLst>
                                          <p:attrName>ppt_w</p:attrName>
                                        </p:attrNameLst>
                                      </p:cBhvr>
                                      <p:tavLst>
                                        <p:tav tm="0">
                                          <p:val>
                                            <p:strVal val="#ppt_w/10"/>
                                          </p:val>
                                        </p:tav>
                                        <p:tav tm="50000">
                                          <p:val>
                                            <p:strVal val="#ppt_w+.01"/>
                                          </p:val>
                                        </p:tav>
                                        <p:tav tm="100000">
                                          <p:val>
                                            <p:strVal val="#ppt_w"/>
                                          </p:val>
                                        </p:tav>
                                      </p:tavLst>
                                    </p:anim>
                                    <p:animEffect filter="fade">
                                      <p:cBhvr>
                                        <p:cTn id="76" dur="500" tmFilter="0,0; .5, 1; 1, 1"/>
                                        <p:tgtEl>
                                          <p:spTgt spid="5153"/>
                                        </p:tgtEl>
                                      </p:cBhvr>
                                    </p:animEffect>
                                  </p:childTnLst>
                                </p:cTn>
                              </p:par>
                            </p:childTnLst>
                          </p:cTn>
                        </p:par>
                        <p:par>
                          <p:cTn id="77" fill="hold">
                            <p:stCondLst>
                              <p:cond delay="2500"/>
                            </p:stCondLst>
                            <p:childTnLst>
                              <p:par>
                                <p:cTn id="78" presetID="42" presetClass="entr" presetSubtype="0" fill="hold" grpId="0" nodeType="afterEffect">
                                  <p:stCondLst>
                                    <p:cond delay="0"/>
                                  </p:stCondLst>
                                  <p:childTnLst>
                                    <p:set>
                                      <p:cBhvr>
                                        <p:cTn id="79" dur="1" fill="hold">
                                          <p:stCondLst>
                                            <p:cond delay="0"/>
                                          </p:stCondLst>
                                        </p:cTn>
                                        <p:tgtEl>
                                          <p:spTgt spid="5149"/>
                                        </p:tgtEl>
                                        <p:attrNameLst>
                                          <p:attrName>style.visibility</p:attrName>
                                        </p:attrNameLst>
                                      </p:cBhvr>
                                      <p:to>
                                        <p:strVal val="visible"/>
                                      </p:to>
                                    </p:set>
                                    <p:animEffect filter="fade">
                                      <p:cBhvr>
                                        <p:cTn id="80" dur="1000"/>
                                        <p:tgtEl>
                                          <p:spTgt spid="5149"/>
                                        </p:tgtEl>
                                      </p:cBhvr>
                                    </p:animEffect>
                                    <p:anim calcmode="lin" valueType="num">
                                      <p:cBhvr>
                                        <p:cTn id="81" dur="1000" fill="hold"/>
                                        <p:tgtEl>
                                          <p:spTgt spid="5149"/>
                                        </p:tgtEl>
                                        <p:attrNameLst>
                                          <p:attrName>ppt_x</p:attrName>
                                        </p:attrNameLst>
                                      </p:cBhvr>
                                      <p:tavLst>
                                        <p:tav tm="0">
                                          <p:val>
                                            <p:strVal val="#ppt_x"/>
                                          </p:val>
                                        </p:tav>
                                        <p:tav tm="100000">
                                          <p:val>
                                            <p:strVal val="#ppt_x"/>
                                          </p:val>
                                        </p:tav>
                                      </p:tavLst>
                                    </p:anim>
                                    <p:anim calcmode="lin" valueType="num">
                                      <p:cBhvr>
                                        <p:cTn id="82" dur="1000" fill="hold"/>
                                        <p:tgtEl>
                                          <p:spTgt spid="5149"/>
                                        </p:tgtEl>
                                        <p:attrNameLst>
                                          <p:attrName>ppt_y</p:attrName>
                                        </p:attrNameLst>
                                      </p:cBhvr>
                                      <p:tavLst>
                                        <p:tav tm="0">
                                          <p:val>
                                            <p:strVal val="#ppt_y+.1"/>
                                          </p:val>
                                        </p:tav>
                                        <p:tav tm="100000">
                                          <p:val>
                                            <p:strVal val="#ppt_y"/>
                                          </p:val>
                                        </p:tav>
                                      </p:tavLst>
                                    </p:anim>
                                  </p:childTnLst>
                                </p:cTn>
                              </p:par>
                            </p:childTnLst>
                          </p:cTn>
                        </p:par>
                        <p:par>
                          <p:cTn id="83" fill="hold">
                            <p:stCondLst>
                              <p:cond delay="3500"/>
                            </p:stCondLst>
                            <p:childTnLst>
                              <p:par>
                                <p:cTn id="84" presetID="41" presetClass="entr" presetSubtype="0" fill="hold" grpId="0" nodeType="afterEffect">
                                  <p:stCondLst>
                                    <p:cond delay="0"/>
                                  </p:stCondLst>
                                  <p:iterate type="lt">
                                    <p:tmPct val="10000"/>
                                  </p:iterate>
                                  <p:childTnLst>
                                    <p:set>
                                      <p:cBhvr>
                                        <p:cTn id="85" dur="1" fill="hold">
                                          <p:stCondLst>
                                            <p:cond delay="0"/>
                                          </p:stCondLst>
                                        </p:cTn>
                                        <p:tgtEl>
                                          <p:spTgt spid="5154"/>
                                        </p:tgtEl>
                                        <p:attrNameLst>
                                          <p:attrName>style.visibility</p:attrName>
                                        </p:attrNameLst>
                                      </p:cBhvr>
                                      <p:to>
                                        <p:strVal val="visible"/>
                                      </p:to>
                                    </p:set>
                                    <p:anim calcmode="lin" valueType="num">
                                      <p:cBhvr>
                                        <p:cTn id="86" dur="500" fill="hold"/>
                                        <p:tgtEl>
                                          <p:spTgt spid="5154"/>
                                        </p:tgtEl>
                                        <p:attrNameLst>
                                          <p:attrName>ppt_x</p:attrName>
                                        </p:attrNameLst>
                                      </p:cBhvr>
                                      <p:tavLst>
                                        <p:tav tm="0">
                                          <p:val>
                                            <p:strVal val="#ppt_x"/>
                                          </p:val>
                                        </p:tav>
                                        <p:tav tm="50000">
                                          <p:val>
                                            <p:strVal val="#ppt_x+.1"/>
                                          </p:val>
                                        </p:tav>
                                        <p:tav tm="100000">
                                          <p:val>
                                            <p:strVal val="#ppt_x"/>
                                          </p:val>
                                        </p:tav>
                                      </p:tavLst>
                                    </p:anim>
                                    <p:anim calcmode="lin" valueType="num">
                                      <p:cBhvr>
                                        <p:cTn id="87" dur="500" fill="hold"/>
                                        <p:tgtEl>
                                          <p:spTgt spid="5154"/>
                                        </p:tgtEl>
                                        <p:attrNameLst>
                                          <p:attrName>ppt_y</p:attrName>
                                        </p:attrNameLst>
                                      </p:cBhvr>
                                      <p:tavLst>
                                        <p:tav tm="0">
                                          <p:val>
                                            <p:strVal val="#ppt_y"/>
                                          </p:val>
                                        </p:tav>
                                        <p:tav tm="100000">
                                          <p:val>
                                            <p:strVal val="#ppt_y"/>
                                          </p:val>
                                        </p:tav>
                                      </p:tavLst>
                                    </p:anim>
                                    <p:anim calcmode="lin" valueType="num">
                                      <p:cBhvr>
                                        <p:cTn id="88" dur="500" fill="hold"/>
                                        <p:tgtEl>
                                          <p:spTgt spid="5154"/>
                                        </p:tgtEl>
                                        <p:attrNameLst>
                                          <p:attrName>ppt_h</p:attrName>
                                        </p:attrNameLst>
                                      </p:cBhvr>
                                      <p:tavLst>
                                        <p:tav tm="0">
                                          <p:val>
                                            <p:strVal val="#ppt_h/10"/>
                                          </p:val>
                                        </p:tav>
                                        <p:tav tm="50000">
                                          <p:val>
                                            <p:strVal val="#ppt_h+.01"/>
                                          </p:val>
                                        </p:tav>
                                        <p:tav tm="100000">
                                          <p:val>
                                            <p:strVal val="#ppt_h"/>
                                          </p:val>
                                        </p:tav>
                                      </p:tavLst>
                                    </p:anim>
                                    <p:anim calcmode="lin" valueType="num">
                                      <p:cBhvr>
                                        <p:cTn id="89" dur="500" fill="hold"/>
                                        <p:tgtEl>
                                          <p:spTgt spid="5154"/>
                                        </p:tgtEl>
                                        <p:attrNameLst>
                                          <p:attrName>ppt_w</p:attrName>
                                        </p:attrNameLst>
                                      </p:cBhvr>
                                      <p:tavLst>
                                        <p:tav tm="0">
                                          <p:val>
                                            <p:strVal val="#ppt_w/10"/>
                                          </p:val>
                                        </p:tav>
                                        <p:tav tm="50000">
                                          <p:val>
                                            <p:strVal val="#ppt_w+.01"/>
                                          </p:val>
                                        </p:tav>
                                        <p:tav tm="100000">
                                          <p:val>
                                            <p:strVal val="#ppt_w"/>
                                          </p:val>
                                        </p:tav>
                                      </p:tavLst>
                                    </p:anim>
                                    <p:animEffect filter="fade">
                                      <p:cBhvr>
                                        <p:cTn id="90" dur="500" tmFilter="0,0; .5, 1; 1, 1"/>
                                        <p:tgtEl>
                                          <p:spTgt spid="5154"/>
                                        </p:tgtEl>
                                      </p:cBhvr>
                                    </p:animEffect>
                                  </p:childTnLst>
                                </p:cTn>
                              </p:par>
                            </p:childTnLst>
                          </p:cTn>
                        </p:par>
                        <p:par>
                          <p:cTn id="91" fill="hold">
                            <p:stCondLst>
                              <p:cond delay="4250"/>
                            </p:stCondLst>
                            <p:childTnLst>
                              <p:par>
                                <p:cTn id="92" presetID="42" presetClass="entr" presetSubtype="0" fill="hold" grpId="0" nodeType="afterEffect">
                                  <p:stCondLst>
                                    <p:cond delay="0"/>
                                  </p:stCondLst>
                                  <p:childTnLst>
                                    <p:set>
                                      <p:cBhvr>
                                        <p:cTn id="93" dur="1" fill="hold">
                                          <p:stCondLst>
                                            <p:cond delay="0"/>
                                          </p:stCondLst>
                                        </p:cTn>
                                        <p:tgtEl>
                                          <p:spTgt spid="5150"/>
                                        </p:tgtEl>
                                        <p:attrNameLst>
                                          <p:attrName>style.visibility</p:attrName>
                                        </p:attrNameLst>
                                      </p:cBhvr>
                                      <p:to>
                                        <p:strVal val="visible"/>
                                      </p:to>
                                    </p:set>
                                    <p:animEffect filter="fade">
                                      <p:cBhvr>
                                        <p:cTn id="94" dur="1000"/>
                                        <p:tgtEl>
                                          <p:spTgt spid="5150"/>
                                        </p:tgtEl>
                                      </p:cBhvr>
                                    </p:animEffect>
                                    <p:anim calcmode="lin" valueType="num">
                                      <p:cBhvr>
                                        <p:cTn id="95" dur="1000" fill="hold"/>
                                        <p:tgtEl>
                                          <p:spTgt spid="5150"/>
                                        </p:tgtEl>
                                        <p:attrNameLst>
                                          <p:attrName>ppt_x</p:attrName>
                                        </p:attrNameLst>
                                      </p:cBhvr>
                                      <p:tavLst>
                                        <p:tav tm="0">
                                          <p:val>
                                            <p:strVal val="#ppt_x"/>
                                          </p:val>
                                        </p:tav>
                                        <p:tav tm="100000">
                                          <p:val>
                                            <p:strVal val="#ppt_x"/>
                                          </p:val>
                                        </p:tav>
                                      </p:tavLst>
                                    </p:anim>
                                    <p:anim calcmode="lin" valueType="num">
                                      <p:cBhvr>
                                        <p:cTn id="96" dur="1000" fill="hold"/>
                                        <p:tgtEl>
                                          <p:spTgt spid="5150"/>
                                        </p:tgtEl>
                                        <p:attrNameLst>
                                          <p:attrName>ppt_y</p:attrName>
                                        </p:attrNameLst>
                                      </p:cBhvr>
                                      <p:tavLst>
                                        <p:tav tm="0">
                                          <p:val>
                                            <p:strVal val="#ppt_y+.1"/>
                                          </p:val>
                                        </p:tav>
                                        <p:tav tm="100000">
                                          <p:val>
                                            <p:strVal val="#ppt_y"/>
                                          </p:val>
                                        </p:tav>
                                      </p:tavLst>
                                    </p:anim>
                                  </p:childTnLst>
                                </p:cTn>
                              </p:par>
                            </p:childTnLst>
                          </p:cTn>
                        </p:par>
                        <p:par>
                          <p:cTn id="97" fill="hold">
                            <p:stCondLst>
                              <p:cond delay="525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5155"/>
                                        </p:tgtEl>
                                        <p:attrNameLst>
                                          <p:attrName>style.visibility</p:attrName>
                                        </p:attrNameLst>
                                      </p:cBhvr>
                                      <p:to>
                                        <p:strVal val="visible"/>
                                      </p:to>
                                    </p:set>
                                    <p:anim calcmode="lin" valueType="num">
                                      <p:cBhvr>
                                        <p:cTn id="100" dur="500" fill="hold"/>
                                        <p:tgtEl>
                                          <p:spTgt spid="5155"/>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5155"/>
                                        </p:tgtEl>
                                        <p:attrNameLst>
                                          <p:attrName>ppt_y</p:attrName>
                                        </p:attrNameLst>
                                      </p:cBhvr>
                                      <p:tavLst>
                                        <p:tav tm="0">
                                          <p:val>
                                            <p:strVal val="#ppt_y"/>
                                          </p:val>
                                        </p:tav>
                                        <p:tav tm="100000">
                                          <p:val>
                                            <p:strVal val="#ppt_y"/>
                                          </p:val>
                                        </p:tav>
                                      </p:tavLst>
                                    </p:anim>
                                    <p:anim calcmode="lin" valueType="num">
                                      <p:cBhvr>
                                        <p:cTn id="102" dur="500" fill="hold"/>
                                        <p:tgtEl>
                                          <p:spTgt spid="5155"/>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5155"/>
                                        </p:tgtEl>
                                        <p:attrNameLst>
                                          <p:attrName>ppt_w</p:attrName>
                                        </p:attrNameLst>
                                      </p:cBhvr>
                                      <p:tavLst>
                                        <p:tav tm="0">
                                          <p:val>
                                            <p:strVal val="#ppt_w/10"/>
                                          </p:val>
                                        </p:tav>
                                        <p:tav tm="50000">
                                          <p:val>
                                            <p:strVal val="#ppt_w+.01"/>
                                          </p:val>
                                        </p:tav>
                                        <p:tav tm="100000">
                                          <p:val>
                                            <p:strVal val="#ppt_w"/>
                                          </p:val>
                                        </p:tav>
                                      </p:tavLst>
                                    </p:anim>
                                    <p:animEffect filter="fade">
                                      <p:cBhvr>
                                        <p:cTn id="104" dur="500" tmFilter="0,0; .5, 1; 1, 1"/>
                                        <p:tgtEl>
                                          <p:spTgt spid="5155"/>
                                        </p:tgtEl>
                                      </p:cBhvr>
                                    </p:animEffect>
                                  </p:childTnLst>
                                </p:cTn>
                              </p:par>
                            </p:childTnLst>
                          </p:cTn>
                        </p:par>
                        <p:par>
                          <p:cTn id="105" fill="hold">
                            <p:stCondLst>
                              <p:cond delay="6000"/>
                            </p:stCondLst>
                            <p:childTnLst>
                              <p:par>
                                <p:cTn id="106" presetID="42" presetClass="entr" presetSubtype="0" fill="hold" grpId="0" nodeType="afterEffect">
                                  <p:stCondLst>
                                    <p:cond delay="0"/>
                                  </p:stCondLst>
                                  <p:childTnLst>
                                    <p:set>
                                      <p:cBhvr>
                                        <p:cTn id="107" dur="1" fill="hold">
                                          <p:stCondLst>
                                            <p:cond delay="0"/>
                                          </p:stCondLst>
                                        </p:cTn>
                                        <p:tgtEl>
                                          <p:spTgt spid="5151"/>
                                        </p:tgtEl>
                                        <p:attrNameLst>
                                          <p:attrName>style.visibility</p:attrName>
                                        </p:attrNameLst>
                                      </p:cBhvr>
                                      <p:to>
                                        <p:strVal val="visible"/>
                                      </p:to>
                                    </p:set>
                                    <p:animEffect filter="fade">
                                      <p:cBhvr>
                                        <p:cTn id="108" dur="1000"/>
                                        <p:tgtEl>
                                          <p:spTgt spid="5151"/>
                                        </p:tgtEl>
                                      </p:cBhvr>
                                    </p:animEffect>
                                    <p:anim calcmode="lin" valueType="num">
                                      <p:cBhvr>
                                        <p:cTn id="109" dur="1000" fill="hold"/>
                                        <p:tgtEl>
                                          <p:spTgt spid="5151"/>
                                        </p:tgtEl>
                                        <p:attrNameLst>
                                          <p:attrName>ppt_x</p:attrName>
                                        </p:attrNameLst>
                                      </p:cBhvr>
                                      <p:tavLst>
                                        <p:tav tm="0">
                                          <p:val>
                                            <p:strVal val="#ppt_x"/>
                                          </p:val>
                                        </p:tav>
                                        <p:tav tm="100000">
                                          <p:val>
                                            <p:strVal val="#ppt_x"/>
                                          </p:val>
                                        </p:tav>
                                      </p:tavLst>
                                    </p:anim>
                                    <p:anim calcmode="lin" valueType="num">
                                      <p:cBhvr>
                                        <p:cTn id="110" dur="1000" fill="hold"/>
                                        <p:tgtEl>
                                          <p:spTgt spid="5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7" grpId="0" bldLvl="0"/>
      <p:bldP spid="5138" grpId="0" bldLvl="0" animBg="1"/>
      <p:bldP spid="5140" grpId="0" bldLvl="0" animBg="1"/>
      <p:bldP spid="5141" grpId="0" bldLvl="0"/>
      <p:bldP spid="5143" grpId="0" bldLvl="0" animBg="1"/>
      <p:bldP spid="5145" grpId="0" bldLvl="0" animBg="1"/>
      <p:bldP spid="5147" grpId="0" bldLvl="0" animBg="1"/>
      <p:bldP spid="5149" grpId="0" bldLvl="0"/>
      <p:bldP spid="5150" grpId="0" bldLvl="0"/>
      <p:bldP spid="5151" grpId="0" bldLvl="0"/>
      <p:bldP spid="5152" grpId="0" bldLvl="0"/>
      <p:bldP spid="5153" grpId="0" bldLvl="0"/>
      <p:bldP spid="5154" grpId="0" bldLvl="0"/>
      <p:bldP spid="5155" grpId="0" bldLvl="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44035"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4036"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037"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038"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039"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4040"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041"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4042"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043"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044"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045"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4046"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4047" name="组合 5"/>
          <p:cNvGrpSpPr/>
          <p:nvPr/>
        </p:nvGrpSpPr>
        <p:grpSpPr>
          <a:xfrm>
            <a:off x="10944225" y="368300"/>
            <a:ext cx="360363" cy="361950"/>
            <a:chOff x="0" y="0"/>
            <a:chExt cx="360000" cy="360000"/>
          </a:xfrm>
        </p:grpSpPr>
        <p:sp>
          <p:nvSpPr>
            <p:cNvPr id="44108"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4109"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44048" name="组合 4"/>
          <p:cNvGrpSpPr/>
          <p:nvPr/>
        </p:nvGrpSpPr>
        <p:grpSpPr>
          <a:xfrm>
            <a:off x="11449050" y="368300"/>
            <a:ext cx="360363" cy="361950"/>
            <a:chOff x="0" y="0"/>
            <a:chExt cx="360000" cy="360000"/>
          </a:xfrm>
        </p:grpSpPr>
        <p:sp>
          <p:nvSpPr>
            <p:cNvPr id="44106"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4107"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44049"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4050"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790"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32791"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792"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grpSp>
        <p:nvGrpSpPr>
          <p:cNvPr id="4" name="Group 3"/>
          <p:cNvGrpSpPr/>
          <p:nvPr/>
        </p:nvGrpSpPr>
        <p:grpSpPr>
          <a:xfrm>
            <a:off x="1146175" y="1270000"/>
            <a:ext cx="9993313" cy="3962400"/>
            <a:chOff x="0" y="0"/>
            <a:chExt cx="10508027" cy="4168168"/>
          </a:xfrm>
        </p:grpSpPr>
        <p:grpSp>
          <p:nvGrpSpPr>
            <p:cNvPr id="44094" name="Group 4"/>
            <p:cNvGrpSpPr/>
            <p:nvPr/>
          </p:nvGrpSpPr>
          <p:grpSpPr>
            <a:xfrm>
              <a:off x="576369" y="0"/>
              <a:ext cx="9931658" cy="4146122"/>
              <a:chOff x="0" y="0"/>
              <a:chExt cx="3190685" cy="1332000"/>
            </a:xfrm>
          </p:grpSpPr>
          <p:sp>
            <p:nvSpPr>
              <p:cNvPr id="44100" name="直接连接符 3"/>
              <p:cNvSpPr/>
              <p:nvPr/>
            </p:nvSpPr>
            <p:spPr>
              <a:xfrm>
                <a:off x="0" y="107813"/>
                <a:ext cx="3190685" cy="1"/>
              </a:xfrm>
              <a:prstGeom prst="line">
                <a:avLst/>
              </a:prstGeom>
              <a:ln w="6350" cap="flat" cmpd="sng">
                <a:solidFill>
                  <a:srgbClr val="D9D9D9"/>
                </a:solidFill>
                <a:prstDash val="solid"/>
                <a:bevel/>
                <a:headEnd type="none" w="med" len="med"/>
                <a:tailEnd type="none" w="med" len="med"/>
              </a:ln>
            </p:spPr>
          </p:sp>
          <p:sp>
            <p:nvSpPr>
              <p:cNvPr id="44101" name="直接连接符 4"/>
              <p:cNvSpPr/>
              <p:nvPr/>
            </p:nvSpPr>
            <p:spPr>
              <a:xfrm>
                <a:off x="0" y="413860"/>
                <a:ext cx="3190685" cy="1"/>
              </a:xfrm>
              <a:prstGeom prst="line">
                <a:avLst/>
              </a:prstGeom>
              <a:ln w="6350" cap="flat" cmpd="sng">
                <a:solidFill>
                  <a:srgbClr val="D9D9D9"/>
                </a:solidFill>
                <a:prstDash val="solid"/>
                <a:bevel/>
                <a:headEnd type="none" w="med" len="med"/>
                <a:tailEnd type="none" w="med" len="med"/>
              </a:ln>
            </p:spPr>
          </p:sp>
          <p:sp>
            <p:nvSpPr>
              <p:cNvPr id="44102" name="直接连接符 5"/>
              <p:cNvSpPr/>
              <p:nvPr/>
            </p:nvSpPr>
            <p:spPr>
              <a:xfrm>
                <a:off x="0" y="719907"/>
                <a:ext cx="3190685" cy="1"/>
              </a:xfrm>
              <a:prstGeom prst="line">
                <a:avLst/>
              </a:prstGeom>
              <a:ln w="6350" cap="flat" cmpd="sng">
                <a:solidFill>
                  <a:srgbClr val="D9D9D9"/>
                </a:solidFill>
                <a:prstDash val="solid"/>
                <a:bevel/>
                <a:headEnd type="none" w="med" len="med"/>
                <a:tailEnd type="none" w="med" len="med"/>
              </a:ln>
            </p:spPr>
          </p:sp>
          <p:sp>
            <p:nvSpPr>
              <p:cNvPr id="44103" name="直接连接符 6"/>
              <p:cNvSpPr/>
              <p:nvPr/>
            </p:nvSpPr>
            <p:spPr>
              <a:xfrm>
                <a:off x="0" y="1025954"/>
                <a:ext cx="3190685" cy="1"/>
              </a:xfrm>
              <a:prstGeom prst="line">
                <a:avLst/>
              </a:prstGeom>
              <a:ln w="6350" cap="flat" cmpd="sng">
                <a:solidFill>
                  <a:srgbClr val="D9D9D9"/>
                </a:solidFill>
                <a:prstDash val="solid"/>
                <a:bevel/>
                <a:headEnd type="none" w="med" len="med"/>
                <a:tailEnd type="none" w="med" len="med"/>
              </a:ln>
            </p:spPr>
          </p:sp>
          <p:sp>
            <p:nvSpPr>
              <p:cNvPr id="44104" name="直接连接符 7"/>
              <p:cNvSpPr/>
              <p:nvPr/>
            </p:nvSpPr>
            <p:spPr>
              <a:xfrm>
                <a:off x="0" y="1332000"/>
                <a:ext cx="3190685" cy="1"/>
              </a:xfrm>
              <a:prstGeom prst="line">
                <a:avLst/>
              </a:prstGeom>
              <a:ln w="6350" cap="flat" cmpd="sng">
                <a:solidFill>
                  <a:srgbClr val="D9D9D9"/>
                </a:solidFill>
                <a:prstDash val="solid"/>
                <a:bevel/>
                <a:headEnd type="none" w="med" len="med"/>
                <a:tailEnd type="none" w="med" len="med"/>
              </a:ln>
            </p:spPr>
          </p:sp>
          <p:sp>
            <p:nvSpPr>
              <p:cNvPr id="44105" name="直接连接符 8"/>
              <p:cNvSpPr/>
              <p:nvPr/>
            </p:nvSpPr>
            <p:spPr>
              <a:xfrm>
                <a:off x="0" y="0"/>
                <a:ext cx="1" cy="1332000"/>
              </a:xfrm>
              <a:prstGeom prst="line">
                <a:avLst/>
              </a:prstGeom>
              <a:ln w="6350" cap="flat" cmpd="sng">
                <a:solidFill>
                  <a:srgbClr val="D9D9D9"/>
                </a:solidFill>
                <a:prstDash val="solid"/>
                <a:bevel/>
                <a:headEnd type="none" w="med" len="med"/>
                <a:tailEnd type="none" w="med" len="med"/>
              </a:ln>
            </p:spPr>
          </p:sp>
        </p:grpSp>
        <p:sp>
          <p:nvSpPr>
            <p:cNvPr id="44095" name="矩形 9"/>
            <p:cNvSpPr/>
            <p:nvPr/>
          </p:nvSpPr>
          <p:spPr>
            <a:xfrm>
              <a:off x="0" y="74673"/>
              <a:ext cx="603049" cy="400110"/>
            </a:xfrm>
            <a:prstGeom prst="rect">
              <a:avLst/>
            </a:prstGeom>
            <a:noFill/>
            <a:ln w="9525">
              <a:noFill/>
            </a:ln>
          </p:spPr>
          <p:txBody>
            <a:bodyPr wrap="none">
              <a:spAutoFit/>
            </a:bodyPr>
            <a:p>
              <a:pPr algn="r"/>
              <a:r>
                <a:rPr lang="en-US" altLang="zh-CN" sz="2000" dirty="0">
                  <a:solidFill>
                    <a:srgbClr val="A6A6A6"/>
                  </a:solidFill>
                  <a:latin typeface="Impact" panose="020B0806030902050204" pitchFamily="34" charset="0"/>
                  <a:ea typeface="微软雅黑" panose="020B0503020204020204" pitchFamily="34" charset="-122"/>
                  <a:sym typeface="Impact" panose="020B0806030902050204" pitchFamily="34" charset="0"/>
                </a:rPr>
                <a:t> 100</a:t>
              </a:r>
              <a:endParaRPr lang="zh-CN" altLang="en-US" sz="2000" dirty="0">
                <a:solidFill>
                  <a:srgbClr val="A6A6A6"/>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4096" name="矩形 10"/>
            <p:cNvSpPr/>
            <p:nvPr/>
          </p:nvSpPr>
          <p:spPr>
            <a:xfrm>
              <a:off x="235640" y="3768058"/>
              <a:ext cx="367408" cy="400110"/>
            </a:xfrm>
            <a:prstGeom prst="rect">
              <a:avLst/>
            </a:prstGeom>
            <a:noFill/>
            <a:ln w="9525">
              <a:noFill/>
            </a:ln>
          </p:spPr>
          <p:txBody>
            <a:bodyPr wrap="none">
              <a:spAutoFit/>
            </a:bodyPr>
            <a:p>
              <a:pPr algn="r"/>
              <a:r>
                <a:rPr lang="en-US" altLang="zh-CN" sz="2000" dirty="0">
                  <a:solidFill>
                    <a:srgbClr val="A6A6A6"/>
                  </a:solidFill>
                  <a:latin typeface="Impact" panose="020B0806030902050204" pitchFamily="34" charset="0"/>
                  <a:ea typeface="微软雅黑" panose="020B0503020204020204" pitchFamily="34" charset="-122"/>
                  <a:sym typeface="Impact" panose="020B0806030902050204" pitchFamily="34" charset="0"/>
                </a:rPr>
                <a:t> 0</a:t>
              </a:r>
              <a:endParaRPr lang="zh-CN" altLang="en-US" sz="2000" dirty="0">
                <a:solidFill>
                  <a:srgbClr val="A6A6A6"/>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4097" name="矩形 11"/>
            <p:cNvSpPr/>
            <p:nvPr/>
          </p:nvSpPr>
          <p:spPr>
            <a:xfrm>
              <a:off x="97782" y="1966299"/>
              <a:ext cx="505267" cy="400110"/>
            </a:xfrm>
            <a:prstGeom prst="rect">
              <a:avLst/>
            </a:prstGeom>
            <a:noFill/>
            <a:ln w="9525">
              <a:noFill/>
            </a:ln>
          </p:spPr>
          <p:txBody>
            <a:bodyPr wrap="none">
              <a:spAutoFit/>
            </a:bodyPr>
            <a:p>
              <a:pPr algn="r"/>
              <a:r>
                <a:rPr lang="en-US" altLang="zh-CN" sz="2000" dirty="0">
                  <a:solidFill>
                    <a:srgbClr val="A6A6A6"/>
                  </a:solidFill>
                  <a:latin typeface="Impact" panose="020B0806030902050204" pitchFamily="34" charset="0"/>
                  <a:ea typeface="微软雅黑" panose="020B0503020204020204" pitchFamily="34" charset="-122"/>
                  <a:sym typeface="Impact" panose="020B0806030902050204" pitchFamily="34" charset="0"/>
                </a:rPr>
                <a:t> 50</a:t>
              </a:r>
              <a:endParaRPr lang="zh-CN" altLang="en-US" sz="2000" dirty="0">
                <a:solidFill>
                  <a:srgbClr val="A6A6A6"/>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4098" name="矩形 27"/>
            <p:cNvSpPr/>
            <p:nvPr/>
          </p:nvSpPr>
          <p:spPr>
            <a:xfrm>
              <a:off x="134652" y="1029472"/>
              <a:ext cx="468397" cy="400110"/>
            </a:xfrm>
            <a:prstGeom prst="rect">
              <a:avLst/>
            </a:prstGeom>
            <a:noFill/>
            <a:ln w="9525">
              <a:noFill/>
            </a:ln>
          </p:spPr>
          <p:txBody>
            <a:bodyPr wrap="none">
              <a:spAutoFit/>
            </a:bodyPr>
            <a:p>
              <a:pPr algn="r"/>
              <a:r>
                <a:rPr lang="en-US" altLang="zh-CN" sz="2000" dirty="0">
                  <a:solidFill>
                    <a:srgbClr val="A6A6A6"/>
                  </a:solidFill>
                  <a:latin typeface="Impact" panose="020B0806030902050204" pitchFamily="34" charset="0"/>
                  <a:ea typeface="微软雅黑" panose="020B0503020204020204" pitchFamily="34" charset="-122"/>
                  <a:sym typeface="Impact" panose="020B0806030902050204" pitchFamily="34" charset="0"/>
                </a:rPr>
                <a:t> 75</a:t>
              </a:r>
              <a:endParaRPr lang="zh-CN" altLang="en-US" sz="2000" dirty="0">
                <a:solidFill>
                  <a:srgbClr val="A6A6A6"/>
                </a:solidFill>
                <a:latin typeface="Impact" panose="020B0806030902050204" pitchFamily="34" charset="0"/>
                <a:ea typeface="微软雅黑" panose="020B0503020204020204" pitchFamily="34" charset="-122"/>
                <a:sym typeface="Impact" panose="020B0806030902050204" pitchFamily="34" charset="0"/>
              </a:endParaRPr>
            </a:p>
          </p:txBody>
        </p:sp>
        <p:sp>
          <p:nvSpPr>
            <p:cNvPr id="44099" name="矩形 28"/>
            <p:cNvSpPr/>
            <p:nvPr/>
          </p:nvSpPr>
          <p:spPr>
            <a:xfrm>
              <a:off x="107399" y="2921098"/>
              <a:ext cx="495649" cy="400110"/>
            </a:xfrm>
            <a:prstGeom prst="rect">
              <a:avLst/>
            </a:prstGeom>
            <a:noFill/>
            <a:ln w="9525">
              <a:noFill/>
            </a:ln>
          </p:spPr>
          <p:txBody>
            <a:bodyPr wrap="none">
              <a:spAutoFit/>
            </a:bodyPr>
            <a:p>
              <a:pPr algn="r"/>
              <a:r>
                <a:rPr lang="en-US" altLang="zh-CN" sz="2000" dirty="0">
                  <a:solidFill>
                    <a:srgbClr val="A6A6A6"/>
                  </a:solidFill>
                  <a:latin typeface="Impact" panose="020B0806030902050204" pitchFamily="34" charset="0"/>
                  <a:ea typeface="微软雅黑" panose="020B0503020204020204" pitchFamily="34" charset="-122"/>
                  <a:sym typeface="Impact" panose="020B0806030902050204" pitchFamily="34" charset="0"/>
                </a:rPr>
                <a:t> 25</a:t>
              </a:r>
              <a:endParaRPr lang="zh-CN" altLang="en-US" sz="2000" dirty="0">
                <a:solidFill>
                  <a:srgbClr val="A6A6A6"/>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6" name="Group 16"/>
          <p:cNvGrpSpPr/>
          <p:nvPr/>
        </p:nvGrpSpPr>
        <p:grpSpPr>
          <a:xfrm>
            <a:off x="2532063" y="2066925"/>
            <a:ext cx="500062" cy="3173413"/>
            <a:chOff x="0" y="0"/>
            <a:chExt cx="524436" cy="3337933"/>
          </a:xfrm>
        </p:grpSpPr>
        <p:sp>
          <p:nvSpPr>
            <p:cNvPr id="44091" name="立方体 43"/>
            <p:cNvSpPr/>
            <p:nvPr/>
          </p:nvSpPr>
          <p:spPr>
            <a:xfrm>
              <a:off x="0" y="1868612"/>
              <a:ext cx="524436" cy="1469321"/>
            </a:xfrm>
            <a:prstGeom prst="cube">
              <a:avLst>
                <a:gd name="adj" fmla="val 25000"/>
              </a:avLst>
            </a:prstGeom>
            <a:solidFill>
              <a:srgbClr val="7DB727"/>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92" name="立方体 21"/>
            <p:cNvSpPr/>
            <p:nvPr/>
          </p:nvSpPr>
          <p:spPr>
            <a:xfrm>
              <a:off x="0" y="599347"/>
              <a:ext cx="524436" cy="1469321"/>
            </a:xfrm>
            <a:prstGeom prst="cube">
              <a:avLst>
                <a:gd name="adj" fmla="val 25000"/>
              </a:avLst>
            </a:prstGeom>
            <a:solidFill>
              <a:srgbClr val="F4B01E"/>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93" name="立方体 23"/>
            <p:cNvSpPr/>
            <p:nvPr/>
          </p:nvSpPr>
          <p:spPr>
            <a:xfrm>
              <a:off x="0" y="0"/>
              <a:ext cx="524436" cy="1109233"/>
            </a:xfrm>
            <a:prstGeom prst="cube">
              <a:avLst>
                <a:gd name="adj" fmla="val 25000"/>
              </a:avLst>
            </a:prstGeom>
            <a:solidFill>
              <a:srgbClr val="009999"/>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grpSp>
      <p:grpSp>
        <p:nvGrpSpPr>
          <p:cNvPr id="7" name="Group 20"/>
          <p:cNvGrpSpPr/>
          <p:nvPr/>
        </p:nvGrpSpPr>
        <p:grpSpPr>
          <a:xfrm>
            <a:off x="4014788" y="3719513"/>
            <a:ext cx="498475" cy="1562100"/>
            <a:chOff x="0" y="0"/>
            <a:chExt cx="524436" cy="1643068"/>
          </a:xfrm>
        </p:grpSpPr>
        <p:sp>
          <p:nvSpPr>
            <p:cNvPr id="44088" name="立方体 25"/>
            <p:cNvSpPr/>
            <p:nvPr/>
          </p:nvSpPr>
          <p:spPr>
            <a:xfrm>
              <a:off x="0" y="1051352"/>
              <a:ext cx="524436" cy="591716"/>
            </a:xfrm>
            <a:prstGeom prst="cube">
              <a:avLst>
                <a:gd name="adj" fmla="val 25000"/>
              </a:avLst>
            </a:prstGeom>
            <a:solidFill>
              <a:srgbClr val="7DB727"/>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89" name="立方体 26"/>
            <p:cNvSpPr/>
            <p:nvPr/>
          </p:nvSpPr>
          <p:spPr>
            <a:xfrm>
              <a:off x="0" y="585478"/>
              <a:ext cx="524436" cy="640331"/>
            </a:xfrm>
            <a:prstGeom prst="cube">
              <a:avLst>
                <a:gd name="adj" fmla="val 25000"/>
              </a:avLst>
            </a:prstGeom>
            <a:solidFill>
              <a:srgbClr val="F4B01E"/>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90" name="立方体 29"/>
            <p:cNvSpPr/>
            <p:nvPr/>
          </p:nvSpPr>
          <p:spPr>
            <a:xfrm>
              <a:off x="0" y="0"/>
              <a:ext cx="524436" cy="778958"/>
            </a:xfrm>
            <a:prstGeom prst="cube">
              <a:avLst>
                <a:gd name="adj" fmla="val 25000"/>
              </a:avLst>
            </a:prstGeom>
            <a:solidFill>
              <a:srgbClr val="009999"/>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grpSp>
      <p:grpSp>
        <p:nvGrpSpPr>
          <p:cNvPr id="8" name="Group 24"/>
          <p:cNvGrpSpPr/>
          <p:nvPr/>
        </p:nvGrpSpPr>
        <p:grpSpPr>
          <a:xfrm>
            <a:off x="9945688" y="1854200"/>
            <a:ext cx="498475" cy="3381375"/>
            <a:chOff x="0" y="0"/>
            <a:chExt cx="524436" cy="3555137"/>
          </a:xfrm>
        </p:grpSpPr>
        <p:sp>
          <p:nvSpPr>
            <p:cNvPr id="44085" name="立方体 36"/>
            <p:cNvSpPr/>
            <p:nvPr/>
          </p:nvSpPr>
          <p:spPr>
            <a:xfrm>
              <a:off x="0" y="2085816"/>
              <a:ext cx="524436" cy="1469321"/>
            </a:xfrm>
            <a:prstGeom prst="cube">
              <a:avLst>
                <a:gd name="adj" fmla="val 25000"/>
              </a:avLst>
            </a:prstGeom>
            <a:solidFill>
              <a:srgbClr val="7DB727"/>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86" name="立方体 37"/>
            <p:cNvSpPr/>
            <p:nvPr/>
          </p:nvSpPr>
          <p:spPr>
            <a:xfrm>
              <a:off x="0" y="1133182"/>
              <a:ext cx="524436" cy="1152690"/>
            </a:xfrm>
            <a:prstGeom prst="cube">
              <a:avLst>
                <a:gd name="adj" fmla="val 25000"/>
              </a:avLst>
            </a:prstGeom>
            <a:solidFill>
              <a:srgbClr val="F4B01E"/>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87" name="立方体 38"/>
            <p:cNvSpPr/>
            <p:nvPr/>
          </p:nvSpPr>
          <p:spPr>
            <a:xfrm>
              <a:off x="0" y="0"/>
              <a:ext cx="524436" cy="1326438"/>
            </a:xfrm>
            <a:prstGeom prst="cube">
              <a:avLst>
                <a:gd name="adj" fmla="val 25000"/>
              </a:avLst>
            </a:prstGeom>
            <a:solidFill>
              <a:srgbClr val="009999"/>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grpSp>
      <p:grpSp>
        <p:nvGrpSpPr>
          <p:cNvPr id="9" name="Group 28"/>
          <p:cNvGrpSpPr/>
          <p:nvPr/>
        </p:nvGrpSpPr>
        <p:grpSpPr>
          <a:xfrm>
            <a:off x="5497513" y="3578225"/>
            <a:ext cx="498475" cy="1700213"/>
            <a:chOff x="0" y="0"/>
            <a:chExt cx="524436" cy="1787675"/>
          </a:xfrm>
        </p:grpSpPr>
        <p:sp>
          <p:nvSpPr>
            <p:cNvPr id="44082" name="立方体 40"/>
            <p:cNvSpPr/>
            <p:nvPr/>
          </p:nvSpPr>
          <p:spPr>
            <a:xfrm>
              <a:off x="0" y="1176190"/>
              <a:ext cx="524436" cy="611485"/>
            </a:xfrm>
            <a:prstGeom prst="cube">
              <a:avLst>
                <a:gd name="adj" fmla="val 25000"/>
              </a:avLst>
            </a:prstGeom>
            <a:solidFill>
              <a:srgbClr val="7DB727"/>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83" name="立方体 41"/>
            <p:cNvSpPr/>
            <p:nvPr/>
          </p:nvSpPr>
          <p:spPr>
            <a:xfrm>
              <a:off x="0" y="640741"/>
              <a:ext cx="524436" cy="678070"/>
            </a:xfrm>
            <a:prstGeom prst="cube">
              <a:avLst>
                <a:gd name="adj" fmla="val 25000"/>
              </a:avLst>
            </a:prstGeom>
            <a:solidFill>
              <a:srgbClr val="F4B01E"/>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84" name="立方体 42"/>
            <p:cNvSpPr/>
            <p:nvPr/>
          </p:nvSpPr>
          <p:spPr>
            <a:xfrm>
              <a:off x="0" y="0"/>
              <a:ext cx="524436" cy="830039"/>
            </a:xfrm>
            <a:prstGeom prst="cube">
              <a:avLst>
                <a:gd name="adj" fmla="val 25000"/>
              </a:avLst>
            </a:prstGeom>
            <a:solidFill>
              <a:srgbClr val="009999"/>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grpSp>
      <p:grpSp>
        <p:nvGrpSpPr>
          <p:cNvPr id="10" name="Group 32"/>
          <p:cNvGrpSpPr/>
          <p:nvPr/>
        </p:nvGrpSpPr>
        <p:grpSpPr>
          <a:xfrm>
            <a:off x="6980238" y="3302000"/>
            <a:ext cx="498475" cy="1968500"/>
            <a:chOff x="0" y="0"/>
            <a:chExt cx="524436" cy="2069935"/>
          </a:xfrm>
        </p:grpSpPr>
        <p:sp>
          <p:nvSpPr>
            <p:cNvPr id="44079" name="立方体 50"/>
            <p:cNvSpPr/>
            <p:nvPr/>
          </p:nvSpPr>
          <p:spPr>
            <a:xfrm>
              <a:off x="0" y="1075229"/>
              <a:ext cx="524436" cy="994706"/>
            </a:xfrm>
            <a:prstGeom prst="cube">
              <a:avLst>
                <a:gd name="adj" fmla="val 25000"/>
              </a:avLst>
            </a:prstGeom>
            <a:solidFill>
              <a:srgbClr val="7DB727"/>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80" name="立方体 51"/>
            <p:cNvSpPr/>
            <p:nvPr/>
          </p:nvSpPr>
          <p:spPr>
            <a:xfrm>
              <a:off x="0" y="651430"/>
              <a:ext cx="524436" cy="554396"/>
            </a:xfrm>
            <a:prstGeom prst="cube">
              <a:avLst>
                <a:gd name="adj" fmla="val 25000"/>
              </a:avLst>
            </a:prstGeom>
            <a:solidFill>
              <a:srgbClr val="F4B01E"/>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81" name="立方体 52"/>
            <p:cNvSpPr/>
            <p:nvPr/>
          </p:nvSpPr>
          <p:spPr>
            <a:xfrm>
              <a:off x="0" y="0"/>
              <a:ext cx="524436" cy="800669"/>
            </a:xfrm>
            <a:prstGeom prst="cube">
              <a:avLst>
                <a:gd name="adj" fmla="val 25000"/>
              </a:avLst>
            </a:prstGeom>
            <a:solidFill>
              <a:srgbClr val="009999"/>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grpSp>
      <p:grpSp>
        <p:nvGrpSpPr>
          <p:cNvPr id="11" name="Group 36"/>
          <p:cNvGrpSpPr/>
          <p:nvPr/>
        </p:nvGrpSpPr>
        <p:grpSpPr>
          <a:xfrm>
            <a:off x="8462963" y="2925763"/>
            <a:ext cx="498475" cy="2335212"/>
            <a:chOff x="0" y="0"/>
            <a:chExt cx="524436" cy="2456252"/>
          </a:xfrm>
        </p:grpSpPr>
        <p:sp>
          <p:nvSpPr>
            <p:cNvPr id="44076" name="立方体 54"/>
            <p:cNvSpPr/>
            <p:nvPr/>
          </p:nvSpPr>
          <p:spPr>
            <a:xfrm>
              <a:off x="0" y="1461546"/>
              <a:ext cx="524436" cy="994706"/>
            </a:xfrm>
            <a:prstGeom prst="cube">
              <a:avLst>
                <a:gd name="adj" fmla="val 25000"/>
              </a:avLst>
            </a:prstGeom>
            <a:solidFill>
              <a:srgbClr val="7DB727"/>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77" name="立方体 55"/>
            <p:cNvSpPr/>
            <p:nvPr/>
          </p:nvSpPr>
          <p:spPr>
            <a:xfrm>
              <a:off x="0" y="654417"/>
              <a:ext cx="524436" cy="937726"/>
            </a:xfrm>
            <a:prstGeom prst="cube">
              <a:avLst>
                <a:gd name="adj" fmla="val 25000"/>
              </a:avLst>
            </a:prstGeom>
            <a:solidFill>
              <a:srgbClr val="F4B01E"/>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sp>
          <p:nvSpPr>
            <p:cNvPr id="44078" name="立方体 56"/>
            <p:cNvSpPr/>
            <p:nvPr/>
          </p:nvSpPr>
          <p:spPr>
            <a:xfrm>
              <a:off x="0" y="0"/>
              <a:ext cx="524436" cy="815117"/>
            </a:xfrm>
            <a:prstGeom prst="cube">
              <a:avLst>
                <a:gd name="adj" fmla="val 25000"/>
              </a:avLst>
            </a:prstGeom>
            <a:solidFill>
              <a:srgbClr val="009999"/>
            </a:solidFill>
            <a:ln w="9525">
              <a:noFill/>
            </a:ln>
          </p:spPr>
          <p:txBody>
            <a:bodyPr anchor="ctr"/>
            <a:p>
              <a:pPr algn="ctr"/>
              <a:endParaRPr lang="zh-CN" altLang="zh-CN" dirty="0">
                <a:solidFill>
                  <a:srgbClr val="FFFFFF"/>
                </a:solidFill>
                <a:latin typeface="Verdana" panose="020B0604030504040204" pitchFamily="34" charset="0"/>
                <a:ea typeface="微软雅黑" panose="020B0503020204020204" pitchFamily="34" charset="-122"/>
              </a:endParaRPr>
            </a:p>
          </p:txBody>
        </p:sp>
      </p:grpSp>
      <p:sp>
        <p:nvSpPr>
          <p:cNvPr id="32830" name="矩形 44"/>
          <p:cNvSpPr/>
          <p:nvPr/>
        </p:nvSpPr>
        <p:spPr>
          <a:xfrm>
            <a:off x="2427288" y="5845175"/>
            <a:ext cx="500062" cy="519113"/>
          </a:xfrm>
          <a:prstGeom prst="rect">
            <a:avLst/>
          </a:prstGeom>
          <a:solidFill>
            <a:srgbClr val="92D05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831" name="TextBox 45"/>
          <p:cNvSpPr/>
          <p:nvPr/>
        </p:nvSpPr>
        <p:spPr>
          <a:xfrm>
            <a:off x="2957513" y="5837238"/>
            <a:ext cx="1414462" cy="331787"/>
          </a:xfrm>
          <a:prstGeom prst="rect">
            <a:avLst/>
          </a:prstGeom>
          <a:noFill/>
          <a:ln w="9525">
            <a:noFill/>
          </a:ln>
        </p:spPr>
        <p:txBody>
          <a:bodyPr wrap="none">
            <a:spAutoFit/>
          </a:bodyPr>
          <a:p>
            <a:r>
              <a:rPr lang="zh-CN" altLang="en-US" sz="18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加入文字内容</a:t>
            </a:r>
            <a:endParaRPr lang="zh-CN" altLang="en-US" sz="18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32" name="矩形 50"/>
          <p:cNvSpPr/>
          <p:nvPr/>
        </p:nvSpPr>
        <p:spPr>
          <a:xfrm>
            <a:off x="4978400" y="5845175"/>
            <a:ext cx="501650" cy="519113"/>
          </a:xfrm>
          <a:prstGeom prst="rect">
            <a:avLst/>
          </a:prstGeom>
          <a:solidFill>
            <a:srgbClr val="FFC00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833" name="TextBox 51"/>
          <p:cNvSpPr/>
          <p:nvPr/>
        </p:nvSpPr>
        <p:spPr>
          <a:xfrm>
            <a:off x="5510213" y="5837238"/>
            <a:ext cx="1414462" cy="331787"/>
          </a:xfrm>
          <a:prstGeom prst="rect">
            <a:avLst/>
          </a:prstGeom>
          <a:noFill/>
          <a:ln w="9525">
            <a:noFill/>
          </a:ln>
        </p:spPr>
        <p:txBody>
          <a:bodyPr wrap="none">
            <a:spAutoFit/>
          </a:bodyPr>
          <a:p>
            <a:r>
              <a:rPr lang="zh-CN" altLang="en-US" sz="18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加入文字内容</a:t>
            </a:r>
            <a:endParaRPr lang="zh-CN" altLang="en-US" sz="18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34" name="矩形 52"/>
          <p:cNvSpPr/>
          <p:nvPr/>
        </p:nvSpPr>
        <p:spPr>
          <a:xfrm>
            <a:off x="7599363" y="5845175"/>
            <a:ext cx="500062" cy="51911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2835" name="TextBox 53"/>
          <p:cNvSpPr/>
          <p:nvPr/>
        </p:nvSpPr>
        <p:spPr>
          <a:xfrm>
            <a:off x="8129588" y="5837238"/>
            <a:ext cx="1414462" cy="331787"/>
          </a:xfrm>
          <a:prstGeom prst="rect">
            <a:avLst/>
          </a:prstGeom>
          <a:noFill/>
          <a:ln w="9525">
            <a:noFill/>
          </a:ln>
        </p:spPr>
        <p:txBody>
          <a:bodyPr wrap="none">
            <a:spAutoFit/>
          </a:bodyPr>
          <a:p>
            <a:r>
              <a:rPr lang="zh-CN" altLang="en-US" sz="18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加入文字内容</a:t>
            </a:r>
            <a:endParaRPr lang="zh-CN" altLang="en-US" sz="18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36" name="TextBox 54"/>
          <p:cNvSpPr/>
          <p:nvPr/>
        </p:nvSpPr>
        <p:spPr>
          <a:xfrm>
            <a:off x="2957513" y="6105525"/>
            <a:ext cx="1624012" cy="276225"/>
          </a:xfrm>
          <a:prstGeom prst="rect">
            <a:avLst/>
          </a:prstGeom>
          <a:noFill/>
          <a:ln w="9525">
            <a:noFill/>
          </a:ln>
        </p:spPr>
        <p:txBody>
          <a:bodyPr wrap="none">
            <a:spAutoFit/>
          </a:bodyPr>
          <a:p>
            <a:r>
              <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加入文字说明和意义</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37" name="TextBox 55"/>
          <p:cNvSpPr/>
          <p:nvPr/>
        </p:nvSpPr>
        <p:spPr>
          <a:xfrm>
            <a:off x="5510213" y="6105525"/>
            <a:ext cx="1624012" cy="276225"/>
          </a:xfrm>
          <a:prstGeom prst="rect">
            <a:avLst/>
          </a:prstGeom>
          <a:noFill/>
          <a:ln w="9525">
            <a:noFill/>
          </a:ln>
        </p:spPr>
        <p:txBody>
          <a:bodyPr wrap="none">
            <a:spAutoFit/>
          </a:bodyPr>
          <a:p>
            <a:r>
              <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加入文字说明和意义</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38" name="TextBox 56"/>
          <p:cNvSpPr/>
          <p:nvPr/>
        </p:nvSpPr>
        <p:spPr>
          <a:xfrm>
            <a:off x="8129588" y="6105525"/>
            <a:ext cx="1624012" cy="276225"/>
          </a:xfrm>
          <a:prstGeom prst="rect">
            <a:avLst/>
          </a:prstGeom>
          <a:noFill/>
          <a:ln w="9525">
            <a:noFill/>
          </a:ln>
        </p:spPr>
        <p:txBody>
          <a:bodyPr wrap="none">
            <a:spAutoFit/>
          </a:bodyPr>
          <a:p>
            <a:r>
              <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加入文字说明和意义</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39" name="TextBox 57"/>
          <p:cNvSpPr/>
          <p:nvPr/>
        </p:nvSpPr>
        <p:spPr>
          <a:xfrm>
            <a:off x="2273300" y="5299075"/>
            <a:ext cx="881063" cy="415925"/>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40" name="TextBox 58"/>
          <p:cNvSpPr/>
          <p:nvPr/>
        </p:nvSpPr>
        <p:spPr>
          <a:xfrm>
            <a:off x="3822700" y="5305425"/>
            <a:ext cx="882650" cy="415925"/>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41" name="TextBox 59"/>
          <p:cNvSpPr/>
          <p:nvPr/>
        </p:nvSpPr>
        <p:spPr>
          <a:xfrm>
            <a:off x="5305425" y="5305425"/>
            <a:ext cx="882650" cy="415925"/>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42" name="TextBox 60"/>
          <p:cNvSpPr/>
          <p:nvPr/>
        </p:nvSpPr>
        <p:spPr>
          <a:xfrm>
            <a:off x="6788150" y="5305425"/>
            <a:ext cx="882650" cy="415925"/>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8</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43" name="TextBox 61"/>
          <p:cNvSpPr/>
          <p:nvPr/>
        </p:nvSpPr>
        <p:spPr>
          <a:xfrm>
            <a:off x="8307388" y="5305425"/>
            <a:ext cx="1041400" cy="415925"/>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44" name="TextBox 62"/>
          <p:cNvSpPr/>
          <p:nvPr/>
        </p:nvSpPr>
        <p:spPr>
          <a:xfrm>
            <a:off x="9674225" y="5305425"/>
            <a:ext cx="1041400" cy="415925"/>
          </a:xfrm>
          <a:prstGeom prst="rect">
            <a:avLst/>
          </a:prstGeom>
          <a:noFill/>
          <a:ln w="9525">
            <a:noFill/>
          </a:ln>
        </p:spPr>
        <p:txBody>
          <a:bodyPr wrap="none">
            <a:spAutoFit/>
          </a:bodyPr>
          <a:p>
            <a:pPr algn="ct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12</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月份</a:t>
            </a:r>
            <a:endPar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91"/>
                                        </p:tgtEl>
                                        <p:attrNameLst>
                                          <p:attrName>style.visibility</p:attrName>
                                        </p:attrNameLst>
                                      </p:cBhvr>
                                      <p:to>
                                        <p:strVal val="visible"/>
                                      </p:to>
                                    </p:set>
                                    <p:anim calcmode="lin" valueType="num">
                                      <p:cBhvr>
                                        <p:cTn id="7" dur="500" fill="hold"/>
                                        <p:tgtEl>
                                          <p:spTgt spid="32791"/>
                                        </p:tgtEl>
                                        <p:attrNameLst>
                                          <p:attrName>ppt_x</p:attrName>
                                        </p:attrNameLst>
                                      </p:cBhvr>
                                      <p:tavLst>
                                        <p:tav tm="0">
                                          <p:val>
                                            <p:strVal val="0-#ppt_w/2"/>
                                          </p:val>
                                        </p:tav>
                                        <p:tav tm="100000">
                                          <p:val>
                                            <p:strVal val="#ppt_x"/>
                                          </p:val>
                                        </p:tav>
                                      </p:tavLst>
                                    </p:anim>
                                    <p:anim calcmode="lin" valueType="num">
                                      <p:cBhvr>
                                        <p:cTn id="8" dur="500" fill="hold"/>
                                        <p:tgtEl>
                                          <p:spTgt spid="3279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2792"/>
                                        </p:tgtEl>
                                        <p:attrNameLst>
                                          <p:attrName>style.visibility</p:attrName>
                                        </p:attrNameLst>
                                      </p:cBhvr>
                                      <p:to>
                                        <p:strVal val="visible"/>
                                      </p:to>
                                    </p:set>
                                    <p:anim calcmode="lin" valueType="num">
                                      <p:cBhvr>
                                        <p:cTn id="11" dur="500" fill="hold"/>
                                        <p:tgtEl>
                                          <p:spTgt spid="32792"/>
                                        </p:tgtEl>
                                        <p:attrNameLst>
                                          <p:attrName>ppt_x</p:attrName>
                                        </p:attrNameLst>
                                      </p:cBhvr>
                                      <p:tavLst>
                                        <p:tav tm="0">
                                          <p:val>
                                            <p:strVal val="0-#ppt_w/2"/>
                                          </p:val>
                                        </p:tav>
                                        <p:tav tm="100000">
                                          <p:val>
                                            <p:strVal val="#ppt_x"/>
                                          </p:val>
                                        </p:tav>
                                      </p:tavLst>
                                    </p:anim>
                                    <p:anim calcmode="lin" valueType="num">
                                      <p:cBhvr>
                                        <p:cTn id="12" dur="500" fill="hold"/>
                                        <p:tgtEl>
                                          <p:spTgt spid="3279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2790"/>
                                        </p:tgtEl>
                                        <p:attrNameLst>
                                          <p:attrName>style.visibility</p:attrName>
                                        </p:attrNameLst>
                                      </p:cBhvr>
                                      <p:to>
                                        <p:strVal val="visible"/>
                                      </p:to>
                                    </p:set>
                                    <p:anim calcmode="lin" valueType="num">
                                      <p:cBhvr>
                                        <p:cTn id="17" dur="500" fill="hold"/>
                                        <p:tgtEl>
                                          <p:spTgt spid="32790"/>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2790"/>
                                        </p:tgtEl>
                                        <p:attrNameLst>
                                          <p:attrName>ppt_y</p:attrName>
                                        </p:attrNameLst>
                                      </p:cBhvr>
                                      <p:tavLst>
                                        <p:tav tm="0">
                                          <p:val>
                                            <p:strVal val="#ppt_y"/>
                                          </p:val>
                                        </p:tav>
                                        <p:tav tm="100000">
                                          <p:val>
                                            <p:strVal val="#ppt_y"/>
                                          </p:val>
                                        </p:tav>
                                      </p:tavLst>
                                    </p:anim>
                                    <p:anim calcmode="lin" valueType="num">
                                      <p:cBhvr>
                                        <p:cTn id="19" dur="500" fill="hold"/>
                                        <p:tgtEl>
                                          <p:spTgt spid="32790"/>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2790"/>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32790"/>
                                        </p:tgtEl>
                                      </p:cBhvr>
                                    </p:animEffect>
                                  </p:childTnLst>
                                </p:cTn>
                              </p:par>
                              <p:par>
                                <p:cTn id="22" presetID="10" presetClass="entr" presetSubtype="0" fill="hold" nodeType="withEffect">
                                  <p:stCondLst>
                                    <p:cond delay="150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000000"/>
                                          </p:val>
                                        </p:tav>
                                        <p:tav tm="100000">
                                          <p:val>
                                            <p:strVal val="#ppt_w"/>
                                          </p:val>
                                        </p:tav>
                                      </p:tavLst>
                                    </p:anim>
                                    <p:anim calcmode="lin" valueType="num">
                                      <p:cBhvr>
                                        <p:cTn id="25" dur="500" fill="hold"/>
                                        <p:tgtEl>
                                          <p:spTgt spid="4"/>
                                        </p:tgtEl>
                                        <p:attrNameLst>
                                          <p:attrName>ppt_h</p:attrName>
                                        </p:attrNameLst>
                                      </p:cBhvr>
                                      <p:tavLst>
                                        <p:tav tm="0">
                                          <p:val>
                                            <p:fltVal val="0.000000"/>
                                          </p:val>
                                        </p:tav>
                                        <p:tav tm="100000">
                                          <p:val>
                                            <p:strVal val="#ppt_h"/>
                                          </p:val>
                                        </p:tav>
                                      </p:tavLst>
                                    </p:anim>
                                    <p:animEffect filter="fade">
                                      <p:cBhvr>
                                        <p:cTn id="26" dur="500"/>
                                        <p:tgtEl>
                                          <p:spTgt spid="4"/>
                                        </p:tgtEl>
                                      </p:cBhvr>
                                    </p:animEffect>
                                  </p:childTnLst>
                                </p:cTn>
                              </p:par>
                              <p:par>
                                <p:cTn id="27" presetID="22" presetClass="entr" presetSubtype="4" fill="hold" nodeType="withEffect">
                                  <p:stCondLst>
                                    <p:cond delay="2000"/>
                                  </p:stCondLst>
                                  <p:childTnLst>
                                    <p:set>
                                      <p:cBhvr>
                                        <p:cTn id="28" dur="1" fill="hold">
                                          <p:stCondLst>
                                            <p:cond delay="0"/>
                                          </p:stCondLst>
                                        </p:cTn>
                                        <p:tgtEl>
                                          <p:spTgt spid="6"/>
                                        </p:tgtEl>
                                        <p:attrNameLst>
                                          <p:attrName>style.visibility</p:attrName>
                                        </p:attrNameLst>
                                      </p:cBhvr>
                                      <p:to>
                                        <p:strVal val="visible"/>
                                      </p:to>
                                    </p:set>
                                    <p:animEffect filter="wipe(down)">
                                      <p:cBhvr>
                                        <p:cTn id="29" dur="500"/>
                                        <p:tgtEl>
                                          <p:spTgt spid="6"/>
                                        </p:tgtEl>
                                      </p:cBhvr>
                                    </p:animEffect>
                                  </p:childTnLst>
                                </p:cTn>
                              </p:par>
                              <p:par>
                                <p:cTn id="30" presetID="22" presetClass="entr" presetSubtype="4" fill="hold" nodeType="withEffect">
                                  <p:stCondLst>
                                    <p:cond delay="2250"/>
                                  </p:stCondLst>
                                  <p:childTnLst>
                                    <p:set>
                                      <p:cBhvr>
                                        <p:cTn id="31" dur="1" fill="hold">
                                          <p:stCondLst>
                                            <p:cond delay="0"/>
                                          </p:stCondLst>
                                        </p:cTn>
                                        <p:tgtEl>
                                          <p:spTgt spid="7"/>
                                        </p:tgtEl>
                                        <p:attrNameLst>
                                          <p:attrName>style.visibility</p:attrName>
                                        </p:attrNameLst>
                                      </p:cBhvr>
                                      <p:to>
                                        <p:strVal val="visible"/>
                                      </p:to>
                                    </p:set>
                                    <p:animEffect filter="wipe(down)">
                                      <p:cBhvr>
                                        <p:cTn id="32" dur="500"/>
                                        <p:tgtEl>
                                          <p:spTgt spid="7"/>
                                        </p:tgtEl>
                                      </p:cBhvr>
                                    </p:animEffect>
                                  </p:childTnLst>
                                </p:cTn>
                              </p:par>
                              <p:par>
                                <p:cTn id="33" presetID="22" presetClass="entr" presetSubtype="4" fill="hold" nodeType="withEffect">
                                  <p:stCondLst>
                                    <p:cond delay="2500"/>
                                  </p:stCondLst>
                                  <p:childTnLst>
                                    <p:set>
                                      <p:cBhvr>
                                        <p:cTn id="34" dur="1" fill="hold">
                                          <p:stCondLst>
                                            <p:cond delay="0"/>
                                          </p:stCondLst>
                                        </p:cTn>
                                        <p:tgtEl>
                                          <p:spTgt spid="9"/>
                                        </p:tgtEl>
                                        <p:attrNameLst>
                                          <p:attrName>style.visibility</p:attrName>
                                        </p:attrNameLst>
                                      </p:cBhvr>
                                      <p:to>
                                        <p:strVal val="visible"/>
                                      </p:to>
                                    </p:set>
                                    <p:animEffect filter="wipe(down)">
                                      <p:cBhvr>
                                        <p:cTn id="35" dur="500"/>
                                        <p:tgtEl>
                                          <p:spTgt spid="9"/>
                                        </p:tgtEl>
                                      </p:cBhvr>
                                    </p:animEffect>
                                  </p:childTnLst>
                                </p:cTn>
                              </p:par>
                              <p:par>
                                <p:cTn id="36" presetID="22" presetClass="entr" presetSubtype="4" fill="hold" nodeType="withEffect">
                                  <p:stCondLst>
                                    <p:cond delay="2750"/>
                                  </p:stCondLst>
                                  <p:childTnLst>
                                    <p:set>
                                      <p:cBhvr>
                                        <p:cTn id="37" dur="1" fill="hold">
                                          <p:stCondLst>
                                            <p:cond delay="0"/>
                                          </p:stCondLst>
                                        </p:cTn>
                                        <p:tgtEl>
                                          <p:spTgt spid="10"/>
                                        </p:tgtEl>
                                        <p:attrNameLst>
                                          <p:attrName>style.visibility</p:attrName>
                                        </p:attrNameLst>
                                      </p:cBhvr>
                                      <p:to>
                                        <p:strVal val="visible"/>
                                      </p:to>
                                    </p:set>
                                    <p:animEffect filter="wipe(down)">
                                      <p:cBhvr>
                                        <p:cTn id="38" dur="500"/>
                                        <p:tgtEl>
                                          <p:spTgt spid="10"/>
                                        </p:tgtEl>
                                      </p:cBhvr>
                                    </p:animEffect>
                                  </p:childTnLst>
                                </p:cTn>
                              </p:par>
                              <p:par>
                                <p:cTn id="39" presetID="22" presetClass="entr" presetSubtype="4" fill="hold" nodeType="withEffect">
                                  <p:stCondLst>
                                    <p:cond delay="3000"/>
                                  </p:stCondLst>
                                  <p:childTnLst>
                                    <p:set>
                                      <p:cBhvr>
                                        <p:cTn id="40" dur="1" fill="hold">
                                          <p:stCondLst>
                                            <p:cond delay="0"/>
                                          </p:stCondLst>
                                        </p:cTn>
                                        <p:tgtEl>
                                          <p:spTgt spid="11"/>
                                        </p:tgtEl>
                                        <p:attrNameLst>
                                          <p:attrName>style.visibility</p:attrName>
                                        </p:attrNameLst>
                                      </p:cBhvr>
                                      <p:to>
                                        <p:strVal val="visible"/>
                                      </p:to>
                                    </p:set>
                                    <p:animEffect filter="wipe(down)">
                                      <p:cBhvr>
                                        <p:cTn id="41" dur="500"/>
                                        <p:tgtEl>
                                          <p:spTgt spid="11"/>
                                        </p:tgtEl>
                                      </p:cBhvr>
                                    </p:animEffect>
                                  </p:childTnLst>
                                </p:cTn>
                              </p:par>
                              <p:par>
                                <p:cTn id="42" presetID="22" presetClass="entr" presetSubtype="4" fill="hold" nodeType="withEffect">
                                  <p:stCondLst>
                                    <p:cond delay="3250"/>
                                  </p:stCondLst>
                                  <p:childTnLst>
                                    <p:set>
                                      <p:cBhvr>
                                        <p:cTn id="43" dur="1" fill="hold">
                                          <p:stCondLst>
                                            <p:cond delay="0"/>
                                          </p:stCondLst>
                                        </p:cTn>
                                        <p:tgtEl>
                                          <p:spTgt spid="8"/>
                                        </p:tgtEl>
                                        <p:attrNameLst>
                                          <p:attrName>style.visibility</p:attrName>
                                        </p:attrNameLst>
                                      </p:cBhvr>
                                      <p:to>
                                        <p:strVal val="visible"/>
                                      </p:to>
                                    </p:set>
                                    <p:animEffect filter="wipe(down)">
                                      <p:cBhvr>
                                        <p:cTn id="44" dur="500"/>
                                        <p:tgtEl>
                                          <p:spTgt spid="8"/>
                                        </p:tgtEl>
                                      </p:cBhvr>
                                    </p:animEffect>
                                  </p:childTnLst>
                                </p:cTn>
                              </p:par>
                              <p:par>
                                <p:cTn id="45" presetID="2" presetClass="entr" presetSubtype="4" fill="hold" grpId="0" nodeType="withEffect">
                                  <p:stCondLst>
                                    <p:cond delay="3250"/>
                                  </p:stCondLst>
                                  <p:childTnLst>
                                    <p:set>
                                      <p:cBhvr>
                                        <p:cTn id="46" dur="1" fill="hold">
                                          <p:stCondLst>
                                            <p:cond delay="0"/>
                                          </p:stCondLst>
                                        </p:cTn>
                                        <p:tgtEl>
                                          <p:spTgt spid="32839"/>
                                        </p:tgtEl>
                                        <p:attrNameLst>
                                          <p:attrName>style.visibility</p:attrName>
                                        </p:attrNameLst>
                                      </p:cBhvr>
                                      <p:to>
                                        <p:strVal val="visible"/>
                                      </p:to>
                                    </p:set>
                                    <p:anim calcmode="lin" valueType="num">
                                      <p:cBhvr>
                                        <p:cTn id="47" dur="500" fill="hold"/>
                                        <p:tgtEl>
                                          <p:spTgt spid="32839"/>
                                        </p:tgtEl>
                                        <p:attrNameLst>
                                          <p:attrName>ppt_x</p:attrName>
                                        </p:attrNameLst>
                                      </p:cBhvr>
                                      <p:tavLst>
                                        <p:tav tm="0">
                                          <p:val>
                                            <p:strVal val="#ppt_x"/>
                                          </p:val>
                                        </p:tav>
                                        <p:tav tm="100000">
                                          <p:val>
                                            <p:strVal val="#ppt_x"/>
                                          </p:val>
                                        </p:tav>
                                      </p:tavLst>
                                    </p:anim>
                                    <p:anim calcmode="lin" valueType="num">
                                      <p:cBhvr>
                                        <p:cTn id="48" dur="500" fill="hold"/>
                                        <p:tgtEl>
                                          <p:spTgt spid="3283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3250"/>
                                  </p:stCondLst>
                                  <p:childTnLst>
                                    <p:set>
                                      <p:cBhvr>
                                        <p:cTn id="50" dur="1" fill="hold">
                                          <p:stCondLst>
                                            <p:cond delay="0"/>
                                          </p:stCondLst>
                                        </p:cTn>
                                        <p:tgtEl>
                                          <p:spTgt spid="32840"/>
                                        </p:tgtEl>
                                        <p:attrNameLst>
                                          <p:attrName>style.visibility</p:attrName>
                                        </p:attrNameLst>
                                      </p:cBhvr>
                                      <p:to>
                                        <p:strVal val="visible"/>
                                      </p:to>
                                    </p:set>
                                    <p:anim calcmode="lin" valueType="num">
                                      <p:cBhvr>
                                        <p:cTn id="51" dur="500" fill="hold"/>
                                        <p:tgtEl>
                                          <p:spTgt spid="32840"/>
                                        </p:tgtEl>
                                        <p:attrNameLst>
                                          <p:attrName>ppt_x</p:attrName>
                                        </p:attrNameLst>
                                      </p:cBhvr>
                                      <p:tavLst>
                                        <p:tav tm="0">
                                          <p:val>
                                            <p:strVal val="#ppt_x"/>
                                          </p:val>
                                        </p:tav>
                                        <p:tav tm="100000">
                                          <p:val>
                                            <p:strVal val="#ppt_x"/>
                                          </p:val>
                                        </p:tav>
                                      </p:tavLst>
                                    </p:anim>
                                    <p:anim calcmode="lin" valueType="num">
                                      <p:cBhvr>
                                        <p:cTn id="52" dur="500" fill="hold"/>
                                        <p:tgtEl>
                                          <p:spTgt spid="3284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3250"/>
                                  </p:stCondLst>
                                  <p:childTnLst>
                                    <p:set>
                                      <p:cBhvr>
                                        <p:cTn id="54" dur="1" fill="hold">
                                          <p:stCondLst>
                                            <p:cond delay="0"/>
                                          </p:stCondLst>
                                        </p:cTn>
                                        <p:tgtEl>
                                          <p:spTgt spid="32841"/>
                                        </p:tgtEl>
                                        <p:attrNameLst>
                                          <p:attrName>style.visibility</p:attrName>
                                        </p:attrNameLst>
                                      </p:cBhvr>
                                      <p:to>
                                        <p:strVal val="visible"/>
                                      </p:to>
                                    </p:set>
                                    <p:anim calcmode="lin" valueType="num">
                                      <p:cBhvr>
                                        <p:cTn id="55" dur="500" fill="hold"/>
                                        <p:tgtEl>
                                          <p:spTgt spid="32841"/>
                                        </p:tgtEl>
                                        <p:attrNameLst>
                                          <p:attrName>ppt_x</p:attrName>
                                        </p:attrNameLst>
                                      </p:cBhvr>
                                      <p:tavLst>
                                        <p:tav tm="0">
                                          <p:val>
                                            <p:strVal val="#ppt_x"/>
                                          </p:val>
                                        </p:tav>
                                        <p:tav tm="100000">
                                          <p:val>
                                            <p:strVal val="#ppt_x"/>
                                          </p:val>
                                        </p:tav>
                                      </p:tavLst>
                                    </p:anim>
                                    <p:anim calcmode="lin" valueType="num">
                                      <p:cBhvr>
                                        <p:cTn id="56" dur="500" fill="hold"/>
                                        <p:tgtEl>
                                          <p:spTgt spid="3284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3250"/>
                                  </p:stCondLst>
                                  <p:childTnLst>
                                    <p:set>
                                      <p:cBhvr>
                                        <p:cTn id="58" dur="1" fill="hold">
                                          <p:stCondLst>
                                            <p:cond delay="0"/>
                                          </p:stCondLst>
                                        </p:cTn>
                                        <p:tgtEl>
                                          <p:spTgt spid="32842"/>
                                        </p:tgtEl>
                                        <p:attrNameLst>
                                          <p:attrName>style.visibility</p:attrName>
                                        </p:attrNameLst>
                                      </p:cBhvr>
                                      <p:to>
                                        <p:strVal val="visible"/>
                                      </p:to>
                                    </p:set>
                                    <p:anim calcmode="lin" valueType="num">
                                      <p:cBhvr>
                                        <p:cTn id="59" dur="500" fill="hold"/>
                                        <p:tgtEl>
                                          <p:spTgt spid="32842"/>
                                        </p:tgtEl>
                                        <p:attrNameLst>
                                          <p:attrName>ppt_x</p:attrName>
                                        </p:attrNameLst>
                                      </p:cBhvr>
                                      <p:tavLst>
                                        <p:tav tm="0">
                                          <p:val>
                                            <p:strVal val="#ppt_x"/>
                                          </p:val>
                                        </p:tav>
                                        <p:tav tm="100000">
                                          <p:val>
                                            <p:strVal val="#ppt_x"/>
                                          </p:val>
                                        </p:tav>
                                      </p:tavLst>
                                    </p:anim>
                                    <p:anim calcmode="lin" valueType="num">
                                      <p:cBhvr>
                                        <p:cTn id="60" dur="500" fill="hold"/>
                                        <p:tgtEl>
                                          <p:spTgt spid="3284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3250"/>
                                  </p:stCondLst>
                                  <p:childTnLst>
                                    <p:set>
                                      <p:cBhvr>
                                        <p:cTn id="62" dur="1" fill="hold">
                                          <p:stCondLst>
                                            <p:cond delay="0"/>
                                          </p:stCondLst>
                                        </p:cTn>
                                        <p:tgtEl>
                                          <p:spTgt spid="32843"/>
                                        </p:tgtEl>
                                        <p:attrNameLst>
                                          <p:attrName>style.visibility</p:attrName>
                                        </p:attrNameLst>
                                      </p:cBhvr>
                                      <p:to>
                                        <p:strVal val="visible"/>
                                      </p:to>
                                    </p:set>
                                    <p:anim calcmode="lin" valueType="num">
                                      <p:cBhvr>
                                        <p:cTn id="63" dur="500" fill="hold"/>
                                        <p:tgtEl>
                                          <p:spTgt spid="32843"/>
                                        </p:tgtEl>
                                        <p:attrNameLst>
                                          <p:attrName>ppt_x</p:attrName>
                                        </p:attrNameLst>
                                      </p:cBhvr>
                                      <p:tavLst>
                                        <p:tav tm="0">
                                          <p:val>
                                            <p:strVal val="#ppt_x"/>
                                          </p:val>
                                        </p:tav>
                                        <p:tav tm="100000">
                                          <p:val>
                                            <p:strVal val="#ppt_x"/>
                                          </p:val>
                                        </p:tav>
                                      </p:tavLst>
                                    </p:anim>
                                    <p:anim calcmode="lin" valueType="num">
                                      <p:cBhvr>
                                        <p:cTn id="64" dur="500" fill="hold"/>
                                        <p:tgtEl>
                                          <p:spTgt spid="3284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3250"/>
                                  </p:stCondLst>
                                  <p:childTnLst>
                                    <p:set>
                                      <p:cBhvr>
                                        <p:cTn id="66" dur="1" fill="hold">
                                          <p:stCondLst>
                                            <p:cond delay="0"/>
                                          </p:stCondLst>
                                        </p:cTn>
                                        <p:tgtEl>
                                          <p:spTgt spid="32844"/>
                                        </p:tgtEl>
                                        <p:attrNameLst>
                                          <p:attrName>style.visibility</p:attrName>
                                        </p:attrNameLst>
                                      </p:cBhvr>
                                      <p:to>
                                        <p:strVal val="visible"/>
                                      </p:to>
                                    </p:set>
                                    <p:anim calcmode="lin" valueType="num">
                                      <p:cBhvr>
                                        <p:cTn id="67" dur="500" fill="hold"/>
                                        <p:tgtEl>
                                          <p:spTgt spid="32844"/>
                                        </p:tgtEl>
                                        <p:attrNameLst>
                                          <p:attrName>ppt_x</p:attrName>
                                        </p:attrNameLst>
                                      </p:cBhvr>
                                      <p:tavLst>
                                        <p:tav tm="0">
                                          <p:val>
                                            <p:strVal val="#ppt_x"/>
                                          </p:val>
                                        </p:tav>
                                        <p:tav tm="100000">
                                          <p:val>
                                            <p:strVal val="#ppt_x"/>
                                          </p:val>
                                        </p:tav>
                                      </p:tavLst>
                                    </p:anim>
                                    <p:anim calcmode="lin" valueType="num">
                                      <p:cBhvr>
                                        <p:cTn id="68" dur="500" fill="hold"/>
                                        <p:tgtEl>
                                          <p:spTgt spid="3284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2830"/>
                                        </p:tgtEl>
                                        <p:attrNameLst>
                                          <p:attrName>style.visibility</p:attrName>
                                        </p:attrNameLst>
                                      </p:cBhvr>
                                      <p:to>
                                        <p:strVal val="visible"/>
                                      </p:to>
                                    </p:set>
                                    <p:anim calcmode="lin" valueType="num">
                                      <p:cBhvr>
                                        <p:cTn id="73" dur="1250" fill="hold"/>
                                        <p:tgtEl>
                                          <p:spTgt spid="32830"/>
                                        </p:tgtEl>
                                        <p:attrNameLst>
                                          <p:attrName>ppt_x</p:attrName>
                                        </p:attrNameLst>
                                      </p:cBhvr>
                                      <p:tavLst>
                                        <p:tav tm="0">
                                          <p:val>
                                            <p:strVal val="0-#ppt_w/2"/>
                                          </p:val>
                                        </p:tav>
                                        <p:tav tm="100000">
                                          <p:val>
                                            <p:strVal val="#ppt_x"/>
                                          </p:val>
                                        </p:tav>
                                      </p:tavLst>
                                    </p:anim>
                                    <p:anim calcmode="lin" valueType="num">
                                      <p:cBhvr>
                                        <p:cTn id="74" dur="1250" fill="hold"/>
                                        <p:tgtEl>
                                          <p:spTgt spid="32830"/>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32831"/>
                                        </p:tgtEl>
                                        <p:attrNameLst>
                                          <p:attrName>style.visibility</p:attrName>
                                        </p:attrNameLst>
                                      </p:cBhvr>
                                      <p:to>
                                        <p:strVal val="visible"/>
                                      </p:to>
                                    </p:set>
                                    <p:anim calcmode="lin" valueType="num">
                                      <p:cBhvr>
                                        <p:cTn id="77" dur="1250" fill="hold"/>
                                        <p:tgtEl>
                                          <p:spTgt spid="32831"/>
                                        </p:tgtEl>
                                        <p:attrNameLst>
                                          <p:attrName>ppt_x</p:attrName>
                                        </p:attrNameLst>
                                      </p:cBhvr>
                                      <p:tavLst>
                                        <p:tav tm="0">
                                          <p:val>
                                            <p:strVal val="0-#ppt_w/2"/>
                                          </p:val>
                                        </p:tav>
                                        <p:tav tm="100000">
                                          <p:val>
                                            <p:strVal val="#ppt_x"/>
                                          </p:val>
                                        </p:tav>
                                      </p:tavLst>
                                    </p:anim>
                                    <p:anim calcmode="lin" valueType="num">
                                      <p:cBhvr>
                                        <p:cTn id="78" dur="1250" fill="hold"/>
                                        <p:tgtEl>
                                          <p:spTgt spid="32831"/>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32832"/>
                                        </p:tgtEl>
                                        <p:attrNameLst>
                                          <p:attrName>style.visibility</p:attrName>
                                        </p:attrNameLst>
                                      </p:cBhvr>
                                      <p:to>
                                        <p:strVal val="visible"/>
                                      </p:to>
                                    </p:set>
                                    <p:anim calcmode="lin" valueType="num">
                                      <p:cBhvr>
                                        <p:cTn id="81" dur="1250" fill="hold"/>
                                        <p:tgtEl>
                                          <p:spTgt spid="32832"/>
                                        </p:tgtEl>
                                        <p:attrNameLst>
                                          <p:attrName>ppt_x</p:attrName>
                                        </p:attrNameLst>
                                      </p:cBhvr>
                                      <p:tavLst>
                                        <p:tav tm="0">
                                          <p:val>
                                            <p:strVal val="0-#ppt_w/2"/>
                                          </p:val>
                                        </p:tav>
                                        <p:tav tm="100000">
                                          <p:val>
                                            <p:strVal val="#ppt_x"/>
                                          </p:val>
                                        </p:tav>
                                      </p:tavLst>
                                    </p:anim>
                                    <p:anim calcmode="lin" valueType="num">
                                      <p:cBhvr>
                                        <p:cTn id="82" dur="1250" fill="hold"/>
                                        <p:tgtEl>
                                          <p:spTgt spid="32832"/>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32833"/>
                                        </p:tgtEl>
                                        <p:attrNameLst>
                                          <p:attrName>style.visibility</p:attrName>
                                        </p:attrNameLst>
                                      </p:cBhvr>
                                      <p:to>
                                        <p:strVal val="visible"/>
                                      </p:to>
                                    </p:set>
                                    <p:anim calcmode="lin" valueType="num">
                                      <p:cBhvr>
                                        <p:cTn id="85" dur="1250" fill="hold"/>
                                        <p:tgtEl>
                                          <p:spTgt spid="32833"/>
                                        </p:tgtEl>
                                        <p:attrNameLst>
                                          <p:attrName>ppt_x</p:attrName>
                                        </p:attrNameLst>
                                      </p:cBhvr>
                                      <p:tavLst>
                                        <p:tav tm="0">
                                          <p:val>
                                            <p:strVal val="0-#ppt_w/2"/>
                                          </p:val>
                                        </p:tav>
                                        <p:tav tm="100000">
                                          <p:val>
                                            <p:strVal val="#ppt_x"/>
                                          </p:val>
                                        </p:tav>
                                      </p:tavLst>
                                    </p:anim>
                                    <p:anim calcmode="lin" valueType="num">
                                      <p:cBhvr>
                                        <p:cTn id="86" dur="1250" fill="hold"/>
                                        <p:tgtEl>
                                          <p:spTgt spid="32833"/>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32834"/>
                                        </p:tgtEl>
                                        <p:attrNameLst>
                                          <p:attrName>style.visibility</p:attrName>
                                        </p:attrNameLst>
                                      </p:cBhvr>
                                      <p:to>
                                        <p:strVal val="visible"/>
                                      </p:to>
                                    </p:set>
                                    <p:anim calcmode="lin" valueType="num">
                                      <p:cBhvr>
                                        <p:cTn id="89" dur="1250" fill="hold"/>
                                        <p:tgtEl>
                                          <p:spTgt spid="32834"/>
                                        </p:tgtEl>
                                        <p:attrNameLst>
                                          <p:attrName>ppt_x</p:attrName>
                                        </p:attrNameLst>
                                      </p:cBhvr>
                                      <p:tavLst>
                                        <p:tav tm="0">
                                          <p:val>
                                            <p:strVal val="0-#ppt_w/2"/>
                                          </p:val>
                                        </p:tav>
                                        <p:tav tm="100000">
                                          <p:val>
                                            <p:strVal val="#ppt_x"/>
                                          </p:val>
                                        </p:tav>
                                      </p:tavLst>
                                    </p:anim>
                                    <p:anim calcmode="lin" valueType="num">
                                      <p:cBhvr>
                                        <p:cTn id="90" dur="1250" fill="hold"/>
                                        <p:tgtEl>
                                          <p:spTgt spid="32834"/>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32835"/>
                                        </p:tgtEl>
                                        <p:attrNameLst>
                                          <p:attrName>style.visibility</p:attrName>
                                        </p:attrNameLst>
                                      </p:cBhvr>
                                      <p:to>
                                        <p:strVal val="visible"/>
                                      </p:to>
                                    </p:set>
                                    <p:anim calcmode="lin" valueType="num">
                                      <p:cBhvr>
                                        <p:cTn id="93" dur="1250" fill="hold"/>
                                        <p:tgtEl>
                                          <p:spTgt spid="32835"/>
                                        </p:tgtEl>
                                        <p:attrNameLst>
                                          <p:attrName>ppt_x</p:attrName>
                                        </p:attrNameLst>
                                      </p:cBhvr>
                                      <p:tavLst>
                                        <p:tav tm="0">
                                          <p:val>
                                            <p:strVal val="0-#ppt_w/2"/>
                                          </p:val>
                                        </p:tav>
                                        <p:tav tm="100000">
                                          <p:val>
                                            <p:strVal val="#ppt_x"/>
                                          </p:val>
                                        </p:tav>
                                      </p:tavLst>
                                    </p:anim>
                                    <p:anim calcmode="lin" valueType="num">
                                      <p:cBhvr>
                                        <p:cTn id="94" dur="1250" fill="hold"/>
                                        <p:tgtEl>
                                          <p:spTgt spid="32835"/>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0"/>
                                  </p:stCondLst>
                                  <p:childTnLst>
                                    <p:set>
                                      <p:cBhvr>
                                        <p:cTn id="96" dur="1" fill="hold">
                                          <p:stCondLst>
                                            <p:cond delay="0"/>
                                          </p:stCondLst>
                                        </p:cTn>
                                        <p:tgtEl>
                                          <p:spTgt spid="32836"/>
                                        </p:tgtEl>
                                        <p:attrNameLst>
                                          <p:attrName>style.visibility</p:attrName>
                                        </p:attrNameLst>
                                      </p:cBhvr>
                                      <p:to>
                                        <p:strVal val="visible"/>
                                      </p:to>
                                    </p:set>
                                    <p:anim calcmode="lin" valueType="num">
                                      <p:cBhvr>
                                        <p:cTn id="97" dur="1250" fill="hold"/>
                                        <p:tgtEl>
                                          <p:spTgt spid="32836"/>
                                        </p:tgtEl>
                                        <p:attrNameLst>
                                          <p:attrName>ppt_x</p:attrName>
                                        </p:attrNameLst>
                                      </p:cBhvr>
                                      <p:tavLst>
                                        <p:tav tm="0">
                                          <p:val>
                                            <p:strVal val="0-#ppt_w/2"/>
                                          </p:val>
                                        </p:tav>
                                        <p:tav tm="100000">
                                          <p:val>
                                            <p:strVal val="#ppt_x"/>
                                          </p:val>
                                        </p:tav>
                                      </p:tavLst>
                                    </p:anim>
                                    <p:anim calcmode="lin" valueType="num">
                                      <p:cBhvr>
                                        <p:cTn id="98" dur="1250" fill="hold"/>
                                        <p:tgtEl>
                                          <p:spTgt spid="32836"/>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32837"/>
                                        </p:tgtEl>
                                        <p:attrNameLst>
                                          <p:attrName>style.visibility</p:attrName>
                                        </p:attrNameLst>
                                      </p:cBhvr>
                                      <p:to>
                                        <p:strVal val="visible"/>
                                      </p:to>
                                    </p:set>
                                    <p:anim calcmode="lin" valueType="num">
                                      <p:cBhvr>
                                        <p:cTn id="101" dur="1250" fill="hold"/>
                                        <p:tgtEl>
                                          <p:spTgt spid="32837"/>
                                        </p:tgtEl>
                                        <p:attrNameLst>
                                          <p:attrName>ppt_x</p:attrName>
                                        </p:attrNameLst>
                                      </p:cBhvr>
                                      <p:tavLst>
                                        <p:tav tm="0">
                                          <p:val>
                                            <p:strVal val="0-#ppt_w/2"/>
                                          </p:val>
                                        </p:tav>
                                        <p:tav tm="100000">
                                          <p:val>
                                            <p:strVal val="#ppt_x"/>
                                          </p:val>
                                        </p:tav>
                                      </p:tavLst>
                                    </p:anim>
                                    <p:anim calcmode="lin" valueType="num">
                                      <p:cBhvr>
                                        <p:cTn id="102" dur="1250" fill="hold"/>
                                        <p:tgtEl>
                                          <p:spTgt spid="32837"/>
                                        </p:tgtEl>
                                        <p:attrNameLst>
                                          <p:attrName>ppt_y</p:attrName>
                                        </p:attrNameLst>
                                      </p:cBhvr>
                                      <p:tavLst>
                                        <p:tav tm="0">
                                          <p:val>
                                            <p:strVal val="#ppt_y"/>
                                          </p:val>
                                        </p:tav>
                                        <p:tav tm="100000">
                                          <p:val>
                                            <p:strVal val="#ppt_y"/>
                                          </p:val>
                                        </p:tav>
                                      </p:tavLst>
                                    </p:anim>
                                  </p:childTnLst>
                                </p:cTn>
                              </p:par>
                              <p:par>
                                <p:cTn id="103" presetID="2" presetClass="entr" presetSubtype="8" fill="hold" grpId="0" nodeType="withEffect">
                                  <p:stCondLst>
                                    <p:cond delay="0"/>
                                  </p:stCondLst>
                                  <p:childTnLst>
                                    <p:set>
                                      <p:cBhvr>
                                        <p:cTn id="104" dur="1" fill="hold">
                                          <p:stCondLst>
                                            <p:cond delay="0"/>
                                          </p:stCondLst>
                                        </p:cTn>
                                        <p:tgtEl>
                                          <p:spTgt spid="32838"/>
                                        </p:tgtEl>
                                        <p:attrNameLst>
                                          <p:attrName>style.visibility</p:attrName>
                                        </p:attrNameLst>
                                      </p:cBhvr>
                                      <p:to>
                                        <p:strVal val="visible"/>
                                      </p:to>
                                    </p:set>
                                    <p:anim calcmode="lin" valueType="num">
                                      <p:cBhvr>
                                        <p:cTn id="105" dur="1250" fill="hold"/>
                                        <p:tgtEl>
                                          <p:spTgt spid="32838"/>
                                        </p:tgtEl>
                                        <p:attrNameLst>
                                          <p:attrName>ppt_x</p:attrName>
                                        </p:attrNameLst>
                                      </p:cBhvr>
                                      <p:tavLst>
                                        <p:tav tm="0">
                                          <p:val>
                                            <p:strVal val="0-#ppt_w/2"/>
                                          </p:val>
                                        </p:tav>
                                        <p:tav tm="100000">
                                          <p:val>
                                            <p:strVal val="#ppt_x"/>
                                          </p:val>
                                        </p:tav>
                                      </p:tavLst>
                                    </p:anim>
                                    <p:anim calcmode="lin" valueType="num">
                                      <p:cBhvr>
                                        <p:cTn id="106" dur="1250" fill="hold"/>
                                        <p:tgtEl>
                                          <p:spTgt spid="328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0" grpId="0" bldLvl="0"/>
      <p:bldP spid="32791" grpId="0" bldLvl="0" animBg="1"/>
      <p:bldP spid="32830" grpId="0" bldLvl="0" animBg="1"/>
      <p:bldP spid="32831" grpId="0" bldLvl="0"/>
      <p:bldP spid="32832" grpId="0" bldLvl="0" animBg="1"/>
      <p:bldP spid="32833" grpId="0" bldLvl="0"/>
      <p:bldP spid="32834" grpId="0" bldLvl="0" animBg="1"/>
      <p:bldP spid="32835" grpId="0" bldLvl="0"/>
      <p:bldP spid="32836" grpId="0" bldLvl="0"/>
      <p:bldP spid="32837" grpId="0" bldLvl="0"/>
      <p:bldP spid="32838" grpId="0" bldLvl="0"/>
      <p:bldP spid="32839" grpId="0" bldLvl="0"/>
      <p:bldP spid="32840" grpId="0" bldLvl="0"/>
      <p:bldP spid="32841" grpId="0" bldLvl="0"/>
      <p:bldP spid="32842" grpId="0" bldLvl="0"/>
      <p:bldP spid="32843" grpId="0" bldLvl="0"/>
      <p:bldP spid="32844" grpId="0" bldLvl="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45059"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5060"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061"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062"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063"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5064"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065"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5066"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45067"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068"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069"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070"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5071"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5072" name="组合 5"/>
          <p:cNvGrpSpPr/>
          <p:nvPr/>
        </p:nvGrpSpPr>
        <p:grpSpPr>
          <a:xfrm>
            <a:off x="10944225" y="368300"/>
            <a:ext cx="360363" cy="361950"/>
            <a:chOff x="0" y="0"/>
            <a:chExt cx="360000" cy="360000"/>
          </a:xfrm>
        </p:grpSpPr>
        <p:sp>
          <p:nvSpPr>
            <p:cNvPr id="45105"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5106"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45073" name="组合 4"/>
          <p:cNvGrpSpPr/>
          <p:nvPr/>
        </p:nvGrpSpPr>
        <p:grpSpPr>
          <a:xfrm>
            <a:off x="11449050" y="368300"/>
            <a:ext cx="360363" cy="361950"/>
            <a:chOff x="0" y="0"/>
            <a:chExt cx="360000" cy="360000"/>
          </a:xfrm>
        </p:grpSpPr>
        <p:sp>
          <p:nvSpPr>
            <p:cNvPr id="45103"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5104"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45074"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5075"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3815"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33816"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3817"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grpSp>
        <p:nvGrpSpPr>
          <p:cNvPr id="4" name="组合 27"/>
          <p:cNvGrpSpPr/>
          <p:nvPr/>
        </p:nvGrpSpPr>
        <p:grpSpPr>
          <a:xfrm>
            <a:off x="1981200" y="2206625"/>
            <a:ext cx="5194300" cy="1825625"/>
            <a:chOff x="0" y="0"/>
            <a:chExt cx="5194887" cy="1826048"/>
          </a:xfrm>
        </p:grpSpPr>
        <p:sp>
          <p:nvSpPr>
            <p:cNvPr id="45099" name="圆角矩形 4"/>
            <p:cNvSpPr/>
            <p:nvPr/>
          </p:nvSpPr>
          <p:spPr>
            <a:xfrm>
              <a:off x="0" y="1610098"/>
              <a:ext cx="5194887" cy="215950"/>
            </a:xfrm>
            <a:prstGeom prst="roundRect">
              <a:avLst>
                <a:gd name="adj" fmla="val 50000"/>
              </a:avLst>
            </a:prstGeom>
            <a:solidFill>
              <a:srgbClr val="D9D9D9"/>
            </a:solidFill>
            <a:ln w="25400">
              <a:noFill/>
            </a:ln>
          </p:spPr>
          <p:txBody>
            <a:bodyPr lIns="108896" tIns="54448" rIns="108896" bIns="54448" anchor="ctr"/>
            <a:p>
              <a:pPr algn="ctr"/>
              <a:endParaRPr lang="zh-CN" altLang="zh-CN" dirty="0">
                <a:latin typeface="宋体" panose="02010600030101010101" pitchFamily="2" charset="-122"/>
                <a:sym typeface="宋体" panose="02010600030101010101" pitchFamily="2" charset="-122"/>
              </a:endParaRPr>
            </a:p>
          </p:txBody>
        </p:sp>
        <p:sp>
          <p:nvSpPr>
            <p:cNvPr id="45100" name="圆角矩形 5"/>
            <p:cNvSpPr/>
            <p:nvPr/>
          </p:nvSpPr>
          <p:spPr>
            <a:xfrm>
              <a:off x="0" y="1081339"/>
              <a:ext cx="5194887" cy="215950"/>
            </a:xfrm>
            <a:prstGeom prst="roundRect">
              <a:avLst>
                <a:gd name="adj" fmla="val 50000"/>
              </a:avLst>
            </a:prstGeom>
            <a:solidFill>
              <a:srgbClr val="D9D9D9"/>
            </a:solidFill>
            <a:ln w="25400">
              <a:noFill/>
            </a:ln>
          </p:spPr>
          <p:txBody>
            <a:bodyPr lIns="108896" tIns="54448" rIns="108896" bIns="54448" anchor="ctr"/>
            <a:p>
              <a:pPr algn="ctr"/>
              <a:endParaRPr lang="zh-CN" altLang="zh-CN" dirty="0">
                <a:latin typeface="宋体" panose="02010600030101010101" pitchFamily="2" charset="-122"/>
                <a:sym typeface="宋体" panose="02010600030101010101" pitchFamily="2" charset="-122"/>
              </a:endParaRPr>
            </a:p>
          </p:txBody>
        </p:sp>
        <p:sp>
          <p:nvSpPr>
            <p:cNvPr id="45101" name="圆角矩形 6"/>
            <p:cNvSpPr/>
            <p:nvPr/>
          </p:nvSpPr>
          <p:spPr>
            <a:xfrm>
              <a:off x="0" y="531937"/>
              <a:ext cx="5194887" cy="217537"/>
            </a:xfrm>
            <a:prstGeom prst="roundRect">
              <a:avLst>
                <a:gd name="adj" fmla="val 50000"/>
              </a:avLst>
            </a:prstGeom>
            <a:solidFill>
              <a:srgbClr val="D9D9D9"/>
            </a:solidFill>
            <a:ln w="25400">
              <a:noFill/>
            </a:ln>
          </p:spPr>
          <p:txBody>
            <a:bodyPr lIns="108896" tIns="54448" rIns="108896" bIns="54448" anchor="ctr"/>
            <a:p>
              <a:pPr algn="ctr"/>
              <a:endParaRPr lang="zh-CN" altLang="zh-CN" dirty="0">
                <a:latin typeface="宋体" panose="02010600030101010101" pitchFamily="2" charset="-122"/>
                <a:sym typeface="宋体" panose="02010600030101010101" pitchFamily="2" charset="-122"/>
              </a:endParaRPr>
            </a:p>
          </p:txBody>
        </p:sp>
        <p:sp>
          <p:nvSpPr>
            <p:cNvPr id="45102" name="圆角矩形 7"/>
            <p:cNvSpPr/>
            <p:nvPr/>
          </p:nvSpPr>
          <p:spPr>
            <a:xfrm>
              <a:off x="0" y="0"/>
              <a:ext cx="5194887" cy="215950"/>
            </a:xfrm>
            <a:prstGeom prst="roundRect">
              <a:avLst>
                <a:gd name="adj" fmla="val 50000"/>
              </a:avLst>
            </a:prstGeom>
            <a:solidFill>
              <a:srgbClr val="D9D9D9"/>
            </a:solidFill>
            <a:ln w="25400">
              <a:noFill/>
            </a:ln>
          </p:spPr>
          <p:txBody>
            <a:bodyPr lIns="108896" tIns="54448" rIns="108896" bIns="54448" anchor="ctr"/>
            <a:p>
              <a:pPr algn="ctr"/>
              <a:endParaRPr lang="zh-CN" altLang="zh-CN" dirty="0">
                <a:latin typeface="宋体" panose="02010600030101010101" pitchFamily="2" charset="-122"/>
                <a:sym typeface="宋体" panose="02010600030101010101" pitchFamily="2" charset="-122"/>
              </a:endParaRPr>
            </a:p>
          </p:txBody>
        </p:sp>
      </p:grpSp>
      <p:sp>
        <p:nvSpPr>
          <p:cNvPr id="33823" name="文本框 8"/>
          <p:cNvSpPr/>
          <p:nvPr/>
        </p:nvSpPr>
        <p:spPr>
          <a:xfrm>
            <a:off x="571500" y="2089150"/>
            <a:ext cx="1220788" cy="369888"/>
          </a:xfrm>
          <a:prstGeom prst="rect">
            <a:avLst/>
          </a:prstGeom>
          <a:noFill/>
          <a:ln w="9525">
            <a:noFill/>
          </a:ln>
        </p:spPr>
        <p:txBody>
          <a:bodyPr lIns="108896" tIns="54448" rIns="108896" bIns="54448" anchor="ctr"/>
          <a:p>
            <a:pPr algn="r"/>
            <a:r>
              <a:rPr lang="zh-CN" altLang="en-US" sz="1900" dirty="0">
                <a:latin typeface="微软雅黑" panose="020B0503020204020204" pitchFamily="34" charset="-122"/>
                <a:ea typeface="微软雅黑" panose="020B0503020204020204" pitchFamily="34" charset="-122"/>
                <a:sym typeface="微软雅黑" panose="020B0503020204020204" pitchFamily="34" charset="-122"/>
              </a:rPr>
              <a:t>输入标题</a:t>
            </a:r>
            <a:endParaRPr lang="zh-CN" altLang="en-US" sz="19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24" name="文本框 9"/>
          <p:cNvSpPr/>
          <p:nvPr/>
        </p:nvSpPr>
        <p:spPr>
          <a:xfrm>
            <a:off x="7732713" y="2114550"/>
            <a:ext cx="958850" cy="349250"/>
          </a:xfrm>
          <a:prstGeom prst="rect">
            <a:avLst/>
          </a:prstGeom>
          <a:noFill/>
          <a:ln w="9525">
            <a:noFill/>
          </a:ln>
        </p:spPr>
        <p:txBody>
          <a:bodyPr lIns="0" tIns="0" rIns="0" bIns="0" anchor="ctr"/>
          <a:p>
            <a:r>
              <a:rPr lang="en-US" altLang="zh-CN" sz="2900" dirty="0">
                <a:latin typeface="Calibri" panose="020F0502020204030204" pitchFamily="34" charset="0"/>
                <a:ea typeface="微软雅黑" panose="020B0503020204020204" pitchFamily="34" charset="-122"/>
              </a:rPr>
              <a:t>40</a:t>
            </a:r>
            <a:r>
              <a:rPr lang="en-US" altLang="zh-CN" sz="1900" dirty="0">
                <a:latin typeface="Calibri" panose="020F0502020204030204" pitchFamily="34" charset="0"/>
                <a:ea typeface="微软雅黑" panose="020B0503020204020204" pitchFamily="34" charset="-122"/>
              </a:rPr>
              <a:t>%</a:t>
            </a:r>
            <a:endParaRPr lang="zh-CN" altLang="en-US" sz="1900" dirty="0">
              <a:latin typeface="Calibri" panose="020F0502020204030204" pitchFamily="34" charset="0"/>
              <a:ea typeface="微软雅黑" panose="020B0503020204020204" pitchFamily="34" charset="-122"/>
            </a:endParaRPr>
          </a:p>
        </p:txBody>
      </p:sp>
      <p:sp>
        <p:nvSpPr>
          <p:cNvPr id="33825" name="文本框 23"/>
          <p:cNvSpPr/>
          <p:nvPr/>
        </p:nvSpPr>
        <p:spPr>
          <a:xfrm>
            <a:off x="571500" y="2625725"/>
            <a:ext cx="1220788" cy="369888"/>
          </a:xfrm>
          <a:prstGeom prst="rect">
            <a:avLst/>
          </a:prstGeom>
          <a:noFill/>
          <a:ln w="9525">
            <a:noFill/>
          </a:ln>
        </p:spPr>
        <p:txBody>
          <a:bodyPr lIns="108896" tIns="54448" rIns="108896" bIns="54448" anchor="ctr"/>
          <a:p>
            <a:pPr algn="r"/>
            <a:r>
              <a:rPr lang="zh-CN" altLang="en-US" sz="1900" dirty="0">
                <a:latin typeface="微软雅黑" panose="020B0503020204020204" pitchFamily="34" charset="-122"/>
                <a:ea typeface="微软雅黑" panose="020B0503020204020204" pitchFamily="34" charset="-122"/>
                <a:sym typeface="微软雅黑" panose="020B0503020204020204" pitchFamily="34" charset="-122"/>
              </a:rPr>
              <a:t>输入标题</a:t>
            </a:r>
            <a:endParaRPr lang="zh-CN" altLang="en-US" sz="19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26" name="文本框 24"/>
          <p:cNvSpPr/>
          <p:nvPr/>
        </p:nvSpPr>
        <p:spPr>
          <a:xfrm>
            <a:off x="7732713" y="2651125"/>
            <a:ext cx="958850" cy="352425"/>
          </a:xfrm>
          <a:prstGeom prst="rect">
            <a:avLst/>
          </a:prstGeom>
          <a:noFill/>
          <a:ln w="9525">
            <a:noFill/>
          </a:ln>
        </p:spPr>
        <p:txBody>
          <a:bodyPr lIns="0" tIns="0" rIns="0" bIns="0" anchor="ctr"/>
          <a:p>
            <a:r>
              <a:rPr lang="en-US" altLang="zh-CN" sz="2900" dirty="0">
                <a:latin typeface="Calibri" panose="020F0502020204030204" pitchFamily="34" charset="0"/>
                <a:ea typeface="微软雅黑" panose="020B0503020204020204" pitchFamily="34" charset="-122"/>
              </a:rPr>
              <a:t>50</a:t>
            </a:r>
            <a:r>
              <a:rPr lang="en-US" altLang="zh-CN" sz="1900" dirty="0">
                <a:latin typeface="Calibri" panose="020F0502020204030204" pitchFamily="34" charset="0"/>
                <a:ea typeface="微软雅黑" panose="020B0503020204020204" pitchFamily="34" charset="-122"/>
              </a:rPr>
              <a:t>%</a:t>
            </a:r>
            <a:endParaRPr lang="zh-CN" altLang="en-US" sz="1900" dirty="0">
              <a:latin typeface="Calibri" panose="020F0502020204030204" pitchFamily="34" charset="0"/>
              <a:ea typeface="微软雅黑" panose="020B0503020204020204" pitchFamily="34" charset="-122"/>
            </a:endParaRPr>
          </a:p>
        </p:txBody>
      </p:sp>
      <p:sp>
        <p:nvSpPr>
          <p:cNvPr id="33827" name="文本框 27"/>
          <p:cNvSpPr/>
          <p:nvPr/>
        </p:nvSpPr>
        <p:spPr>
          <a:xfrm>
            <a:off x="571500" y="3162300"/>
            <a:ext cx="1220788" cy="369888"/>
          </a:xfrm>
          <a:prstGeom prst="rect">
            <a:avLst/>
          </a:prstGeom>
          <a:noFill/>
          <a:ln w="9525">
            <a:noFill/>
          </a:ln>
        </p:spPr>
        <p:txBody>
          <a:bodyPr lIns="108896" tIns="54448" rIns="108896" bIns="54448" anchor="ctr"/>
          <a:p>
            <a:pPr algn="r"/>
            <a:r>
              <a:rPr lang="zh-CN" altLang="en-US" sz="1900" dirty="0">
                <a:latin typeface="微软雅黑" panose="020B0503020204020204" pitchFamily="34" charset="-122"/>
                <a:ea typeface="微软雅黑" panose="020B0503020204020204" pitchFamily="34" charset="-122"/>
                <a:sym typeface="微软雅黑" panose="020B0503020204020204" pitchFamily="34" charset="-122"/>
              </a:rPr>
              <a:t>输入标题</a:t>
            </a:r>
            <a:endParaRPr lang="zh-CN" altLang="en-US" sz="19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28" name="文本框 28"/>
          <p:cNvSpPr/>
          <p:nvPr/>
        </p:nvSpPr>
        <p:spPr>
          <a:xfrm>
            <a:off x="7732713" y="3190875"/>
            <a:ext cx="958850" cy="349250"/>
          </a:xfrm>
          <a:prstGeom prst="rect">
            <a:avLst/>
          </a:prstGeom>
          <a:noFill/>
          <a:ln w="9525">
            <a:noFill/>
          </a:ln>
        </p:spPr>
        <p:txBody>
          <a:bodyPr lIns="0" tIns="0" rIns="0" bIns="0" anchor="ctr"/>
          <a:p>
            <a:r>
              <a:rPr lang="en-US" altLang="zh-CN" sz="2900" dirty="0">
                <a:latin typeface="Calibri" panose="020F0502020204030204" pitchFamily="34" charset="0"/>
                <a:ea typeface="微软雅黑" panose="020B0503020204020204" pitchFamily="34" charset="-122"/>
              </a:rPr>
              <a:t>80</a:t>
            </a:r>
            <a:r>
              <a:rPr lang="en-US" altLang="zh-CN" sz="1900" dirty="0">
                <a:latin typeface="Calibri" panose="020F0502020204030204" pitchFamily="34" charset="0"/>
                <a:ea typeface="微软雅黑" panose="020B0503020204020204" pitchFamily="34" charset="-122"/>
              </a:rPr>
              <a:t>%</a:t>
            </a:r>
            <a:endParaRPr lang="zh-CN" altLang="en-US" sz="1900" dirty="0">
              <a:latin typeface="Calibri" panose="020F0502020204030204" pitchFamily="34" charset="0"/>
              <a:ea typeface="微软雅黑" panose="020B0503020204020204" pitchFamily="34" charset="-122"/>
            </a:endParaRPr>
          </a:p>
        </p:txBody>
      </p:sp>
      <p:sp>
        <p:nvSpPr>
          <p:cNvPr id="33829" name="文本框 31"/>
          <p:cNvSpPr/>
          <p:nvPr/>
        </p:nvSpPr>
        <p:spPr>
          <a:xfrm>
            <a:off x="571500" y="3698875"/>
            <a:ext cx="1220788" cy="369888"/>
          </a:xfrm>
          <a:prstGeom prst="rect">
            <a:avLst/>
          </a:prstGeom>
          <a:noFill/>
          <a:ln w="9525">
            <a:noFill/>
          </a:ln>
        </p:spPr>
        <p:txBody>
          <a:bodyPr lIns="108896" tIns="54448" rIns="108896" bIns="54448" anchor="ctr"/>
          <a:p>
            <a:pPr algn="r"/>
            <a:r>
              <a:rPr lang="zh-CN" altLang="en-US" sz="1900" dirty="0">
                <a:latin typeface="微软雅黑" panose="020B0503020204020204" pitchFamily="34" charset="-122"/>
                <a:ea typeface="微软雅黑" panose="020B0503020204020204" pitchFamily="34" charset="-122"/>
                <a:sym typeface="微软雅黑" panose="020B0503020204020204" pitchFamily="34" charset="-122"/>
              </a:rPr>
              <a:t>输入标题</a:t>
            </a:r>
            <a:endParaRPr lang="zh-CN" altLang="en-US" sz="19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30" name="文本框 32"/>
          <p:cNvSpPr/>
          <p:nvPr/>
        </p:nvSpPr>
        <p:spPr>
          <a:xfrm>
            <a:off x="7732713" y="3727450"/>
            <a:ext cx="958850" cy="350838"/>
          </a:xfrm>
          <a:prstGeom prst="rect">
            <a:avLst/>
          </a:prstGeom>
          <a:noFill/>
          <a:ln w="9525">
            <a:noFill/>
          </a:ln>
        </p:spPr>
        <p:txBody>
          <a:bodyPr lIns="0" tIns="0" rIns="0" bIns="0" anchor="ctr"/>
          <a:p>
            <a:r>
              <a:rPr lang="en-US" altLang="zh-CN" sz="2900" dirty="0">
                <a:latin typeface="Calibri" panose="020F0502020204030204" pitchFamily="34" charset="0"/>
                <a:ea typeface="微软雅黑" panose="020B0503020204020204" pitchFamily="34" charset="-122"/>
              </a:rPr>
              <a:t>20</a:t>
            </a:r>
            <a:r>
              <a:rPr lang="en-US" altLang="zh-CN" sz="1900" dirty="0">
                <a:latin typeface="Calibri" panose="020F0502020204030204" pitchFamily="34" charset="0"/>
                <a:ea typeface="微软雅黑" panose="020B0503020204020204" pitchFamily="34" charset="-122"/>
              </a:rPr>
              <a:t>%</a:t>
            </a:r>
            <a:endParaRPr lang="zh-CN" altLang="en-US" sz="1900" dirty="0">
              <a:latin typeface="Calibri" panose="020F0502020204030204" pitchFamily="34" charset="0"/>
              <a:ea typeface="微软雅黑" panose="020B0503020204020204" pitchFamily="34" charset="-122"/>
            </a:endParaRPr>
          </a:p>
        </p:txBody>
      </p:sp>
      <p:sp>
        <p:nvSpPr>
          <p:cNvPr id="33831" name="矩形 19"/>
          <p:cNvSpPr/>
          <p:nvPr/>
        </p:nvSpPr>
        <p:spPr>
          <a:xfrm>
            <a:off x="533400" y="4510088"/>
            <a:ext cx="7991475" cy="1266825"/>
          </a:xfrm>
          <a:prstGeom prst="rect">
            <a:avLst/>
          </a:prstGeom>
          <a:noFill/>
          <a:ln w="9525">
            <a:noFill/>
          </a:ln>
        </p:spPr>
        <p:txBody>
          <a:bodyPr lIns="108896" tIns="54448" rIns="108896" bIns="54448"/>
          <a:p>
            <a:pPr algn="just">
              <a:lnSpc>
                <a:spcPct val="130000"/>
              </a:lnSpc>
              <a:spcBef>
                <a:spcPts val="715"/>
              </a:spcBef>
              <a:spcAft>
                <a:spcPts val="715"/>
              </a:spcAft>
              <a:buClr>
                <a:srgbClr val="00B050"/>
              </a:buClr>
              <a:buSzPct val="80000"/>
              <a:buFont typeface="Arial" panose="020B0604020202020204" pitchFamily="34" charset="0"/>
            </a:pPr>
            <a:r>
              <a:rPr lang="zh-CN" altLang="en-US" sz="1900" dirty="0">
                <a:solidFill>
                  <a:srgbClr val="000000"/>
                </a:solidFill>
                <a:latin typeface="宋体" panose="02010600030101010101" pitchFamily="2" charset="-122"/>
                <a:sym typeface="宋体" panose="02010600030101010101" pitchFamily="2" charset="-122"/>
              </a:rPr>
              <a:t>请在此处输入您的文本或者复制您的文本粘贴到此处，请在此处输入您的文本或者复制您的文本粘贴到此处。请在此处输入您的文本或者复制您的文本粘贴到此处。</a:t>
            </a:r>
            <a:endParaRPr lang="zh-CN" altLang="en-US" dirty="0">
              <a:latin typeface="Arial" panose="020B0604020202020204" pitchFamily="34" charset="0"/>
            </a:endParaRPr>
          </a:p>
        </p:txBody>
      </p:sp>
      <p:grpSp>
        <p:nvGrpSpPr>
          <p:cNvPr id="5" name="组合 28"/>
          <p:cNvGrpSpPr/>
          <p:nvPr/>
        </p:nvGrpSpPr>
        <p:grpSpPr>
          <a:xfrm>
            <a:off x="1981200" y="2206625"/>
            <a:ext cx="4464050" cy="1825625"/>
            <a:chOff x="0" y="0"/>
            <a:chExt cx="4464257" cy="1826048"/>
          </a:xfrm>
        </p:grpSpPr>
        <p:sp>
          <p:nvSpPr>
            <p:cNvPr id="45095" name="圆角矩形 10"/>
            <p:cNvSpPr/>
            <p:nvPr/>
          </p:nvSpPr>
          <p:spPr>
            <a:xfrm>
              <a:off x="1" y="531937"/>
              <a:ext cx="2551911" cy="217537"/>
            </a:xfrm>
            <a:prstGeom prst="roundRect">
              <a:avLst>
                <a:gd name="adj" fmla="val 50000"/>
              </a:avLst>
            </a:prstGeom>
            <a:solidFill>
              <a:schemeClr val="accent2"/>
            </a:solidFill>
            <a:ln w="25400">
              <a:noFill/>
            </a:ln>
          </p:spPr>
          <p:txBody>
            <a:bodyPr lIns="108896" tIns="54448" rIns="108896" bIns="54448" anchor="ctr"/>
            <a:p>
              <a:pPr algn="ctr"/>
              <a:endParaRPr lang="zh-CN" altLang="zh-CN" dirty="0">
                <a:latin typeface="宋体" panose="02010600030101010101" pitchFamily="2" charset="-122"/>
                <a:sym typeface="宋体" panose="02010600030101010101" pitchFamily="2" charset="-122"/>
              </a:endParaRPr>
            </a:p>
          </p:txBody>
        </p:sp>
        <p:sp>
          <p:nvSpPr>
            <p:cNvPr id="45096" name="圆角矩形 13"/>
            <p:cNvSpPr/>
            <p:nvPr/>
          </p:nvSpPr>
          <p:spPr>
            <a:xfrm>
              <a:off x="0" y="1081339"/>
              <a:ext cx="4464257" cy="215950"/>
            </a:xfrm>
            <a:prstGeom prst="roundRect">
              <a:avLst>
                <a:gd name="adj" fmla="val 50000"/>
              </a:avLst>
            </a:prstGeom>
            <a:solidFill>
              <a:srgbClr val="9BBB59"/>
            </a:solidFill>
            <a:ln w="25400">
              <a:noFill/>
            </a:ln>
          </p:spPr>
          <p:txBody>
            <a:bodyPr lIns="108896" tIns="54448" rIns="108896" bIns="54448" anchor="ctr"/>
            <a:p>
              <a:pPr algn="ctr"/>
              <a:endParaRPr lang="zh-CN" altLang="zh-CN" dirty="0">
                <a:latin typeface="宋体" panose="02010600030101010101" pitchFamily="2" charset="-122"/>
                <a:sym typeface="宋体" panose="02010600030101010101" pitchFamily="2" charset="-122"/>
              </a:endParaRPr>
            </a:p>
          </p:txBody>
        </p:sp>
        <p:sp>
          <p:nvSpPr>
            <p:cNvPr id="45097" name="圆角矩形 16"/>
            <p:cNvSpPr/>
            <p:nvPr/>
          </p:nvSpPr>
          <p:spPr>
            <a:xfrm>
              <a:off x="1" y="1610098"/>
              <a:ext cx="1274897" cy="215950"/>
            </a:xfrm>
            <a:prstGeom prst="roundRect">
              <a:avLst>
                <a:gd name="adj" fmla="val 50000"/>
              </a:avLst>
            </a:prstGeom>
            <a:solidFill>
              <a:srgbClr val="8064A2"/>
            </a:solidFill>
            <a:ln w="25400">
              <a:noFill/>
            </a:ln>
          </p:spPr>
          <p:txBody>
            <a:bodyPr lIns="108896" tIns="54448" rIns="108896" bIns="54448" anchor="ctr"/>
            <a:p>
              <a:pPr algn="ctr"/>
              <a:endParaRPr lang="zh-CN" altLang="zh-CN" dirty="0">
                <a:latin typeface="宋体" panose="02010600030101010101" pitchFamily="2" charset="-122"/>
                <a:sym typeface="宋体" panose="02010600030101010101" pitchFamily="2" charset="-122"/>
              </a:endParaRPr>
            </a:p>
          </p:txBody>
        </p:sp>
        <p:sp>
          <p:nvSpPr>
            <p:cNvPr id="45098" name="圆角矩形 20"/>
            <p:cNvSpPr/>
            <p:nvPr/>
          </p:nvSpPr>
          <p:spPr>
            <a:xfrm>
              <a:off x="0" y="0"/>
              <a:ext cx="1912345" cy="215950"/>
            </a:xfrm>
            <a:prstGeom prst="roundRect">
              <a:avLst>
                <a:gd name="adj" fmla="val 50000"/>
              </a:avLst>
            </a:prstGeom>
            <a:solidFill>
              <a:schemeClr val="accent1"/>
            </a:solidFill>
            <a:ln w="25400">
              <a:noFill/>
            </a:ln>
          </p:spPr>
          <p:txBody>
            <a:bodyPr lIns="108896" tIns="54448" rIns="108896" bIns="54448" anchor="ctr"/>
            <a:p>
              <a:pPr algn="ctr"/>
              <a:endParaRPr lang="zh-CN" altLang="zh-CN" dirty="0">
                <a:latin typeface="宋体" panose="02010600030101010101" pitchFamily="2" charset="-122"/>
                <a:sym typeface="宋体" panose="02010600030101010101" pitchFamily="2" charset="-122"/>
              </a:endParaRPr>
            </a:p>
          </p:txBody>
        </p:sp>
      </p:grpSp>
      <p:sp>
        <p:nvSpPr>
          <p:cNvPr id="33837" name="圆角矩形 21"/>
          <p:cNvSpPr>
            <a:spLocks noChangeAspect="1"/>
          </p:cNvSpPr>
          <p:nvPr/>
        </p:nvSpPr>
        <p:spPr>
          <a:xfrm>
            <a:off x="8836025" y="1878013"/>
            <a:ext cx="2774950" cy="3929062"/>
          </a:xfrm>
          <a:prstGeom prst="roundRect">
            <a:avLst>
              <a:gd name="adj" fmla="val 1426"/>
            </a:avLst>
          </a:prstGeom>
          <a:solidFill>
            <a:srgbClr val="F2F2F2"/>
          </a:solidFill>
          <a:ln w="3175" cap="flat" cmpd="sng">
            <a:solidFill>
              <a:srgbClr val="D5D5D5"/>
            </a:solidFill>
            <a:prstDash val="solid"/>
            <a:bevel/>
            <a:headEnd type="none" w="med" len="med"/>
            <a:tailEnd type="none" w="med" len="med"/>
          </a:ln>
        </p:spPr>
        <p:txBody>
          <a:bodyPr lIns="342979" tIns="857448" rIns="342979" bIns="428724" anchor="ctr"/>
          <a:p>
            <a:pPr algn="just">
              <a:lnSpc>
                <a:spcPct val="120000"/>
              </a:lnSpc>
              <a:spcBef>
                <a:spcPts val="715"/>
              </a:spcBef>
              <a:spcAft>
                <a:spcPts val="715"/>
              </a:spcAft>
            </a:pPr>
            <a:endParaRPr lang="zh-CN" altLang="zh-CN" sz="1900" dirty="0">
              <a:solidFill>
                <a:srgbClr val="454545"/>
              </a:solidFill>
              <a:latin typeface="微软雅黑" panose="020B0503020204020204" pitchFamily="34" charset="-122"/>
              <a:sym typeface="微软雅黑" panose="020B0503020204020204" pitchFamily="34" charset="-122"/>
            </a:endParaRPr>
          </a:p>
        </p:txBody>
      </p:sp>
      <p:sp>
        <p:nvSpPr>
          <p:cNvPr id="33838" name="任意多边形 22"/>
          <p:cNvSpPr/>
          <p:nvPr/>
        </p:nvSpPr>
        <p:spPr>
          <a:xfrm>
            <a:off x="9277350" y="1795463"/>
            <a:ext cx="206375" cy="80962"/>
          </a:xfrm>
          <a:custGeom>
            <a:avLst/>
            <a:gdLst>
              <a:gd name="txL" fmla="*/ 0 w 311731"/>
              <a:gd name="txT" fmla="*/ 0 h 121823"/>
              <a:gd name="txR" fmla="*/ 311731 w 311731"/>
              <a:gd name="txB" fmla="*/ 121823 h 121823"/>
            </a:gdLst>
            <a:ahLst/>
            <a:cxnLst>
              <a:cxn ang="0">
                <a:pos x="86729" y="0"/>
              </a:cxn>
              <a:cxn ang="0">
                <a:pos x="119645" y="0"/>
              </a:cxn>
              <a:cxn ang="0">
                <a:pos x="136003" y="2766"/>
              </a:cxn>
              <a:cxn ang="0">
                <a:pos x="204867" y="72608"/>
              </a:cxn>
              <a:cxn ang="0">
                <a:pos x="206375" y="80962"/>
              </a:cxn>
              <a:cxn ang="0">
                <a:pos x="0" y="80962"/>
              </a:cxn>
              <a:cxn ang="0">
                <a:pos x="1507" y="72608"/>
              </a:cxn>
              <a:cxn ang="0">
                <a:pos x="70372" y="2766"/>
              </a:cxn>
            </a:cxnLst>
            <a:rect l="txL" t="txT" r="txR" b="txB"/>
            <a:pathLst>
              <a:path w="311731" h="121823">
                <a:moveTo>
                  <a:pt x="131005" y="0"/>
                </a:moveTo>
                <a:lnTo>
                  <a:pt x="180725" y="0"/>
                </a:lnTo>
                <a:lnTo>
                  <a:pt x="205433" y="4162"/>
                </a:lnTo>
                <a:cubicBezTo>
                  <a:pt x="252408" y="20443"/>
                  <a:pt x="290475" y="59254"/>
                  <a:pt x="309453" y="109253"/>
                </a:cubicBezTo>
                <a:lnTo>
                  <a:pt x="311731" y="121823"/>
                </a:lnTo>
                <a:lnTo>
                  <a:pt x="0" y="121823"/>
                </a:lnTo>
                <a:lnTo>
                  <a:pt x="2277" y="109253"/>
                </a:lnTo>
                <a:cubicBezTo>
                  <a:pt x="21256" y="59254"/>
                  <a:pt x="59323" y="20443"/>
                  <a:pt x="106298" y="4162"/>
                </a:cubicBezTo>
                <a:close/>
              </a:path>
            </a:pathLst>
          </a:custGeom>
          <a:gradFill rotWithShape="1">
            <a:gsLst>
              <a:gs pos="0">
                <a:srgbClr val="244061">
                  <a:alpha val="100000"/>
                </a:srgbClr>
              </a:gs>
              <a:gs pos="48000">
                <a:srgbClr val="4F81BD">
                  <a:alpha val="100000"/>
                </a:srgbClr>
              </a:gs>
              <a:gs pos="100000">
                <a:srgbClr val="244061">
                  <a:alpha val="100000"/>
                </a:srgbClr>
              </a:gs>
            </a:gsLst>
            <a:lin ang="5400000" scaled="1"/>
            <a:tileRect/>
          </a:gradFill>
          <a:ln w="25400">
            <a:noFill/>
          </a:ln>
        </p:spPr>
        <p:txBody>
          <a:bodyPr/>
          <a:p>
            <a:endParaRPr lang="zh-CN" altLang="en-US"/>
          </a:p>
        </p:txBody>
      </p:sp>
      <p:sp>
        <p:nvSpPr>
          <p:cNvPr id="33839" name="任意多边形 23"/>
          <p:cNvSpPr/>
          <p:nvPr/>
        </p:nvSpPr>
        <p:spPr>
          <a:xfrm>
            <a:off x="11014075" y="1795463"/>
            <a:ext cx="195263" cy="80962"/>
          </a:xfrm>
          <a:custGeom>
            <a:avLst/>
            <a:gdLst>
              <a:gd name="txL" fmla="*/ 0 w 318081"/>
              <a:gd name="txT" fmla="*/ 0 h 130555"/>
              <a:gd name="txR" fmla="*/ 318081 w 318081"/>
              <a:gd name="txB" fmla="*/ 130555 h 130555"/>
            </a:gdLst>
            <a:ahLst/>
            <a:cxnLst>
              <a:cxn ang="0">
                <a:pos x="89239" y="0"/>
              </a:cxn>
              <a:cxn ang="0">
                <a:pos x="106023" y="0"/>
              </a:cxn>
              <a:cxn ang="0">
                <a:pos x="128680" y="3986"/>
              </a:cxn>
              <a:cxn ang="0">
                <a:pos x="193836" y="72738"/>
              </a:cxn>
              <a:cxn ang="0">
                <a:pos x="195263" y="80962"/>
              </a:cxn>
              <a:cxn ang="0">
                <a:pos x="0" y="80962"/>
              </a:cxn>
              <a:cxn ang="0">
                <a:pos x="1427" y="72738"/>
              </a:cxn>
              <a:cxn ang="0">
                <a:pos x="66583" y="3986"/>
              </a:cxn>
            </a:cxnLst>
            <a:rect l="txL" t="txT" r="txR" b="txB"/>
            <a:pathLst>
              <a:path w="318081" h="130555">
                <a:moveTo>
                  <a:pt x="145370" y="0"/>
                </a:moveTo>
                <a:lnTo>
                  <a:pt x="172710" y="0"/>
                </a:lnTo>
                <a:lnTo>
                  <a:pt x="209618" y="6428"/>
                </a:lnTo>
                <a:cubicBezTo>
                  <a:pt x="257550" y="23604"/>
                  <a:pt x="296392" y="64548"/>
                  <a:pt x="315757" y="117294"/>
                </a:cubicBezTo>
                <a:lnTo>
                  <a:pt x="318081" y="130555"/>
                </a:lnTo>
                <a:lnTo>
                  <a:pt x="0" y="130555"/>
                </a:lnTo>
                <a:lnTo>
                  <a:pt x="2324" y="117294"/>
                </a:lnTo>
                <a:cubicBezTo>
                  <a:pt x="21689" y="64548"/>
                  <a:pt x="60531" y="23604"/>
                  <a:pt x="108463" y="6428"/>
                </a:cubicBezTo>
                <a:close/>
              </a:path>
            </a:pathLst>
          </a:custGeom>
          <a:gradFill rotWithShape="1">
            <a:gsLst>
              <a:gs pos="0">
                <a:srgbClr val="244061">
                  <a:alpha val="100000"/>
                </a:srgbClr>
              </a:gs>
              <a:gs pos="48000">
                <a:srgbClr val="4F81BD">
                  <a:alpha val="100000"/>
                </a:srgbClr>
              </a:gs>
              <a:gs pos="100000">
                <a:srgbClr val="244061">
                  <a:alpha val="100000"/>
                </a:srgbClr>
              </a:gs>
            </a:gsLst>
            <a:lin ang="5400000" scaled="1"/>
            <a:tileRect/>
          </a:gradFill>
          <a:ln w="25400">
            <a:noFill/>
          </a:ln>
        </p:spPr>
        <p:txBody>
          <a:bodyPr/>
          <a:p>
            <a:endParaRPr lang="zh-CN" altLang="en-US"/>
          </a:p>
        </p:txBody>
      </p:sp>
      <p:sp>
        <p:nvSpPr>
          <p:cNvPr id="33840" name="任意多边形 24"/>
          <p:cNvSpPr/>
          <p:nvPr/>
        </p:nvSpPr>
        <p:spPr>
          <a:xfrm>
            <a:off x="9380538" y="1795463"/>
            <a:ext cx="1724025" cy="439737"/>
          </a:xfrm>
          <a:custGeom>
            <a:avLst/>
            <a:gdLst>
              <a:gd name="txL" fmla="*/ 0 w 2600830"/>
              <a:gd name="txT" fmla="*/ 0 h 649288"/>
              <a:gd name="txR" fmla="*/ 2600830 w 2600830"/>
              <a:gd name="txB" fmla="*/ 649288 h 649288"/>
            </a:gdLst>
            <a:ahLst/>
            <a:cxnLst>
              <a:cxn ang="0">
                <a:pos x="0" y="0"/>
              </a:cxn>
              <a:cxn ang="0">
                <a:pos x="1724025" y="0"/>
              </a:cxn>
              <a:cxn ang="0">
                <a:pos x="1670475" y="60548"/>
              </a:cxn>
              <a:cxn ang="0">
                <a:pos x="1289318" y="437586"/>
              </a:cxn>
              <a:cxn ang="0">
                <a:pos x="429577" y="439736"/>
              </a:cxn>
              <a:cxn ang="0">
                <a:pos x="51643" y="56996"/>
              </a:cxn>
            </a:cxnLst>
            <a:rect l="txL" t="txT" r="txR" b="txB"/>
            <a:pathLst>
              <a:path w="2600830" h="649288">
                <a:moveTo>
                  <a:pt x="0" y="0"/>
                </a:moveTo>
                <a:lnTo>
                  <a:pt x="2600830" y="0"/>
                </a:lnTo>
                <a:lnTo>
                  <a:pt x="2520047" y="89402"/>
                </a:lnTo>
                <a:cubicBezTo>
                  <a:pt x="2351572" y="318525"/>
                  <a:pt x="2323328" y="645186"/>
                  <a:pt x="1945040" y="646112"/>
                </a:cubicBezTo>
                <a:lnTo>
                  <a:pt x="648052" y="649287"/>
                </a:lnTo>
                <a:cubicBezTo>
                  <a:pt x="269764" y="650213"/>
                  <a:pt x="245977" y="310819"/>
                  <a:pt x="77908" y="84156"/>
                </a:cubicBezTo>
                <a:close/>
              </a:path>
            </a:pathLst>
          </a:custGeom>
          <a:solidFill>
            <a:srgbClr val="009999"/>
          </a:solidFill>
          <a:ln w="3175">
            <a:noFill/>
          </a:ln>
        </p:spPr>
        <p:txBody>
          <a:bodyPr lIns="108896" tIns="54448" rIns="108896" bIns="54448"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输入标题</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41" name="矩形 26"/>
          <p:cNvSpPr/>
          <p:nvPr/>
        </p:nvSpPr>
        <p:spPr>
          <a:xfrm>
            <a:off x="9051925" y="2336800"/>
            <a:ext cx="2447925" cy="3324225"/>
          </a:xfrm>
          <a:prstGeom prst="rect">
            <a:avLst/>
          </a:prstGeom>
          <a:noFill/>
          <a:ln w="9525">
            <a:noFill/>
          </a:ln>
        </p:spPr>
        <p:txBody>
          <a:bodyPr lIns="108896" tIns="54448" rIns="108896" bIns="54448"/>
          <a:p>
            <a:pPr algn="just">
              <a:lnSpc>
                <a:spcPct val="130000"/>
              </a:lnSpc>
              <a:spcBef>
                <a:spcPts val="715"/>
              </a:spcBef>
              <a:spcAft>
                <a:spcPts val="715"/>
              </a:spcAft>
              <a:buClr>
                <a:srgbClr val="00B050"/>
              </a:buClr>
              <a:buSzPct val="80000"/>
              <a:buFont typeface="Arial" panose="020B0604020202020204" pitchFamily="34" charset="0"/>
            </a:pPr>
            <a:r>
              <a:rPr lang="zh-CN" altLang="en-US" sz="1900" dirty="0">
                <a:solidFill>
                  <a:srgbClr val="000000"/>
                </a:solidFill>
                <a:latin typeface="宋体" panose="02010600030101010101" pitchFamily="2" charset="-122"/>
                <a:sym typeface="宋体" panose="02010600030101010101" pitchFamily="2" charset="-122"/>
              </a:rPr>
              <a:t>请在此处输入您的文本或者复制您的文本粘贴到此处，请在此处输入您的文本或者复制您的文本粘贴到此处。请在此处输入您的文本或者复制您的文本粘贴到此处。</a:t>
            </a:r>
            <a:endParaRPr lang="zh-CN" altLang="en-US" dirty="0">
              <a:latin typeface="Arial" panose="020B0604020202020204" pitchFamily="34" charset="0"/>
            </a:endParaRPr>
          </a:p>
        </p:txBody>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816"/>
                                        </p:tgtEl>
                                        <p:attrNameLst>
                                          <p:attrName>style.visibility</p:attrName>
                                        </p:attrNameLst>
                                      </p:cBhvr>
                                      <p:to>
                                        <p:strVal val="visible"/>
                                      </p:to>
                                    </p:set>
                                    <p:anim calcmode="lin" valueType="num">
                                      <p:cBhvr>
                                        <p:cTn id="7" dur="500" fill="hold"/>
                                        <p:tgtEl>
                                          <p:spTgt spid="33816"/>
                                        </p:tgtEl>
                                        <p:attrNameLst>
                                          <p:attrName>ppt_x</p:attrName>
                                        </p:attrNameLst>
                                      </p:cBhvr>
                                      <p:tavLst>
                                        <p:tav tm="0">
                                          <p:val>
                                            <p:strVal val="0-#ppt_w/2"/>
                                          </p:val>
                                        </p:tav>
                                        <p:tav tm="100000">
                                          <p:val>
                                            <p:strVal val="#ppt_x"/>
                                          </p:val>
                                        </p:tav>
                                      </p:tavLst>
                                    </p:anim>
                                    <p:anim calcmode="lin" valueType="num">
                                      <p:cBhvr>
                                        <p:cTn id="8" dur="500" fill="hold"/>
                                        <p:tgtEl>
                                          <p:spTgt spid="3381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3817"/>
                                        </p:tgtEl>
                                        <p:attrNameLst>
                                          <p:attrName>style.visibility</p:attrName>
                                        </p:attrNameLst>
                                      </p:cBhvr>
                                      <p:to>
                                        <p:strVal val="visible"/>
                                      </p:to>
                                    </p:set>
                                    <p:anim calcmode="lin" valueType="num">
                                      <p:cBhvr>
                                        <p:cTn id="11" dur="500" fill="hold"/>
                                        <p:tgtEl>
                                          <p:spTgt spid="33817"/>
                                        </p:tgtEl>
                                        <p:attrNameLst>
                                          <p:attrName>ppt_x</p:attrName>
                                        </p:attrNameLst>
                                      </p:cBhvr>
                                      <p:tavLst>
                                        <p:tav tm="0">
                                          <p:val>
                                            <p:strVal val="0-#ppt_w/2"/>
                                          </p:val>
                                        </p:tav>
                                        <p:tav tm="100000">
                                          <p:val>
                                            <p:strVal val="#ppt_x"/>
                                          </p:val>
                                        </p:tav>
                                      </p:tavLst>
                                    </p:anim>
                                    <p:anim calcmode="lin" valueType="num">
                                      <p:cBhvr>
                                        <p:cTn id="12" dur="500" fill="hold"/>
                                        <p:tgtEl>
                                          <p:spTgt spid="3381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3815"/>
                                        </p:tgtEl>
                                        <p:attrNameLst>
                                          <p:attrName>style.visibility</p:attrName>
                                        </p:attrNameLst>
                                      </p:cBhvr>
                                      <p:to>
                                        <p:strVal val="visible"/>
                                      </p:to>
                                    </p:set>
                                    <p:anim calcmode="lin" valueType="num">
                                      <p:cBhvr>
                                        <p:cTn id="17" dur="500" fill="hold"/>
                                        <p:tgtEl>
                                          <p:spTgt spid="3381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3815"/>
                                        </p:tgtEl>
                                        <p:attrNameLst>
                                          <p:attrName>ppt_y</p:attrName>
                                        </p:attrNameLst>
                                      </p:cBhvr>
                                      <p:tavLst>
                                        <p:tav tm="0">
                                          <p:val>
                                            <p:strVal val="#ppt_y"/>
                                          </p:val>
                                        </p:tav>
                                        <p:tav tm="100000">
                                          <p:val>
                                            <p:strVal val="#ppt_y"/>
                                          </p:val>
                                        </p:tav>
                                      </p:tavLst>
                                    </p:anim>
                                    <p:anim calcmode="lin" valueType="num">
                                      <p:cBhvr>
                                        <p:cTn id="19" dur="500" fill="hold"/>
                                        <p:tgtEl>
                                          <p:spTgt spid="3381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3815"/>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3381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3823"/>
                                        </p:tgtEl>
                                        <p:attrNameLst>
                                          <p:attrName>style.visibility</p:attrName>
                                        </p:attrNameLst>
                                      </p:cBhvr>
                                      <p:to>
                                        <p:strVal val="visible"/>
                                      </p:to>
                                    </p:set>
                                    <p:anim calcmode="lin" valueType="num">
                                      <p:cBhvr>
                                        <p:cTn id="26" dur="500" fill="hold"/>
                                        <p:tgtEl>
                                          <p:spTgt spid="33823"/>
                                        </p:tgtEl>
                                        <p:attrNameLst>
                                          <p:attrName>ppt_x</p:attrName>
                                        </p:attrNameLst>
                                      </p:cBhvr>
                                      <p:tavLst>
                                        <p:tav tm="0">
                                          <p:val>
                                            <p:strVal val="0-#ppt_w/2"/>
                                          </p:val>
                                        </p:tav>
                                        <p:tav tm="100000">
                                          <p:val>
                                            <p:strVal val="#ppt_x"/>
                                          </p:val>
                                        </p:tav>
                                      </p:tavLst>
                                    </p:anim>
                                    <p:anim calcmode="lin" valueType="num">
                                      <p:cBhvr>
                                        <p:cTn id="27" dur="500" fill="hold"/>
                                        <p:tgtEl>
                                          <p:spTgt spid="3382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33825"/>
                                        </p:tgtEl>
                                        <p:attrNameLst>
                                          <p:attrName>style.visibility</p:attrName>
                                        </p:attrNameLst>
                                      </p:cBhvr>
                                      <p:to>
                                        <p:strVal val="visible"/>
                                      </p:to>
                                    </p:set>
                                    <p:anim calcmode="lin" valueType="num">
                                      <p:cBhvr>
                                        <p:cTn id="30" dur="500" fill="hold"/>
                                        <p:tgtEl>
                                          <p:spTgt spid="33825"/>
                                        </p:tgtEl>
                                        <p:attrNameLst>
                                          <p:attrName>ppt_x</p:attrName>
                                        </p:attrNameLst>
                                      </p:cBhvr>
                                      <p:tavLst>
                                        <p:tav tm="0">
                                          <p:val>
                                            <p:strVal val="0-#ppt_w/2"/>
                                          </p:val>
                                        </p:tav>
                                        <p:tav tm="100000">
                                          <p:val>
                                            <p:strVal val="#ppt_x"/>
                                          </p:val>
                                        </p:tav>
                                      </p:tavLst>
                                    </p:anim>
                                    <p:anim calcmode="lin" valueType="num">
                                      <p:cBhvr>
                                        <p:cTn id="31" dur="500" fill="hold"/>
                                        <p:tgtEl>
                                          <p:spTgt spid="33825"/>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33827"/>
                                        </p:tgtEl>
                                        <p:attrNameLst>
                                          <p:attrName>style.visibility</p:attrName>
                                        </p:attrNameLst>
                                      </p:cBhvr>
                                      <p:to>
                                        <p:strVal val="visible"/>
                                      </p:to>
                                    </p:set>
                                    <p:anim calcmode="lin" valueType="num">
                                      <p:cBhvr>
                                        <p:cTn id="34" dur="500" fill="hold"/>
                                        <p:tgtEl>
                                          <p:spTgt spid="33827"/>
                                        </p:tgtEl>
                                        <p:attrNameLst>
                                          <p:attrName>ppt_x</p:attrName>
                                        </p:attrNameLst>
                                      </p:cBhvr>
                                      <p:tavLst>
                                        <p:tav tm="0">
                                          <p:val>
                                            <p:strVal val="0-#ppt_w/2"/>
                                          </p:val>
                                        </p:tav>
                                        <p:tav tm="100000">
                                          <p:val>
                                            <p:strVal val="#ppt_x"/>
                                          </p:val>
                                        </p:tav>
                                      </p:tavLst>
                                    </p:anim>
                                    <p:anim calcmode="lin" valueType="num">
                                      <p:cBhvr>
                                        <p:cTn id="35" dur="500" fill="hold"/>
                                        <p:tgtEl>
                                          <p:spTgt spid="33827"/>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33829"/>
                                        </p:tgtEl>
                                        <p:attrNameLst>
                                          <p:attrName>style.visibility</p:attrName>
                                        </p:attrNameLst>
                                      </p:cBhvr>
                                      <p:to>
                                        <p:strVal val="visible"/>
                                      </p:to>
                                    </p:set>
                                    <p:anim calcmode="lin" valueType="num">
                                      <p:cBhvr>
                                        <p:cTn id="38" dur="500" fill="hold"/>
                                        <p:tgtEl>
                                          <p:spTgt spid="33829"/>
                                        </p:tgtEl>
                                        <p:attrNameLst>
                                          <p:attrName>ppt_x</p:attrName>
                                        </p:attrNameLst>
                                      </p:cBhvr>
                                      <p:tavLst>
                                        <p:tav tm="0">
                                          <p:val>
                                            <p:strVal val="0-#ppt_w/2"/>
                                          </p:val>
                                        </p:tav>
                                        <p:tav tm="100000">
                                          <p:val>
                                            <p:strVal val="#ppt_x"/>
                                          </p:val>
                                        </p:tav>
                                      </p:tavLst>
                                    </p:anim>
                                    <p:anim calcmode="lin" valueType="num">
                                      <p:cBhvr>
                                        <p:cTn id="39" dur="500" fill="hold"/>
                                        <p:tgtEl>
                                          <p:spTgt spid="3382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filter="wipe(left)">
                                      <p:cBhvr>
                                        <p:cTn id="44" dur="1250"/>
                                        <p:tgtEl>
                                          <p:spTgt spid="4"/>
                                        </p:tgtEl>
                                      </p:cBhvr>
                                    </p:animEffect>
                                  </p:childTnLst>
                                </p:cTn>
                              </p:par>
                              <p:par>
                                <p:cTn id="45" presetID="22" presetClass="entr" presetSubtype="8" fill="hold" nodeType="withEffect">
                                  <p:stCondLst>
                                    <p:cond delay="250"/>
                                  </p:stCondLst>
                                  <p:childTnLst>
                                    <p:set>
                                      <p:cBhvr>
                                        <p:cTn id="46" dur="1" fill="hold">
                                          <p:stCondLst>
                                            <p:cond delay="0"/>
                                          </p:stCondLst>
                                        </p:cTn>
                                        <p:tgtEl>
                                          <p:spTgt spid="5"/>
                                        </p:tgtEl>
                                        <p:attrNameLst>
                                          <p:attrName>style.visibility</p:attrName>
                                        </p:attrNameLst>
                                      </p:cBhvr>
                                      <p:to>
                                        <p:strVal val="visible"/>
                                      </p:to>
                                    </p:set>
                                    <p:animEffect filter="wipe(left)">
                                      <p:cBhvr>
                                        <p:cTn id="47" dur="125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3824"/>
                                        </p:tgtEl>
                                        <p:attrNameLst>
                                          <p:attrName>style.visibility</p:attrName>
                                        </p:attrNameLst>
                                      </p:cBhvr>
                                      <p:to>
                                        <p:strVal val="visible"/>
                                      </p:to>
                                    </p:set>
                                    <p:animEffect filter="wipe(down)">
                                      <p:cBhvr>
                                        <p:cTn id="52" dur="500"/>
                                        <p:tgtEl>
                                          <p:spTgt spid="3382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3826"/>
                                        </p:tgtEl>
                                        <p:attrNameLst>
                                          <p:attrName>style.visibility</p:attrName>
                                        </p:attrNameLst>
                                      </p:cBhvr>
                                      <p:to>
                                        <p:strVal val="visible"/>
                                      </p:to>
                                    </p:set>
                                    <p:animEffect filter="wipe(down)">
                                      <p:cBhvr>
                                        <p:cTn id="55" dur="500"/>
                                        <p:tgtEl>
                                          <p:spTgt spid="3382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3828"/>
                                        </p:tgtEl>
                                        <p:attrNameLst>
                                          <p:attrName>style.visibility</p:attrName>
                                        </p:attrNameLst>
                                      </p:cBhvr>
                                      <p:to>
                                        <p:strVal val="visible"/>
                                      </p:to>
                                    </p:set>
                                    <p:animEffect filter="wipe(down)">
                                      <p:cBhvr>
                                        <p:cTn id="58" dur="500"/>
                                        <p:tgtEl>
                                          <p:spTgt spid="3382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3830"/>
                                        </p:tgtEl>
                                        <p:attrNameLst>
                                          <p:attrName>style.visibility</p:attrName>
                                        </p:attrNameLst>
                                      </p:cBhvr>
                                      <p:to>
                                        <p:strVal val="visible"/>
                                      </p:to>
                                    </p:set>
                                    <p:animEffect filter="wipe(down)">
                                      <p:cBhvr>
                                        <p:cTn id="61" dur="500"/>
                                        <p:tgtEl>
                                          <p:spTgt spid="33830"/>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3831"/>
                                        </p:tgtEl>
                                        <p:attrNameLst>
                                          <p:attrName>style.visibility</p:attrName>
                                        </p:attrNameLst>
                                      </p:cBhvr>
                                      <p:to>
                                        <p:strVal val="visible"/>
                                      </p:to>
                                    </p:set>
                                    <p:animEffect filter="fade">
                                      <p:cBhvr>
                                        <p:cTn id="66" dur="1000"/>
                                        <p:tgtEl>
                                          <p:spTgt spid="33831"/>
                                        </p:tgtEl>
                                      </p:cBhvr>
                                    </p:animEffect>
                                    <p:anim calcmode="lin" valueType="num">
                                      <p:cBhvr>
                                        <p:cTn id="67" dur="1000" fill="hold"/>
                                        <p:tgtEl>
                                          <p:spTgt spid="33831"/>
                                        </p:tgtEl>
                                        <p:attrNameLst>
                                          <p:attrName>ppt_x</p:attrName>
                                        </p:attrNameLst>
                                      </p:cBhvr>
                                      <p:tavLst>
                                        <p:tav tm="0">
                                          <p:val>
                                            <p:strVal val="#ppt_x"/>
                                          </p:val>
                                        </p:tav>
                                        <p:tav tm="100000">
                                          <p:val>
                                            <p:strVal val="#ppt_x"/>
                                          </p:val>
                                        </p:tav>
                                      </p:tavLst>
                                    </p:anim>
                                    <p:anim calcmode="lin" valueType="num">
                                      <p:cBhvr>
                                        <p:cTn id="68" dur="1000" fill="hold"/>
                                        <p:tgtEl>
                                          <p:spTgt spid="33831"/>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33838"/>
                                        </p:tgtEl>
                                        <p:attrNameLst>
                                          <p:attrName>style.visibility</p:attrName>
                                        </p:attrNameLst>
                                      </p:cBhvr>
                                      <p:to>
                                        <p:strVal val="visible"/>
                                      </p:to>
                                    </p:set>
                                    <p:animEffect filter="randombar(horizontal)">
                                      <p:cBhvr>
                                        <p:cTn id="73" dur="500"/>
                                        <p:tgtEl>
                                          <p:spTgt spid="33838"/>
                                        </p:tgtEl>
                                      </p:cBhvr>
                                    </p:animEffect>
                                  </p:childTnLst>
                                </p:cTn>
                              </p:par>
                              <p:par>
                                <p:cTn id="74" presetID="14" presetClass="entr" presetSubtype="10" fill="hold" nodeType="withEffect">
                                  <p:stCondLst>
                                    <p:cond delay="0"/>
                                  </p:stCondLst>
                                  <p:childTnLst>
                                    <p:set>
                                      <p:cBhvr>
                                        <p:cTn id="75" dur="1" fill="hold">
                                          <p:stCondLst>
                                            <p:cond delay="0"/>
                                          </p:stCondLst>
                                        </p:cTn>
                                        <p:tgtEl>
                                          <p:spTgt spid="33839"/>
                                        </p:tgtEl>
                                        <p:attrNameLst>
                                          <p:attrName>style.visibility</p:attrName>
                                        </p:attrNameLst>
                                      </p:cBhvr>
                                      <p:to>
                                        <p:strVal val="visible"/>
                                      </p:to>
                                    </p:set>
                                    <p:animEffect filter="randombar(horizontal)">
                                      <p:cBhvr>
                                        <p:cTn id="76" dur="500"/>
                                        <p:tgtEl>
                                          <p:spTgt spid="33839"/>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3840"/>
                                        </p:tgtEl>
                                        <p:attrNameLst>
                                          <p:attrName>style.visibility</p:attrName>
                                        </p:attrNameLst>
                                      </p:cBhvr>
                                      <p:to>
                                        <p:strVal val="visible"/>
                                      </p:to>
                                    </p:set>
                                    <p:animEffect filter="randombar(horizontal)">
                                      <p:cBhvr>
                                        <p:cTn id="79" dur="500"/>
                                        <p:tgtEl>
                                          <p:spTgt spid="3384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33837"/>
                                        </p:tgtEl>
                                        <p:attrNameLst>
                                          <p:attrName>style.visibility</p:attrName>
                                        </p:attrNameLst>
                                      </p:cBhvr>
                                      <p:to>
                                        <p:strVal val="visible"/>
                                      </p:to>
                                    </p:set>
                                    <p:animEffect filter="wipe(up)">
                                      <p:cBhvr>
                                        <p:cTn id="84" dur="500"/>
                                        <p:tgtEl>
                                          <p:spTgt spid="3383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33841"/>
                                        </p:tgtEl>
                                        <p:attrNameLst>
                                          <p:attrName>style.visibility</p:attrName>
                                        </p:attrNameLst>
                                      </p:cBhvr>
                                      <p:to>
                                        <p:strVal val="visible"/>
                                      </p:to>
                                    </p:set>
                                    <p:animEffect filter="fade">
                                      <p:cBhvr>
                                        <p:cTn id="89" dur="1000"/>
                                        <p:tgtEl>
                                          <p:spTgt spid="33841"/>
                                        </p:tgtEl>
                                      </p:cBhvr>
                                    </p:animEffect>
                                    <p:anim calcmode="lin" valueType="num">
                                      <p:cBhvr>
                                        <p:cTn id="90" dur="1000" fill="hold"/>
                                        <p:tgtEl>
                                          <p:spTgt spid="33841"/>
                                        </p:tgtEl>
                                        <p:attrNameLst>
                                          <p:attrName>ppt_x</p:attrName>
                                        </p:attrNameLst>
                                      </p:cBhvr>
                                      <p:tavLst>
                                        <p:tav tm="0">
                                          <p:val>
                                            <p:strVal val="#ppt_x"/>
                                          </p:val>
                                        </p:tav>
                                        <p:tav tm="100000">
                                          <p:val>
                                            <p:strVal val="#ppt_x"/>
                                          </p:val>
                                        </p:tav>
                                      </p:tavLst>
                                    </p:anim>
                                    <p:anim calcmode="lin" valueType="num">
                                      <p:cBhvr>
                                        <p:cTn id="91" dur="1000" fill="hold"/>
                                        <p:tgtEl>
                                          <p:spTgt spid="338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5" grpId="0" bldLvl="0"/>
      <p:bldP spid="33816" grpId="0" bldLvl="0" animBg="1"/>
      <p:bldP spid="33823" grpId="0" bldLvl="0"/>
      <p:bldP spid="33824" grpId="0" bldLvl="0"/>
      <p:bldP spid="33825" grpId="0" bldLvl="0"/>
      <p:bldP spid="33826" grpId="0" bldLvl="0"/>
      <p:bldP spid="33827" grpId="0" bldLvl="0"/>
      <p:bldP spid="33828" grpId="0" bldLvl="0"/>
      <p:bldP spid="33829" grpId="0" bldLvl="0"/>
      <p:bldP spid="33830" grpId="0" bldLvl="0"/>
      <p:bldP spid="33831" grpId="0" bldLvl="0"/>
      <p:bldP spid="33837" grpId="0" bldLvl="0" animBg="1"/>
      <p:bldP spid="33840" grpId="0" bldLvl="0" animBg="1"/>
      <p:bldP spid="33841" grpId="0" bldLvl="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46083"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6084"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图形绘制</a:t>
            </a:r>
            <a:endParaRPr lang="zh-CN" altLang="en-US" dirty="0">
              <a:latin typeface="Arial" panose="020B0604020202020204" pitchFamily="34" charset="0"/>
            </a:endParaRPr>
          </a:p>
        </p:txBody>
      </p:sp>
      <p:sp>
        <p:nvSpPr>
          <p:cNvPr id="46085"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086"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087"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088"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6089"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090"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6091"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图形绘制</a:t>
            </a:r>
            <a:endParaRPr lang="zh-CN" altLang="en-US" dirty="0">
              <a:latin typeface="Arial" panose="020B0604020202020204" pitchFamily="34" charset="0"/>
            </a:endParaRPr>
          </a:p>
        </p:txBody>
      </p:sp>
      <p:sp>
        <p:nvSpPr>
          <p:cNvPr id="46092"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093"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094"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095"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6096"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6097" name="组合 5"/>
          <p:cNvGrpSpPr/>
          <p:nvPr/>
        </p:nvGrpSpPr>
        <p:grpSpPr>
          <a:xfrm>
            <a:off x="10944225" y="368300"/>
            <a:ext cx="360363" cy="361950"/>
            <a:chOff x="0" y="0"/>
            <a:chExt cx="360000" cy="360000"/>
          </a:xfrm>
        </p:grpSpPr>
        <p:sp>
          <p:nvSpPr>
            <p:cNvPr id="46143"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6144"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46098" name="组合 4"/>
          <p:cNvGrpSpPr/>
          <p:nvPr/>
        </p:nvGrpSpPr>
        <p:grpSpPr>
          <a:xfrm>
            <a:off x="11449050" y="368300"/>
            <a:ext cx="360363" cy="361950"/>
            <a:chOff x="0" y="0"/>
            <a:chExt cx="360000" cy="360000"/>
          </a:xfrm>
        </p:grpSpPr>
        <p:sp>
          <p:nvSpPr>
            <p:cNvPr id="46141"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6142"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46099"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6100"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4840"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34841"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009999"/>
              </a:solidFill>
              <a:latin typeface="宋体" panose="02010600030101010101" pitchFamily="2" charset="-122"/>
              <a:sym typeface="宋体" panose="02010600030101010101" pitchFamily="2" charset="-122"/>
            </a:endParaRPr>
          </a:p>
        </p:txBody>
      </p:sp>
      <p:sp>
        <p:nvSpPr>
          <p:cNvPr id="34842"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34843" name="Freeform 5"/>
          <p:cNvSpPr/>
          <p:nvPr/>
        </p:nvSpPr>
        <p:spPr>
          <a:xfrm>
            <a:off x="2581275" y="2768600"/>
            <a:ext cx="1725613" cy="1458913"/>
          </a:xfrm>
          <a:custGeom>
            <a:avLst/>
            <a:gdLst>
              <a:gd name="txL" fmla="*/ 0 w 692"/>
              <a:gd name="txT" fmla="*/ 0 h 585"/>
              <a:gd name="txR" fmla="*/ 692 w 692"/>
              <a:gd name="txB" fmla="*/ 585 h 585"/>
            </a:gdLst>
            <a:ahLst/>
            <a:cxnLst>
              <a:cxn ang="0">
                <a:pos x="2147483647" y="1449114610"/>
              </a:cxn>
              <a:cxn ang="0">
                <a:pos x="2147483647" y="1511309167"/>
              </a:cxn>
              <a:cxn ang="0">
                <a:pos x="2095582316" y="1206558267"/>
              </a:cxn>
              <a:cxn ang="0">
                <a:pos x="1853066447" y="1007540172"/>
              </a:cxn>
              <a:cxn ang="0">
                <a:pos x="1877938207" y="740105321"/>
              </a:cxn>
              <a:cxn ang="0">
                <a:pos x="1604331390" y="814739289"/>
              </a:cxn>
              <a:cxn ang="0">
                <a:pos x="1392908961" y="547304281"/>
              </a:cxn>
              <a:cxn ang="0">
                <a:pos x="1299633315" y="230116699"/>
              </a:cxn>
              <a:cxn ang="0">
                <a:pos x="1212577167" y="68414282"/>
              </a:cxn>
              <a:cxn ang="0">
                <a:pos x="988716364" y="143045775"/>
              </a:cxn>
              <a:cxn ang="0">
                <a:pos x="839475829" y="298530961"/>
              </a:cxn>
              <a:cxn ang="0">
                <a:pos x="460157642" y="416697955"/>
              </a:cxn>
              <a:cxn ang="0">
                <a:pos x="236296761" y="684132962"/>
              </a:cxn>
              <a:cxn ang="0">
                <a:pos x="18655072" y="864494436"/>
              </a:cxn>
              <a:cxn ang="0">
                <a:pos x="310917028" y="1119487383"/>
              </a:cxn>
              <a:cxn ang="0">
                <a:pos x="528558722" y="1194121351"/>
              </a:cxn>
              <a:cxn ang="0">
                <a:pos x="1057117445" y="1411798873"/>
              </a:cxn>
              <a:cxn ang="0">
                <a:pos x="1430219095" y="1330947694"/>
              </a:cxn>
              <a:cxn ang="0">
                <a:pos x="1753571925" y="1473993430"/>
              </a:cxn>
              <a:cxn ang="0">
                <a:pos x="2033397929" y="1579723430"/>
              </a:cxn>
              <a:cxn ang="0">
                <a:pos x="2147483647" y="1909350345"/>
              </a:cxn>
              <a:cxn ang="0">
                <a:pos x="2147483647" y="2071052703"/>
              </a:cxn>
              <a:cxn ang="0">
                <a:pos x="2147483647" y="2147483647"/>
              </a:cxn>
              <a:cxn ang="0">
                <a:pos x="2147483647" y="2147483647"/>
              </a:cxn>
              <a:cxn ang="0">
                <a:pos x="2114237383"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058613293"/>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1959105492"/>
              </a:cxn>
              <a:cxn ang="0">
                <a:pos x="2147483647" y="1766304608"/>
              </a:cxn>
              <a:cxn ang="0">
                <a:pos x="2147483647" y="1579723430"/>
              </a:cxn>
              <a:cxn ang="0">
                <a:pos x="2147483647" y="1337167399"/>
              </a:cxn>
              <a:cxn ang="0">
                <a:pos x="2147483647" y="1343387104"/>
              </a:cxn>
            </a:cxnLst>
            <a:rect l="txL" t="txT" r="txR" b="txB"/>
            <a:pathLst>
              <a:path w="692" h="585">
                <a:moveTo>
                  <a:pt x="411" y="211"/>
                </a:moveTo>
                <a:cubicBezTo>
                  <a:pt x="402" y="211"/>
                  <a:pt x="402" y="211"/>
                  <a:pt x="402" y="211"/>
                </a:cubicBezTo>
                <a:cubicBezTo>
                  <a:pt x="399" y="218"/>
                  <a:pt x="399" y="218"/>
                  <a:pt x="399" y="218"/>
                </a:cubicBezTo>
                <a:cubicBezTo>
                  <a:pt x="404" y="224"/>
                  <a:pt x="404" y="224"/>
                  <a:pt x="404" y="224"/>
                </a:cubicBezTo>
                <a:cubicBezTo>
                  <a:pt x="404" y="224"/>
                  <a:pt x="404" y="224"/>
                  <a:pt x="404" y="224"/>
                </a:cubicBezTo>
                <a:cubicBezTo>
                  <a:pt x="404" y="225"/>
                  <a:pt x="404" y="225"/>
                  <a:pt x="404" y="225"/>
                </a:cubicBezTo>
                <a:cubicBezTo>
                  <a:pt x="407" y="233"/>
                  <a:pt x="407" y="233"/>
                  <a:pt x="407" y="233"/>
                </a:cubicBezTo>
                <a:cubicBezTo>
                  <a:pt x="407" y="233"/>
                  <a:pt x="407" y="233"/>
                  <a:pt x="407" y="233"/>
                </a:cubicBezTo>
                <a:cubicBezTo>
                  <a:pt x="407" y="235"/>
                  <a:pt x="407" y="235"/>
                  <a:pt x="407" y="235"/>
                </a:cubicBezTo>
                <a:cubicBezTo>
                  <a:pt x="406" y="236"/>
                  <a:pt x="406" y="236"/>
                  <a:pt x="406" y="236"/>
                </a:cubicBezTo>
                <a:cubicBezTo>
                  <a:pt x="393" y="242"/>
                  <a:pt x="393" y="242"/>
                  <a:pt x="393" y="242"/>
                </a:cubicBezTo>
                <a:cubicBezTo>
                  <a:pt x="392" y="243"/>
                  <a:pt x="392" y="243"/>
                  <a:pt x="392" y="243"/>
                </a:cubicBezTo>
                <a:cubicBezTo>
                  <a:pt x="392" y="243"/>
                  <a:pt x="392" y="243"/>
                  <a:pt x="392" y="243"/>
                </a:cubicBezTo>
                <a:cubicBezTo>
                  <a:pt x="391" y="243"/>
                  <a:pt x="391" y="243"/>
                  <a:pt x="391" y="243"/>
                </a:cubicBezTo>
                <a:cubicBezTo>
                  <a:pt x="391" y="243"/>
                  <a:pt x="391" y="243"/>
                  <a:pt x="391" y="243"/>
                </a:cubicBezTo>
                <a:cubicBezTo>
                  <a:pt x="380" y="242"/>
                  <a:pt x="375" y="239"/>
                  <a:pt x="373" y="235"/>
                </a:cubicBezTo>
                <a:cubicBezTo>
                  <a:pt x="370" y="227"/>
                  <a:pt x="370" y="227"/>
                  <a:pt x="370" y="227"/>
                </a:cubicBezTo>
                <a:cubicBezTo>
                  <a:pt x="351" y="224"/>
                  <a:pt x="351" y="224"/>
                  <a:pt x="351" y="224"/>
                </a:cubicBezTo>
                <a:cubicBezTo>
                  <a:pt x="346" y="201"/>
                  <a:pt x="346" y="201"/>
                  <a:pt x="346" y="201"/>
                </a:cubicBezTo>
                <a:cubicBezTo>
                  <a:pt x="343" y="200"/>
                  <a:pt x="340" y="198"/>
                  <a:pt x="338" y="196"/>
                </a:cubicBezTo>
                <a:cubicBezTo>
                  <a:pt x="337" y="194"/>
                  <a:pt x="337" y="194"/>
                  <a:pt x="337" y="194"/>
                </a:cubicBezTo>
                <a:cubicBezTo>
                  <a:pt x="334" y="190"/>
                  <a:pt x="332" y="188"/>
                  <a:pt x="328" y="187"/>
                </a:cubicBezTo>
                <a:cubicBezTo>
                  <a:pt x="323" y="185"/>
                  <a:pt x="319" y="182"/>
                  <a:pt x="315" y="176"/>
                </a:cubicBezTo>
                <a:cubicBezTo>
                  <a:pt x="308" y="172"/>
                  <a:pt x="308" y="172"/>
                  <a:pt x="308" y="172"/>
                </a:cubicBezTo>
                <a:cubicBezTo>
                  <a:pt x="308" y="172"/>
                  <a:pt x="308" y="172"/>
                  <a:pt x="308" y="172"/>
                </a:cubicBezTo>
                <a:cubicBezTo>
                  <a:pt x="308" y="172"/>
                  <a:pt x="308" y="172"/>
                  <a:pt x="308" y="172"/>
                </a:cubicBezTo>
                <a:cubicBezTo>
                  <a:pt x="308" y="172"/>
                  <a:pt x="308" y="172"/>
                  <a:pt x="308" y="172"/>
                </a:cubicBezTo>
                <a:cubicBezTo>
                  <a:pt x="298" y="162"/>
                  <a:pt x="298" y="162"/>
                  <a:pt x="298" y="162"/>
                </a:cubicBezTo>
                <a:cubicBezTo>
                  <a:pt x="298" y="162"/>
                  <a:pt x="298" y="162"/>
                  <a:pt x="298" y="162"/>
                </a:cubicBezTo>
                <a:cubicBezTo>
                  <a:pt x="295" y="154"/>
                  <a:pt x="295" y="154"/>
                  <a:pt x="295" y="154"/>
                </a:cubicBezTo>
                <a:cubicBezTo>
                  <a:pt x="295" y="153"/>
                  <a:pt x="295" y="153"/>
                  <a:pt x="295" y="153"/>
                </a:cubicBezTo>
                <a:cubicBezTo>
                  <a:pt x="315" y="126"/>
                  <a:pt x="315" y="126"/>
                  <a:pt x="315" y="126"/>
                </a:cubicBezTo>
                <a:cubicBezTo>
                  <a:pt x="315" y="125"/>
                  <a:pt x="316" y="123"/>
                  <a:pt x="315" y="123"/>
                </a:cubicBezTo>
                <a:cubicBezTo>
                  <a:pt x="312" y="114"/>
                  <a:pt x="312" y="114"/>
                  <a:pt x="312" y="114"/>
                </a:cubicBezTo>
                <a:cubicBezTo>
                  <a:pt x="302" y="119"/>
                  <a:pt x="302" y="119"/>
                  <a:pt x="302" y="119"/>
                </a:cubicBezTo>
                <a:cubicBezTo>
                  <a:pt x="301" y="119"/>
                  <a:pt x="301" y="119"/>
                  <a:pt x="301" y="119"/>
                </a:cubicBezTo>
                <a:cubicBezTo>
                  <a:pt x="301" y="119"/>
                  <a:pt x="301" y="119"/>
                  <a:pt x="301" y="119"/>
                </a:cubicBezTo>
                <a:cubicBezTo>
                  <a:pt x="300" y="119"/>
                  <a:pt x="300" y="119"/>
                  <a:pt x="300" y="119"/>
                </a:cubicBezTo>
                <a:cubicBezTo>
                  <a:pt x="274" y="121"/>
                  <a:pt x="274" y="121"/>
                  <a:pt x="274" y="121"/>
                </a:cubicBezTo>
                <a:cubicBezTo>
                  <a:pt x="263" y="123"/>
                  <a:pt x="263" y="123"/>
                  <a:pt x="263" y="123"/>
                </a:cubicBezTo>
                <a:cubicBezTo>
                  <a:pt x="260" y="127"/>
                  <a:pt x="260" y="127"/>
                  <a:pt x="260" y="127"/>
                </a:cubicBezTo>
                <a:cubicBezTo>
                  <a:pt x="258" y="131"/>
                  <a:pt x="258" y="131"/>
                  <a:pt x="258" y="131"/>
                </a:cubicBezTo>
                <a:cubicBezTo>
                  <a:pt x="255" y="134"/>
                  <a:pt x="252" y="136"/>
                  <a:pt x="246" y="134"/>
                </a:cubicBezTo>
                <a:cubicBezTo>
                  <a:pt x="246" y="134"/>
                  <a:pt x="246" y="134"/>
                  <a:pt x="246" y="134"/>
                </a:cubicBezTo>
                <a:cubicBezTo>
                  <a:pt x="246" y="134"/>
                  <a:pt x="246" y="134"/>
                  <a:pt x="246" y="134"/>
                </a:cubicBezTo>
                <a:cubicBezTo>
                  <a:pt x="237" y="127"/>
                  <a:pt x="237" y="127"/>
                  <a:pt x="237" y="127"/>
                </a:cubicBezTo>
                <a:cubicBezTo>
                  <a:pt x="236" y="112"/>
                  <a:pt x="236" y="112"/>
                  <a:pt x="236" y="112"/>
                </a:cubicBezTo>
                <a:cubicBezTo>
                  <a:pt x="231" y="108"/>
                  <a:pt x="228" y="105"/>
                  <a:pt x="227" y="102"/>
                </a:cubicBezTo>
                <a:cubicBezTo>
                  <a:pt x="224" y="88"/>
                  <a:pt x="224" y="88"/>
                  <a:pt x="224" y="88"/>
                </a:cubicBezTo>
                <a:cubicBezTo>
                  <a:pt x="218" y="81"/>
                  <a:pt x="218" y="81"/>
                  <a:pt x="218" y="81"/>
                </a:cubicBezTo>
                <a:cubicBezTo>
                  <a:pt x="212" y="75"/>
                  <a:pt x="212" y="75"/>
                  <a:pt x="212" y="75"/>
                </a:cubicBezTo>
                <a:cubicBezTo>
                  <a:pt x="209" y="74"/>
                  <a:pt x="209" y="74"/>
                  <a:pt x="209" y="74"/>
                </a:cubicBezTo>
                <a:cubicBezTo>
                  <a:pt x="220" y="60"/>
                  <a:pt x="220" y="60"/>
                  <a:pt x="220" y="60"/>
                </a:cubicBezTo>
                <a:cubicBezTo>
                  <a:pt x="222" y="52"/>
                  <a:pt x="222" y="52"/>
                  <a:pt x="222" y="52"/>
                </a:cubicBezTo>
                <a:cubicBezTo>
                  <a:pt x="210" y="37"/>
                  <a:pt x="210" y="37"/>
                  <a:pt x="210" y="37"/>
                </a:cubicBezTo>
                <a:cubicBezTo>
                  <a:pt x="209" y="37"/>
                  <a:pt x="209" y="37"/>
                  <a:pt x="209" y="37"/>
                </a:cubicBezTo>
                <a:cubicBezTo>
                  <a:pt x="209" y="36"/>
                  <a:pt x="209" y="36"/>
                  <a:pt x="209" y="36"/>
                </a:cubicBezTo>
                <a:cubicBezTo>
                  <a:pt x="204" y="24"/>
                  <a:pt x="204" y="24"/>
                  <a:pt x="204" y="24"/>
                </a:cubicBezTo>
                <a:cubicBezTo>
                  <a:pt x="204" y="23"/>
                  <a:pt x="204" y="23"/>
                  <a:pt x="204" y="23"/>
                </a:cubicBezTo>
                <a:cubicBezTo>
                  <a:pt x="204" y="23"/>
                  <a:pt x="204" y="23"/>
                  <a:pt x="204" y="23"/>
                </a:cubicBezTo>
                <a:cubicBezTo>
                  <a:pt x="203" y="17"/>
                  <a:pt x="203" y="17"/>
                  <a:pt x="203" y="17"/>
                </a:cubicBezTo>
                <a:cubicBezTo>
                  <a:pt x="195" y="11"/>
                  <a:pt x="195" y="11"/>
                  <a:pt x="195" y="11"/>
                </a:cubicBezTo>
                <a:cubicBezTo>
                  <a:pt x="195" y="11"/>
                  <a:pt x="195" y="11"/>
                  <a:pt x="195" y="11"/>
                </a:cubicBezTo>
                <a:cubicBezTo>
                  <a:pt x="195" y="11"/>
                  <a:pt x="195" y="11"/>
                  <a:pt x="195" y="11"/>
                </a:cubicBezTo>
                <a:cubicBezTo>
                  <a:pt x="195" y="11"/>
                  <a:pt x="195" y="11"/>
                  <a:pt x="195" y="11"/>
                </a:cubicBezTo>
                <a:cubicBezTo>
                  <a:pt x="186" y="1"/>
                  <a:pt x="186" y="1"/>
                  <a:pt x="186" y="1"/>
                </a:cubicBezTo>
                <a:cubicBezTo>
                  <a:pt x="175" y="0"/>
                  <a:pt x="175" y="0"/>
                  <a:pt x="175" y="0"/>
                </a:cubicBezTo>
                <a:cubicBezTo>
                  <a:pt x="163" y="3"/>
                  <a:pt x="163" y="3"/>
                  <a:pt x="163" y="3"/>
                </a:cubicBezTo>
                <a:cubicBezTo>
                  <a:pt x="161" y="6"/>
                  <a:pt x="161" y="6"/>
                  <a:pt x="161" y="6"/>
                </a:cubicBezTo>
                <a:cubicBezTo>
                  <a:pt x="159" y="23"/>
                  <a:pt x="159" y="23"/>
                  <a:pt x="159" y="23"/>
                </a:cubicBezTo>
                <a:cubicBezTo>
                  <a:pt x="159" y="41"/>
                  <a:pt x="159" y="41"/>
                  <a:pt x="159" y="41"/>
                </a:cubicBezTo>
                <a:cubicBezTo>
                  <a:pt x="158" y="42"/>
                  <a:pt x="158" y="42"/>
                  <a:pt x="158" y="42"/>
                </a:cubicBezTo>
                <a:cubicBezTo>
                  <a:pt x="146" y="46"/>
                  <a:pt x="146" y="46"/>
                  <a:pt x="146" y="46"/>
                </a:cubicBezTo>
                <a:cubicBezTo>
                  <a:pt x="146" y="46"/>
                  <a:pt x="146" y="46"/>
                  <a:pt x="146" y="46"/>
                </a:cubicBezTo>
                <a:cubicBezTo>
                  <a:pt x="146" y="47"/>
                  <a:pt x="146" y="47"/>
                  <a:pt x="146" y="47"/>
                </a:cubicBezTo>
                <a:cubicBezTo>
                  <a:pt x="146" y="47"/>
                  <a:pt x="146" y="47"/>
                  <a:pt x="146" y="47"/>
                </a:cubicBezTo>
                <a:cubicBezTo>
                  <a:pt x="135" y="48"/>
                  <a:pt x="135" y="48"/>
                  <a:pt x="135" y="48"/>
                </a:cubicBezTo>
                <a:cubicBezTo>
                  <a:pt x="130" y="51"/>
                  <a:pt x="124" y="54"/>
                  <a:pt x="117" y="56"/>
                </a:cubicBezTo>
                <a:cubicBezTo>
                  <a:pt x="116" y="57"/>
                  <a:pt x="116" y="57"/>
                  <a:pt x="116" y="57"/>
                </a:cubicBezTo>
                <a:cubicBezTo>
                  <a:pt x="116" y="57"/>
                  <a:pt x="116" y="57"/>
                  <a:pt x="116" y="57"/>
                </a:cubicBezTo>
                <a:cubicBezTo>
                  <a:pt x="115" y="57"/>
                  <a:pt x="115" y="57"/>
                  <a:pt x="115" y="57"/>
                </a:cubicBezTo>
                <a:cubicBezTo>
                  <a:pt x="95" y="52"/>
                  <a:pt x="95" y="52"/>
                  <a:pt x="95" y="52"/>
                </a:cubicBezTo>
                <a:cubicBezTo>
                  <a:pt x="86" y="61"/>
                  <a:pt x="86" y="61"/>
                  <a:pt x="86" y="61"/>
                </a:cubicBezTo>
                <a:cubicBezTo>
                  <a:pt x="84" y="63"/>
                  <a:pt x="80" y="66"/>
                  <a:pt x="74" y="67"/>
                </a:cubicBezTo>
                <a:cubicBezTo>
                  <a:pt x="62" y="77"/>
                  <a:pt x="62" y="77"/>
                  <a:pt x="62" y="77"/>
                </a:cubicBezTo>
                <a:cubicBezTo>
                  <a:pt x="55" y="88"/>
                  <a:pt x="55" y="88"/>
                  <a:pt x="55" y="88"/>
                </a:cubicBezTo>
                <a:cubicBezTo>
                  <a:pt x="55" y="88"/>
                  <a:pt x="55" y="88"/>
                  <a:pt x="55" y="88"/>
                </a:cubicBezTo>
                <a:cubicBezTo>
                  <a:pt x="54" y="89"/>
                  <a:pt x="54" y="89"/>
                  <a:pt x="54" y="89"/>
                </a:cubicBezTo>
                <a:cubicBezTo>
                  <a:pt x="51" y="94"/>
                  <a:pt x="48" y="99"/>
                  <a:pt x="45" y="100"/>
                </a:cubicBezTo>
                <a:cubicBezTo>
                  <a:pt x="38" y="109"/>
                  <a:pt x="38" y="109"/>
                  <a:pt x="38" y="109"/>
                </a:cubicBezTo>
                <a:cubicBezTo>
                  <a:pt x="38" y="110"/>
                  <a:pt x="38" y="110"/>
                  <a:pt x="38" y="110"/>
                </a:cubicBezTo>
                <a:cubicBezTo>
                  <a:pt x="37" y="111"/>
                  <a:pt x="37" y="111"/>
                  <a:pt x="37" y="111"/>
                </a:cubicBezTo>
                <a:cubicBezTo>
                  <a:pt x="33" y="114"/>
                  <a:pt x="33" y="114"/>
                  <a:pt x="33" y="114"/>
                </a:cubicBezTo>
                <a:cubicBezTo>
                  <a:pt x="30" y="115"/>
                  <a:pt x="27" y="116"/>
                  <a:pt x="25" y="116"/>
                </a:cubicBezTo>
                <a:cubicBezTo>
                  <a:pt x="10" y="114"/>
                  <a:pt x="10" y="114"/>
                  <a:pt x="10" y="114"/>
                </a:cubicBezTo>
                <a:cubicBezTo>
                  <a:pt x="6" y="120"/>
                  <a:pt x="6" y="120"/>
                  <a:pt x="6" y="120"/>
                </a:cubicBezTo>
                <a:cubicBezTo>
                  <a:pt x="0" y="130"/>
                  <a:pt x="0" y="130"/>
                  <a:pt x="0" y="130"/>
                </a:cubicBezTo>
                <a:cubicBezTo>
                  <a:pt x="3" y="139"/>
                  <a:pt x="3" y="139"/>
                  <a:pt x="3" y="139"/>
                </a:cubicBezTo>
                <a:cubicBezTo>
                  <a:pt x="2" y="163"/>
                  <a:pt x="2" y="163"/>
                  <a:pt x="2" y="163"/>
                </a:cubicBezTo>
                <a:cubicBezTo>
                  <a:pt x="6" y="170"/>
                  <a:pt x="6" y="170"/>
                  <a:pt x="6" y="170"/>
                </a:cubicBezTo>
                <a:cubicBezTo>
                  <a:pt x="6" y="171"/>
                  <a:pt x="6" y="171"/>
                  <a:pt x="6" y="171"/>
                </a:cubicBezTo>
                <a:cubicBezTo>
                  <a:pt x="8" y="176"/>
                  <a:pt x="8" y="176"/>
                  <a:pt x="8" y="176"/>
                </a:cubicBezTo>
                <a:cubicBezTo>
                  <a:pt x="16" y="176"/>
                  <a:pt x="16" y="176"/>
                  <a:pt x="16" y="176"/>
                </a:cubicBezTo>
                <a:cubicBezTo>
                  <a:pt x="31" y="179"/>
                  <a:pt x="31" y="179"/>
                  <a:pt x="31" y="179"/>
                </a:cubicBezTo>
                <a:cubicBezTo>
                  <a:pt x="50" y="180"/>
                  <a:pt x="50" y="180"/>
                  <a:pt x="50" y="180"/>
                </a:cubicBezTo>
                <a:cubicBezTo>
                  <a:pt x="58" y="179"/>
                  <a:pt x="58" y="179"/>
                  <a:pt x="58" y="179"/>
                </a:cubicBezTo>
                <a:cubicBezTo>
                  <a:pt x="59" y="179"/>
                  <a:pt x="59" y="179"/>
                  <a:pt x="59" y="179"/>
                </a:cubicBezTo>
                <a:cubicBezTo>
                  <a:pt x="60" y="179"/>
                  <a:pt x="60" y="179"/>
                  <a:pt x="60" y="179"/>
                </a:cubicBezTo>
                <a:cubicBezTo>
                  <a:pt x="76" y="185"/>
                  <a:pt x="76" y="185"/>
                  <a:pt x="76" y="185"/>
                </a:cubicBezTo>
                <a:cubicBezTo>
                  <a:pt x="76" y="185"/>
                  <a:pt x="76" y="185"/>
                  <a:pt x="76" y="185"/>
                </a:cubicBezTo>
                <a:cubicBezTo>
                  <a:pt x="77" y="185"/>
                  <a:pt x="77" y="185"/>
                  <a:pt x="77" y="185"/>
                </a:cubicBezTo>
                <a:cubicBezTo>
                  <a:pt x="85" y="192"/>
                  <a:pt x="85" y="192"/>
                  <a:pt x="85" y="192"/>
                </a:cubicBezTo>
                <a:cubicBezTo>
                  <a:pt x="104" y="199"/>
                  <a:pt x="104" y="199"/>
                  <a:pt x="104" y="199"/>
                </a:cubicBezTo>
                <a:cubicBezTo>
                  <a:pt x="104" y="199"/>
                  <a:pt x="104" y="199"/>
                  <a:pt x="104" y="199"/>
                </a:cubicBezTo>
                <a:cubicBezTo>
                  <a:pt x="116" y="206"/>
                  <a:pt x="116" y="206"/>
                  <a:pt x="116" y="206"/>
                </a:cubicBezTo>
                <a:cubicBezTo>
                  <a:pt x="146" y="233"/>
                  <a:pt x="146" y="233"/>
                  <a:pt x="146" y="233"/>
                </a:cubicBezTo>
                <a:cubicBezTo>
                  <a:pt x="159" y="239"/>
                  <a:pt x="159" y="239"/>
                  <a:pt x="159" y="239"/>
                </a:cubicBezTo>
                <a:cubicBezTo>
                  <a:pt x="165" y="237"/>
                  <a:pt x="165" y="237"/>
                  <a:pt x="165" y="237"/>
                </a:cubicBezTo>
                <a:cubicBezTo>
                  <a:pt x="170" y="227"/>
                  <a:pt x="170" y="227"/>
                  <a:pt x="170" y="227"/>
                </a:cubicBezTo>
                <a:cubicBezTo>
                  <a:pt x="167" y="210"/>
                  <a:pt x="167" y="210"/>
                  <a:pt x="167" y="210"/>
                </a:cubicBezTo>
                <a:cubicBezTo>
                  <a:pt x="167" y="205"/>
                  <a:pt x="171" y="202"/>
                  <a:pt x="178" y="199"/>
                </a:cubicBezTo>
                <a:cubicBezTo>
                  <a:pt x="180" y="199"/>
                  <a:pt x="180" y="199"/>
                  <a:pt x="180" y="199"/>
                </a:cubicBezTo>
                <a:cubicBezTo>
                  <a:pt x="217" y="221"/>
                  <a:pt x="217" y="221"/>
                  <a:pt x="217" y="221"/>
                </a:cubicBezTo>
                <a:cubicBezTo>
                  <a:pt x="221" y="219"/>
                  <a:pt x="221" y="219"/>
                  <a:pt x="221" y="219"/>
                </a:cubicBezTo>
                <a:cubicBezTo>
                  <a:pt x="229" y="214"/>
                  <a:pt x="229" y="214"/>
                  <a:pt x="229" y="214"/>
                </a:cubicBezTo>
                <a:cubicBezTo>
                  <a:pt x="230" y="214"/>
                  <a:pt x="230" y="214"/>
                  <a:pt x="230" y="214"/>
                </a:cubicBezTo>
                <a:cubicBezTo>
                  <a:pt x="235" y="215"/>
                  <a:pt x="235" y="215"/>
                  <a:pt x="235" y="215"/>
                </a:cubicBezTo>
                <a:cubicBezTo>
                  <a:pt x="243" y="209"/>
                  <a:pt x="243" y="209"/>
                  <a:pt x="243" y="209"/>
                </a:cubicBezTo>
                <a:cubicBezTo>
                  <a:pt x="244" y="208"/>
                  <a:pt x="244" y="208"/>
                  <a:pt x="244" y="208"/>
                </a:cubicBezTo>
                <a:cubicBezTo>
                  <a:pt x="246" y="210"/>
                  <a:pt x="246" y="210"/>
                  <a:pt x="246" y="210"/>
                </a:cubicBezTo>
                <a:cubicBezTo>
                  <a:pt x="268" y="225"/>
                  <a:pt x="268" y="225"/>
                  <a:pt x="268" y="225"/>
                </a:cubicBezTo>
                <a:cubicBezTo>
                  <a:pt x="268" y="225"/>
                  <a:pt x="268" y="225"/>
                  <a:pt x="268" y="225"/>
                </a:cubicBezTo>
                <a:cubicBezTo>
                  <a:pt x="282" y="237"/>
                  <a:pt x="282" y="237"/>
                  <a:pt x="282" y="237"/>
                </a:cubicBezTo>
                <a:cubicBezTo>
                  <a:pt x="286" y="239"/>
                  <a:pt x="291" y="244"/>
                  <a:pt x="295" y="250"/>
                </a:cubicBezTo>
                <a:cubicBezTo>
                  <a:pt x="302" y="257"/>
                  <a:pt x="302" y="257"/>
                  <a:pt x="302" y="257"/>
                </a:cubicBezTo>
                <a:cubicBezTo>
                  <a:pt x="307" y="256"/>
                  <a:pt x="307" y="256"/>
                  <a:pt x="307" y="256"/>
                </a:cubicBezTo>
                <a:cubicBezTo>
                  <a:pt x="313" y="245"/>
                  <a:pt x="313" y="245"/>
                  <a:pt x="313" y="245"/>
                </a:cubicBezTo>
                <a:cubicBezTo>
                  <a:pt x="326" y="254"/>
                  <a:pt x="326" y="254"/>
                  <a:pt x="326" y="254"/>
                </a:cubicBezTo>
                <a:cubicBezTo>
                  <a:pt x="326" y="254"/>
                  <a:pt x="326" y="254"/>
                  <a:pt x="326" y="254"/>
                </a:cubicBezTo>
                <a:cubicBezTo>
                  <a:pt x="327" y="254"/>
                  <a:pt x="327" y="254"/>
                  <a:pt x="327" y="254"/>
                </a:cubicBezTo>
                <a:cubicBezTo>
                  <a:pt x="327" y="254"/>
                  <a:pt x="327" y="254"/>
                  <a:pt x="327" y="254"/>
                </a:cubicBezTo>
                <a:cubicBezTo>
                  <a:pt x="337" y="267"/>
                  <a:pt x="337" y="267"/>
                  <a:pt x="337" y="267"/>
                </a:cubicBezTo>
                <a:cubicBezTo>
                  <a:pt x="365" y="287"/>
                  <a:pt x="365" y="287"/>
                  <a:pt x="365" y="287"/>
                </a:cubicBezTo>
                <a:cubicBezTo>
                  <a:pt x="365" y="287"/>
                  <a:pt x="365" y="287"/>
                  <a:pt x="365" y="287"/>
                </a:cubicBezTo>
                <a:cubicBezTo>
                  <a:pt x="373" y="296"/>
                  <a:pt x="373" y="296"/>
                  <a:pt x="373" y="296"/>
                </a:cubicBezTo>
                <a:cubicBezTo>
                  <a:pt x="396" y="290"/>
                  <a:pt x="396" y="290"/>
                  <a:pt x="396" y="290"/>
                </a:cubicBezTo>
                <a:cubicBezTo>
                  <a:pt x="397" y="307"/>
                  <a:pt x="397" y="307"/>
                  <a:pt x="397" y="307"/>
                </a:cubicBezTo>
                <a:cubicBezTo>
                  <a:pt x="408" y="318"/>
                  <a:pt x="408" y="318"/>
                  <a:pt x="408" y="318"/>
                </a:cubicBezTo>
                <a:cubicBezTo>
                  <a:pt x="408" y="318"/>
                  <a:pt x="408" y="318"/>
                  <a:pt x="408" y="318"/>
                </a:cubicBezTo>
                <a:cubicBezTo>
                  <a:pt x="408" y="318"/>
                  <a:pt x="408" y="318"/>
                  <a:pt x="408" y="318"/>
                </a:cubicBezTo>
                <a:cubicBezTo>
                  <a:pt x="416" y="331"/>
                  <a:pt x="416" y="331"/>
                  <a:pt x="416" y="331"/>
                </a:cubicBezTo>
                <a:cubicBezTo>
                  <a:pt x="416" y="332"/>
                  <a:pt x="416" y="332"/>
                  <a:pt x="416" y="332"/>
                </a:cubicBezTo>
                <a:cubicBezTo>
                  <a:pt x="416" y="332"/>
                  <a:pt x="416" y="332"/>
                  <a:pt x="416" y="332"/>
                </a:cubicBezTo>
                <a:cubicBezTo>
                  <a:pt x="416" y="333"/>
                  <a:pt x="416" y="333"/>
                  <a:pt x="416" y="333"/>
                </a:cubicBezTo>
                <a:cubicBezTo>
                  <a:pt x="425" y="375"/>
                  <a:pt x="425" y="375"/>
                  <a:pt x="425" y="375"/>
                </a:cubicBezTo>
                <a:cubicBezTo>
                  <a:pt x="434" y="392"/>
                  <a:pt x="434" y="392"/>
                  <a:pt x="434" y="392"/>
                </a:cubicBezTo>
                <a:cubicBezTo>
                  <a:pt x="422" y="423"/>
                  <a:pt x="422" y="423"/>
                  <a:pt x="422" y="423"/>
                </a:cubicBezTo>
                <a:cubicBezTo>
                  <a:pt x="422" y="425"/>
                  <a:pt x="422" y="425"/>
                  <a:pt x="422" y="425"/>
                </a:cubicBezTo>
                <a:cubicBezTo>
                  <a:pt x="412" y="427"/>
                  <a:pt x="412" y="427"/>
                  <a:pt x="412" y="427"/>
                </a:cubicBezTo>
                <a:cubicBezTo>
                  <a:pt x="412" y="436"/>
                  <a:pt x="412" y="436"/>
                  <a:pt x="412" y="436"/>
                </a:cubicBezTo>
                <a:cubicBezTo>
                  <a:pt x="411" y="437"/>
                  <a:pt x="411" y="437"/>
                  <a:pt x="411" y="437"/>
                </a:cubicBezTo>
                <a:cubicBezTo>
                  <a:pt x="401" y="454"/>
                  <a:pt x="401" y="454"/>
                  <a:pt x="401" y="454"/>
                </a:cubicBezTo>
                <a:cubicBezTo>
                  <a:pt x="400" y="454"/>
                  <a:pt x="400" y="454"/>
                  <a:pt x="400" y="454"/>
                </a:cubicBezTo>
                <a:cubicBezTo>
                  <a:pt x="385" y="455"/>
                  <a:pt x="385" y="455"/>
                  <a:pt x="385" y="455"/>
                </a:cubicBezTo>
                <a:cubicBezTo>
                  <a:pt x="371" y="467"/>
                  <a:pt x="371" y="467"/>
                  <a:pt x="371" y="467"/>
                </a:cubicBezTo>
                <a:cubicBezTo>
                  <a:pt x="373" y="469"/>
                  <a:pt x="375" y="470"/>
                  <a:pt x="379" y="472"/>
                </a:cubicBezTo>
                <a:cubicBezTo>
                  <a:pt x="385" y="474"/>
                  <a:pt x="386" y="479"/>
                  <a:pt x="383" y="487"/>
                </a:cubicBezTo>
                <a:cubicBezTo>
                  <a:pt x="383" y="488"/>
                  <a:pt x="383" y="488"/>
                  <a:pt x="383" y="488"/>
                </a:cubicBezTo>
                <a:cubicBezTo>
                  <a:pt x="373" y="498"/>
                  <a:pt x="373" y="498"/>
                  <a:pt x="373" y="498"/>
                </a:cubicBezTo>
                <a:cubicBezTo>
                  <a:pt x="372" y="498"/>
                  <a:pt x="372" y="498"/>
                  <a:pt x="372" y="498"/>
                </a:cubicBezTo>
                <a:cubicBezTo>
                  <a:pt x="371" y="499"/>
                  <a:pt x="371" y="499"/>
                  <a:pt x="371" y="499"/>
                </a:cubicBezTo>
                <a:cubicBezTo>
                  <a:pt x="371" y="499"/>
                  <a:pt x="371" y="499"/>
                  <a:pt x="371" y="499"/>
                </a:cubicBezTo>
                <a:cubicBezTo>
                  <a:pt x="370" y="499"/>
                  <a:pt x="370" y="499"/>
                  <a:pt x="370" y="499"/>
                </a:cubicBezTo>
                <a:cubicBezTo>
                  <a:pt x="341" y="495"/>
                  <a:pt x="341" y="495"/>
                  <a:pt x="341" y="495"/>
                </a:cubicBezTo>
                <a:cubicBezTo>
                  <a:pt x="340" y="505"/>
                  <a:pt x="340" y="505"/>
                  <a:pt x="340" y="505"/>
                </a:cubicBezTo>
                <a:cubicBezTo>
                  <a:pt x="343" y="527"/>
                  <a:pt x="343" y="527"/>
                  <a:pt x="343" y="527"/>
                </a:cubicBezTo>
                <a:cubicBezTo>
                  <a:pt x="368" y="537"/>
                  <a:pt x="368" y="537"/>
                  <a:pt x="368" y="537"/>
                </a:cubicBezTo>
                <a:cubicBezTo>
                  <a:pt x="368" y="539"/>
                  <a:pt x="368" y="539"/>
                  <a:pt x="368" y="539"/>
                </a:cubicBezTo>
                <a:cubicBezTo>
                  <a:pt x="368" y="539"/>
                  <a:pt x="368" y="539"/>
                  <a:pt x="368" y="539"/>
                </a:cubicBezTo>
                <a:cubicBezTo>
                  <a:pt x="377" y="536"/>
                  <a:pt x="377" y="536"/>
                  <a:pt x="377" y="536"/>
                </a:cubicBezTo>
                <a:cubicBezTo>
                  <a:pt x="377" y="535"/>
                  <a:pt x="377" y="535"/>
                  <a:pt x="377" y="535"/>
                </a:cubicBezTo>
                <a:cubicBezTo>
                  <a:pt x="379" y="534"/>
                  <a:pt x="379" y="534"/>
                  <a:pt x="379" y="534"/>
                </a:cubicBezTo>
                <a:cubicBezTo>
                  <a:pt x="379" y="536"/>
                  <a:pt x="379" y="536"/>
                  <a:pt x="379" y="536"/>
                </a:cubicBezTo>
                <a:cubicBezTo>
                  <a:pt x="380" y="536"/>
                  <a:pt x="380" y="536"/>
                  <a:pt x="380" y="536"/>
                </a:cubicBezTo>
                <a:cubicBezTo>
                  <a:pt x="387" y="539"/>
                  <a:pt x="387" y="539"/>
                  <a:pt x="387" y="539"/>
                </a:cubicBezTo>
                <a:cubicBezTo>
                  <a:pt x="397" y="539"/>
                  <a:pt x="397" y="539"/>
                  <a:pt x="397" y="539"/>
                </a:cubicBezTo>
                <a:cubicBezTo>
                  <a:pt x="400" y="539"/>
                  <a:pt x="400" y="539"/>
                  <a:pt x="400" y="539"/>
                </a:cubicBezTo>
                <a:cubicBezTo>
                  <a:pt x="397" y="527"/>
                  <a:pt x="397" y="527"/>
                  <a:pt x="397" y="527"/>
                </a:cubicBezTo>
                <a:cubicBezTo>
                  <a:pt x="397" y="527"/>
                  <a:pt x="397" y="527"/>
                  <a:pt x="397" y="527"/>
                </a:cubicBezTo>
                <a:cubicBezTo>
                  <a:pt x="397" y="527"/>
                  <a:pt x="397" y="527"/>
                  <a:pt x="397" y="527"/>
                </a:cubicBezTo>
                <a:cubicBezTo>
                  <a:pt x="394" y="515"/>
                  <a:pt x="394" y="515"/>
                  <a:pt x="394" y="515"/>
                </a:cubicBezTo>
                <a:cubicBezTo>
                  <a:pt x="394" y="514"/>
                  <a:pt x="394" y="514"/>
                  <a:pt x="394" y="514"/>
                </a:cubicBezTo>
                <a:cubicBezTo>
                  <a:pt x="394" y="513"/>
                  <a:pt x="394" y="513"/>
                  <a:pt x="394" y="513"/>
                </a:cubicBezTo>
                <a:cubicBezTo>
                  <a:pt x="395" y="513"/>
                  <a:pt x="395" y="513"/>
                  <a:pt x="395" y="513"/>
                </a:cubicBezTo>
                <a:cubicBezTo>
                  <a:pt x="395" y="512"/>
                  <a:pt x="395" y="512"/>
                  <a:pt x="395" y="512"/>
                </a:cubicBezTo>
                <a:cubicBezTo>
                  <a:pt x="399" y="508"/>
                  <a:pt x="399" y="508"/>
                  <a:pt x="399" y="508"/>
                </a:cubicBezTo>
                <a:cubicBezTo>
                  <a:pt x="400" y="506"/>
                  <a:pt x="400" y="506"/>
                  <a:pt x="400" y="506"/>
                </a:cubicBezTo>
                <a:cubicBezTo>
                  <a:pt x="400" y="506"/>
                  <a:pt x="400" y="506"/>
                  <a:pt x="400" y="506"/>
                </a:cubicBezTo>
                <a:cubicBezTo>
                  <a:pt x="400" y="506"/>
                  <a:pt x="400" y="506"/>
                  <a:pt x="400" y="506"/>
                </a:cubicBezTo>
                <a:cubicBezTo>
                  <a:pt x="407" y="497"/>
                  <a:pt x="407" y="497"/>
                  <a:pt x="407" y="497"/>
                </a:cubicBezTo>
                <a:cubicBezTo>
                  <a:pt x="408" y="496"/>
                  <a:pt x="408" y="496"/>
                  <a:pt x="408" y="496"/>
                </a:cubicBezTo>
                <a:cubicBezTo>
                  <a:pt x="419" y="488"/>
                  <a:pt x="419" y="488"/>
                  <a:pt x="419" y="488"/>
                </a:cubicBezTo>
                <a:cubicBezTo>
                  <a:pt x="419" y="488"/>
                  <a:pt x="419" y="488"/>
                  <a:pt x="419" y="488"/>
                </a:cubicBezTo>
                <a:cubicBezTo>
                  <a:pt x="419" y="487"/>
                  <a:pt x="419" y="487"/>
                  <a:pt x="419" y="487"/>
                </a:cubicBezTo>
                <a:cubicBezTo>
                  <a:pt x="420" y="487"/>
                  <a:pt x="420" y="487"/>
                  <a:pt x="420" y="487"/>
                </a:cubicBezTo>
                <a:cubicBezTo>
                  <a:pt x="420" y="487"/>
                  <a:pt x="420" y="487"/>
                  <a:pt x="420" y="487"/>
                </a:cubicBezTo>
                <a:cubicBezTo>
                  <a:pt x="433" y="485"/>
                  <a:pt x="433" y="485"/>
                  <a:pt x="433" y="485"/>
                </a:cubicBezTo>
                <a:cubicBezTo>
                  <a:pt x="433" y="489"/>
                  <a:pt x="433" y="489"/>
                  <a:pt x="433" y="489"/>
                </a:cubicBezTo>
                <a:cubicBezTo>
                  <a:pt x="433" y="493"/>
                  <a:pt x="434" y="496"/>
                  <a:pt x="434" y="498"/>
                </a:cubicBezTo>
                <a:cubicBezTo>
                  <a:pt x="437" y="503"/>
                  <a:pt x="437" y="503"/>
                  <a:pt x="437" y="503"/>
                </a:cubicBezTo>
                <a:cubicBezTo>
                  <a:pt x="441" y="511"/>
                  <a:pt x="441" y="511"/>
                  <a:pt x="441" y="511"/>
                </a:cubicBezTo>
                <a:cubicBezTo>
                  <a:pt x="453" y="518"/>
                  <a:pt x="453" y="518"/>
                  <a:pt x="453" y="518"/>
                </a:cubicBezTo>
                <a:cubicBezTo>
                  <a:pt x="486" y="521"/>
                  <a:pt x="486" y="521"/>
                  <a:pt x="486" y="521"/>
                </a:cubicBezTo>
                <a:cubicBezTo>
                  <a:pt x="487" y="521"/>
                  <a:pt x="487" y="521"/>
                  <a:pt x="487" y="521"/>
                </a:cubicBezTo>
                <a:cubicBezTo>
                  <a:pt x="489" y="521"/>
                  <a:pt x="489" y="521"/>
                  <a:pt x="489" y="521"/>
                </a:cubicBezTo>
                <a:cubicBezTo>
                  <a:pt x="489" y="523"/>
                  <a:pt x="489" y="523"/>
                  <a:pt x="489" y="523"/>
                </a:cubicBezTo>
                <a:cubicBezTo>
                  <a:pt x="489" y="524"/>
                  <a:pt x="489" y="524"/>
                  <a:pt x="489" y="524"/>
                </a:cubicBezTo>
                <a:cubicBezTo>
                  <a:pt x="488" y="535"/>
                  <a:pt x="488" y="535"/>
                  <a:pt x="488" y="535"/>
                </a:cubicBezTo>
                <a:cubicBezTo>
                  <a:pt x="498" y="545"/>
                  <a:pt x="498" y="545"/>
                  <a:pt x="498" y="545"/>
                </a:cubicBezTo>
                <a:cubicBezTo>
                  <a:pt x="505" y="548"/>
                  <a:pt x="505" y="548"/>
                  <a:pt x="505" y="548"/>
                </a:cubicBezTo>
                <a:cubicBezTo>
                  <a:pt x="506" y="549"/>
                  <a:pt x="506" y="549"/>
                  <a:pt x="506" y="549"/>
                </a:cubicBezTo>
                <a:cubicBezTo>
                  <a:pt x="506" y="550"/>
                  <a:pt x="506" y="550"/>
                  <a:pt x="506" y="550"/>
                </a:cubicBezTo>
                <a:cubicBezTo>
                  <a:pt x="507" y="551"/>
                  <a:pt x="507" y="551"/>
                  <a:pt x="507" y="551"/>
                </a:cubicBezTo>
                <a:cubicBezTo>
                  <a:pt x="507" y="555"/>
                  <a:pt x="507" y="555"/>
                  <a:pt x="507" y="555"/>
                </a:cubicBezTo>
                <a:cubicBezTo>
                  <a:pt x="507" y="561"/>
                  <a:pt x="507" y="561"/>
                  <a:pt x="507" y="561"/>
                </a:cubicBezTo>
                <a:cubicBezTo>
                  <a:pt x="504" y="573"/>
                  <a:pt x="504" y="573"/>
                  <a:pt x="504" y="573"/>
                </a:cubicBezTo>
                <a:cubicBezTo>
                  <a:pt x="508" y="576"/>
                  <a:pt x="508" y="576"/>
                  <a:pt x="508" y="576"/>
                </a:cubicBezTo>
                <a:cubicBezTo>
                  <a:pt x="513" y="576"/>
                  <a:pt x="517" y="576"/>
                  <a:pt x="521" y="579"/>
                </a:cubicBezTo>
                <a:cubicBezTo>
                  <a:pt x="535" y="585"/>
                  <a:pt x="535" y="585"/>
                  <a:pt x="535" y="585"/>
                </a:cubicBezTo>
                <a:cubicBezTo>
                  <a:pt x="544" y="579"/>
                  <a:pt x="544" y="579"/>
                  <a:pt x="544" y="579"/>
                </a:cubicBezTo>
                <a:cubicBezTo>
                  <a:pt x="553" y="569"/>
                  <a:pt x="553" y="569"/>
                  <a:pt x="553" y="569"/>
                </a:cubicBezTo>
                <a:cubicBezTo>
                  <a:pt x="553" y="565"/>
                  <a:pt x="553" y="565"/>
                  <a:pt x="553" y="565"/>
                </a:cubicBezTo>
                <a:cubicBezTo>
                  <a:pt x="554" y="564"/>
                  <a:pt x="554" y="564"/>
                  <a:pt x="554" y="564"/>
                </a:cubicBezTo>
                <a:cubicBezTo>
                  <a:pt x="555" y="563"/>
                  <a:pt x="555" y="563"/>
                  <a:pt x="555" y="563"/>
                </a:cubicBezTo>
                <a:cubicBezTo>
                  <a:pt x="556" y="562"/>
                  <a:pt x="556" y="562"/>
                  <a:pt x="556" y="562"/>
                </a:cubicBezTo>
                <a:cubicBezTo>
                  <a:pt x="556" y="560"/>
                  <a:pt x="556" y="560"/>
                  <a:pt x="556" y="560"/>
                </a:cubicBezTo>
                <a:cubicBezTo>
                  <a:pt x="553" y="548"/>
                  <a:pt x="553" y="548"/>
                  <a:pt x="553" y="548"/>
                </a:cubicBezTo>
                <a:cubicBezTo>
                  <a:pt x="553" y="541"/>
                  <a:pt x="553" y="541"/>
                  <a:pt x="553" y="541"/>
                </a:cubicBezTo>
                <a:cubicBezTo>
                  <a:pt x="552" y="540"/>
                  <a:pt x="552" y="540"/>
                  <a:pt x="552" y="540"/>
                </a:cubicBezTo>
                <a:cubicBezTo>
                  <a:pt x="552" y="540"/>
                  <a:pt x="552" y="540"/>
                  <a:pt x="552" y="540"/>
                </a:cubicBezTo>
                <a:cubicBezTo>
                  <a:pt x="553" y="539"/>
                  <a:pt x="553" y="539"/>
                  <a:pt x="553" y="539"/>
                </a:cubicBezTo>
                <a:cubicBezTo>
                  <a:pt x="553" y="539"/>
                  <a:pt x="553" y="539"/>
                  <a:pt x="553" y="539"/>
                </a:cubicBezTo>
                <a:cubicBezTo>
                  <a:pt x="558" y="531"/>
                  <a:pt x="558" y="531"/>
                  <a:pt x="558" y="531"/>
                </a:cubicBezTo>
                <a:cubicBezTo>
                  <a:pt x="558" y="530"/>
                  <a:pt x="558" y="530"/>
                  <a:pt x="558" y="530"/>
                </a:cubicBezTo>
                <a:cubicBezTo>
                  <a:pt x="558" y="530"/>
                  <a:pt x="558" y="530"/>
                  <a:pt x="558" y="530"/>
                </a:cubicBezTo>
                <a:cubicBezTo>
                  <a:pt x="568" y="523"/>
                  <a:pt x="568" y="523"/>
                  <a:pt x="568" y="523"/>
                </a:cubicBezTo>
                <a:cubicBezTo>
                  <a:pt x="569" y="523"/>
                  <a:pt x="569" y="523"/>
                  <a:pt x="569" y="523"/>
                </a:cubicBezTo>
                <a:cubicBezTo>
                  <a:pt x="589" y="523"/>
                  <a:pt x="589" y="523"/>
                  <a:pt x="589" y="523"/>
                </a:cubicBezTo>
                <a:cubicBezTo>
                  <a:pt x="592" y="522"/>
                  <a:pt x="592" y="522"/>
                  <a:pt x="592" y="522"/>
                </a:cubicBezTo>
                <a:cubicBezTo>
                  <a:pt x="591" y="512"/>
                  <a:pt x="591" y="512"/>
                  <a:pt x="591" y="512"/>
                </a:cubicBezTo>
                <a:cubicBezTo>
                  <a:pt x="588" y="503"/>
                  <a:pt x="588" y="503"/>
                  <a:pt x="588" y="503"/>
                </a:cubicBezTo>
                <a:cubicBezTo>
                  <a:pt x="581" y="492"/>
                  <a:pt x="581" y="492"/>
                  <a:pt x="581" y="492"/>
                </a:cubicBezTo>
                <a:cubicBezTo>
                  <a:pt x="581" y="491"/>
                  <a:pt x="581" y="491"/>
                  <a:pt x="581" y="491"/>
                </a:cubicBezTo>
                <a:cubicBezTo>
                  <a:pt x="581" y="491"/>
                  <a:pt x="581" y="491"/>
                  <a:pt x="581" y="491"/>
                </a:cubicBezTo>
                <a:cubicBezTo>
                  <a:pt x="581" y="476"/>
                  <a:pt x="581" y="476"/>
                  <a:pt x="581" y="476"/>
                </a:cubicBezTo>
                <a:cubicBezTo>
                  <a:pt x="581" y="475"/>
                  <a:pt x="581" y="475"/>
                  <a:pt x="581" y="475"/>
                </a:cubicBezTo>
                <a:cubicBezTo>
                  <a:pt x="581" y="475"/>
                  <a:pt x="581" y="475"/>
                  <a:pt x="581" y="475"/>
                </a:cubicBezTo>
                <a:cubicBezTo>
                  <a:pt x="584" y="466"/>
                  <a:pt x="584" y="466"/>
                  <a:pt x="584" y="466"/>
                </a:cubicBezTo>
                <a:cubicBezTo>
                  <a:pt x="584" y="466"/>
                  <a:pt x="584" y="466"/>
                  <a:pt x="584" y="466"/>
                </a:cubicBezTo>
                <a:cubicBezTo>
                  <a:pt x="585" y="465"/>
                  <a:pt x="585" y="465"/>
                  <a:pt x="585" y="465"/>
                </a:cubicBezTo>
                <a:cubicBezTo>
                  <a:pt x="585" y="465"/>
                  <a:pt x="585" y="465"/>
                  <a:pt x="585" y="465"/>
                </a:cubicBezTo>
                <a:cubicBezTo>
                  <a:pt x="601" y="442"/>
                  <a:pt x="601" y="442"/>
                  <a:pt x="601" y="442"/>
                </a:cubicBezTo>
                <a:cubicBezTo>
                  <a:pt x="602" y="441"/>
                  <a:pt x="602" y="441"/>
                  <a:pt x="602" y="441"/>
                </a:cubicBezTo>
                <a:cubicBezTo>
                  <a:pt x="603" y="441"/>
                  <a:pt x="603" y="441"/>
                  <a:pt x="603" y="441"/>
                </a:cubicBezTo>
                <a:cubicBezTo>
                  <a:pt x="604" y="440"/>
                  <a:pt x="604" y="440"/>
                  <a:pt x="604" y="440"/>
                </a:cubicBezTo>
                <a:cubicBezTo>
                  <a:pt x="607" y="440"/>
                  <a:pt x="607" y="440"/>
                  <a:pt x="607" y="440"/>
                </a:cubicBezTo>
                <a:cubicBezTo>
                  <a:pt x="614" y="441"/>
                  <a:pt x="614" y="441"/>
                  <a:pt x="614" y="441"/>
                </a:cubicBezTo>
                <a:cubicBezTo>
                  <a:pt x="627" y="449"/>
                  <a:pt x="627" y="449"/>
                  <a:pt x="627" y="449"/>
                </a:cubicBezTo>
                <a:cubicBezTo>
                  <a:pt x="637" y="451"/>
                  <a:pt x="637" y="451"/>
                  <a:pt x="637" y="451"/>
                </a:cubicBezTo>
                <a:cubicBezTo>
                  <a:pt x="638" y="447"/>
                  <a:pt x="638" y="447"/>
                  <a:pt x="638" y="447"/>
                </a:cubicBezTo>
                <a:cubicBezTo>
                  <a:pt x="636" y="446"/>
                  <a:pt x="636" y="446"/>
                  <a:pt x="636" y="446"/>
                </a:cubicBezTo>
                <a:cubicBezTo>
                  <a:pt x="636" y="444"/>
                  <a:pt x="636" y="444"/>
                  <a:pt x="636" y="444"/>
                </a:cubicBezTo>
                <a:cubicBezTo>
                  <a:pt x="636" y="440"/>
                  <a:pt x="638" y="437"/>
                  <a:pt x="641" y="434"/>
                </a:cubicBezTo>
                <a:cubicBezTo>
                  <a:pt x="652" y="426"/>
                  <a:pt x="652" y="426"/>
                  <a:pt x="652" y="426"/>
                </a:cubicBezTo>
                <a:cubicBezTo>
                  <a:pt x="653" y="426"/>
                  <a:pt x="653" y="426"/>
                  <a:pt x="653" y="426"/>
                </a:cubicBezTo>
                <a:cubicBezTo>
                  <a:pt x="653" y="426"/>
                  <a:pt x="653" y="426"/>
                  <a:pt x="653" y="426"/>
                </a:cubicBezTo>
                <a:cubicBezTo>
                  <a:pt x="653" y="425"/>
                  <a:pt x="653" y="425"/>
                  <a:pt x="653" y="425"/>
                </a:cubicBezTo>
                <a:cubicBezTo>
                  <a:pt x="659" y="423"/>
                  <a:pt x="663" y="422"/>
                  <a:pt x="665" y="422"/>
                </a:cubicBezTo>
                <a:cubicBezTo>
                  <a:pt x="675" y="421"/>
                  <a:pt x="675" y="421"/>
                  <a:pt x="675" y="421"/>
                </a:cubicBezTo>
                <a:cubicBezTo>
                  <a:pt x="676" y="421"/>
                  <a:pt x="676" y="421"/>
                  <a:pt x="676" y="421"/>
                </a:cubicBezTo>
                <a:cubicBezTo>
                  <a:pt x="676" y="421"/>
                  <a:pt x="676" y="421"/>
                  <a:pt x="676" y="421"/>
                </a:cubicBezTo>
                <a:cubicBezTo>
                  <a:pt x="682" y="422"/>
                  <a:pt x="682" y="422"/>
                  <a:pt x="682" y="422"/>
                </a:cubicBezTo>
                <a:cubicBezTo>
                  <a:pt x="686" y="407"/>
                  <a:pt x="686" y="407"/>
                  <a:pt x="686" y="407"/>
                </a:cubicBezTo>
                <a:cubicBezTo>
                  <a:pt x="686" y="397"/>
                  <a:pt x="686" y="397"/>
                  <a:pt x="686" y="397"/>
                </a:cubicBezTo>
                <a:cubicBezTo>
                  <a:pt x="686" y="390"/>
                  <a:pt x="686" y="386"/>
                  <a:pt x="688" y="384"/>
                </a:cubicBezTo>
                <a:cubicBezTo>
                  <a:pt x="692" y="377"/>
                  <a:pt x="692" y="377"/>
                  <a:pt x="692" y="377"/>
                </a:cubicBezTo>
                <a:cubicBezTo>
                  <a:pt x="687" y="369"/>
                  <a:pt x="687" y="369"/>
                  <a:pt x="687" y="369"/>
                </a:cubicBezTo>
                <a:cubicBezTo>
                  <a:pt x="680" y="364"/>
                  <a:pt x="680" y="364"/>
                  <a:pt x="680" y="364"/>
                </a:cubicBezTo>
                <a:cubicBezTo>
                  <a:pt x="665" y="360"/>
                  <a:pt x="665" y="360"/>
                  <a:pt x="665" y="360"/>
                </a:cubicBezTo>
                <a:cubicBezTo>
                  <a:pt x="661" y="360"/>
                  <a:pt x="656" y="357"/>
                  <a:pt x="647" y="349"/>
                </a:cubicBezTo>
                <a:cubicBezTo>
                  <a:pt x="638" y="345"/>
                  <a:pt x="638" y="345"/>
                  <a:pt x="638" y="345"/>
                </a:cubicBezTo>
                <a:cubicBezTo>
                  <a:pt x="637" y="345"/>
                  <a:pt x="637" y="345"/>
                  <a:pt x="637" y="345"/>
                </a:cubicBezTo>
                <a:cubicBezTo>
                  <a:pt x="637" y="344"/>
                  <a:pt x="637" y="344"/>
                  <a:pt x="637" y="344"/>
                </a:cubicBezTo>
                <a:cubicBezTo>
                  <a:pt x="626" y="331"/>
                  <a:pt x="626" y="331"/>
                  <a:pt x="626" y="331"/>
                </a:cubicBezTo>
                <a:cubicBezTo>
                  <a:pt x="615" y="331"/>
                  <a:pt x="615" y="331"/>
                  <a:pt x="615" y="331"/>
                </a:cubicBezTo>
                <a:cubicBezTo>
                  <a:pt x="615" y="330"/>
                  <a:pt x="615" y="330"/>
                  <a:pt x="615" y="330"/>
                </a:cubicBezTo>
                <a:cubicBezTo>
                  <a:pt x="614" y="330"/>
                  <a:pt x="614" y="330"/>
                  <a:pt x="614" y="330"/>
                </a:cubicBezTo>
                <a:cubicBezTo>
                  <a:pt x="605" y="326"/>
                  <a:pt x="605" y="326"/>
                  <a:pt x="605" y="326"/>
                </a:cubicBezTo>
                <a:cubicBezTo>
                  <a:pt x="600" y="333"/>
                  <a:pt x="600" y="333"/>
                  <a:pt x="600" y="333"/>
                </a:cubicBezTo>
                <a:cubicBezTo>
                  <a:pt x="598" y="361"/>
                  <a:pt x="598" y="361"/>
                  <a:pt x="598" y="361"/>
                </a:cubicBezTo>
                <a:cubicBezTo>
                  <a:pt x="600" y="372"/>
                  <a:pt x="600" y="372"/>
                  <a:pt x="600" y="372"/>
                </a:cubicBezTo>
                <a:cubicBezTo>
                  <a:pt x="604" y="372"/>
                  <a:pt x="604" y="372"/>
                  <a:pt x="604" y="372"/>
                </a:cubicBezTo>
                <a:cubicBezTo>
                  <a:pt x="605" y="373"/>
                  <a:pt x="605" y="373"/>
                  <a:pt x="605" y="373"/>
                </a:cubicBezTo>
                <a:cubicBezTo>
                  <a:pt x="614" y="375"/>
                  <a:pt x="614" y="375"/>
                  <a:pt x="614" y="375"/>
                </a:cubicBezTo>
                <a:cubicBezTo>
                  <a:pt x="614" y="376"/>
                  <a:pt x="614" y="376"/>
                  <a:pt x="614" y="376"/>
                </a:cubicBezTo>
                <a:cubicBezTo>
                  <a:pt x="614" y="377"/>
                  <a:pt x="614" y="377"/>
                  <a:pt x="614" y="377"/>
                </a:cubicBezTo>
                <a:cubicBezTo>
                  <a:pt x="618" y="387"/>
                  <a:pt x="618" y="387"/>
                  <a:pt x="618" y="387"/>
                </a:cubicBezTo>
                <a:cubicBezTo>
                  <a:pt x="618" y="387"/>
                  <a:pt x="618" y="387"/>
                  <a:pt x="618" y="387"/>
                </a:cubicBezTo>
                <a:cubicBezTo>
                  <a:pt x="618" y="387"/>
                  <a:pt x="618" y="387"/>
                  <a:pt x="618" y="387"/>
                </a:cubicBezTo>
                <a:cubicBezTo>
                  <a:pt x="618" y="387"/>
                  <a:pt x="618" y="387"/>
                  <a:pt x="618" y="387"/>
                </a:cubicBezTo>
                <a:cubicBezTo>
                  <a:pt x="618" y="388"/>
                  <a:pt x="618" y="388"/>
                  <a:pt x="618" y="388"/>
                </a:cubicBezTo>
                <a:cubicBezTo>
                  <a:pt x="616" y="407"/>
                  <a:pt x="616" y="407"/>
                  <a:pt x="616" y="407"/>
                </a:cubicBezTo>
                <a:cubicBezTo>
                  <a:pt x="616" y="408"/>
                  <a:pt x="616" y="408"/>
                  <a:pt x="616" y="408"/>
                </a:cubicBezTo>
                <a:cubicBezTo>
                  <a:pt x="616" y="409"/>
                  <a:pt x="616" y="409"/>
                  <a:pt x="616" y="409"/>
                </a:cubicBezTo>
                <a:cubicBezTo>
                  <a:pt x="615" y="409"/>
                  <a:pt x="615" y="409"/>
                  <a:pt x="615" y="409"/>
                </a:cubicBezTo>
                <a:cubicBezTo>
                  <a:pt x="612" y="411"/>
                  <a:pt x="610" y="412"/>
                  <a:pt x="607" y="414"/>
                </a:cubicBezTo>
                <a:cubicBezTo>
                  <a:pt x="606" y="415"/>
                  <a:pt x="606" y="415"/>
                  <a:pt x="606" y="415"/>
                </a:cubicBezTo>
                <a:cubicBezTo>
                  <a:pt x="605" y="414"/>
                  <a:pt x="605" y="414"/>
                  <a:pt x="605" y="414"/>
                </a:cubicBezTo>
                <a:cubicBezTo>
                  <a:pt x="604" y="414"/>
                  <a:pt x="604" y="414"/>
                  <a:pt x="604" y="414"/>
                </a:cubicBezTo>
                <a:cubicBezTo>
                  <a:pt x="600" y="413"/>
                  <a:pt x="600" y="413"/>
                  <a:pt x="600" y="413"/>
                </a:cubicBezTo>
                <a:cubicBezTo>
                  <a:pt x="590" y="417"/>
                  <a:pt x="590" y="417"/>
                  <a:pt x="590" y="417"/>
                </a:cubicBezTo>
                <a:cubicBezTo>
                  <a:pt x="590" y="417"/>
                  <a:pt x="590" y="417"/>
                  <a:pt x="590" y="417"/>
                </a:cubicBezTo>
                <a:cubicBezTo>
                  <a:pt x="590" y="418"/>
                  <a:pt x="590" y="418"/>
                  <a:pt x="590" y="418"/>
                </a:cubicBezTo>
                <a:cubicBezTo>
                  <a:pt x="591" y="419"/>
                  <a:pt x="591" y="419"/>
                  <a:pt x="591" y="419"/>
                </a:cubicBezTo>
                <a:cubicBezTo>
                  <a:pt x="593" y="435"/>
                  <a:pt x="593" y="435"/>
                  <a:pt x="593" y="435"/>
                </a:cubicBezTo>
                <a:cubicBezTo>
                  <a:pt x="593" y="438"/>
                  <a:pt x="592" y="439"/>
                  <a:pt x="589" y="440"/>
                </a:cubicBezTo>
                <a:cubicBezTo>
                  <a:pt x="582" y="440"/>
                  <a:pt x="582" y="440"/>
                  <a:pt x="582" y="440"/>
                </a:cubicBezTo>
                <a:cubicBezTo>
                  <a:pt x="578" y="439"/>
                  <a:pt x="577" y="438"/>
                  <a:pt x="575" y="436"/>
                </a:cubicBezTo>
                <a:cubicBezTo>
                  <a:pt x="567" y="431"/>
                  <a:pt x="567" y="431"/>
                  <a:pt x="567" y="431"/>
                </a:cubicBezTo>
                <a:cubicBezTo>
                  <a:pt x="567" y="430"/>
                  <a:pt x="567" y="430"/>
                  <a:pt x="567" y="430"/>
                </a:cubicBezTo>
                <a:cubicBezTo>
                  <a:pt x="566" y="430"/>
                  <a:pt x="566" y="430"/>
                  <a:pt x="566" y="430"/>
                </a:cubicBezTo>
                <a:cubicBezTo>
                  <a:pt x="566" y="429"/>
                  <a:pt x="566" y="429"/>
                  <a:pt x="566" y="429"/>
                </a:cubicBezTo>
                <a:cubicBezTo>
                  <a:pt x="562" y="419"/>
                  <a:pt x="562" y="419"/>
                  <a:pt x="562" y="419"/>
                </a:cubicBezTo>
                <a:cubicBezTo>
                  <a:pt x="561" y="418"/>
                  <a:pt x="558" y="416"/>
                  <a:pt x="552" y="414"/>
                </a:cubicBezTo>
                <a:cubicBezTo>
                  <a:pt x="551" y="414"/>
                  <a:pt x="551" y="414"/>
                  <a:pt x="551" y="414"/>
                </a:cubicBezTo>
                <a:cubicBezTo>
                  <a:pt x="550" y="414"/>
                  <a:pt x="550" y="414"/>
                  <a:pt x="550" y="414"/>
                </a:cubicBezTo>
                <a:cubicBezTo>
                  <a:pt x="542" y="408"/>
                  <a:pt x="542" y="408"/>
                  <a:pt x="542" y="408"/>
                </a:cubicBezTo>
                <a:cubicBezTo>
                  <a:pt x="541" y="408"/>
                  <a:pt x="541" y="408"/>
                  <a:pt x="541" y="408"/>
                </a:cubicBezTo>
                <a:cubicBezTo>
                  <a:pt x="541" y="407"/>
                  <a:pt x="541" y="407"/>
                  <a:pt x="541" y="407"/>
                </a:cubicBezTo>
                <a:cubicBezTo>
                  <a:pt x="541" y="407"/>
                  <a:pt x="541" y="407"/>
                  <a:pt x="541" y="407"/>
                </a:cubicBezTo>
                <a:cubicBezTo>
                  <a:pt x="538" y="397"/>
                  <a:pt x="538" y="397"/>
                  <a:pt x="538" y="397"/>
                </a:cubicBezTo>
                <a:cubicBezTo>
                  <a:pt x="539" y="389"/>
                  <a:pt x="539" y="389"/>
                  <a:pt x="539" y="389"/>
                </a:cubicBezTo>
                <a:cubicBezTo>
                  <a:pt x="540" y="389"/>
                  <a:pt x="540" y="389"/>
                  <a:pt x="540" y="389"/>
                </a:cubicBezTo>
                <a:cubicBezTo>
                  <a:pt x="540" y="388"/>
                  <a:pt x="540" y="388"/>
                  <a:pt x="540" y="388"/>
                </a:cubicBezTo>
                <a:cubicBezTo>
                  <a:pt x="540" y="388"/>
                  <a:pt x="540" y="388"/>
                  <a:pt x="540" y="388"/>
                </a:cubicBezTo>
                <a:cubicBezTo>
                  <a:pt x="544" y="384"/>
                  <a:pt x="544" y="384"/>
                  <a:pt x="544" y="384"/>
                </a:cubicBezTo>
                <a:cubicBezTo>
                  <a:pt x="544" y="381"/>
                  <a:pt x="544" y="381"/>
                  <a:pt x="544" y="381"/>
                </a:cubicBezTo>
                <a:cubicBezTo>
                  <a:pt x="540" y="370"/>
                  <a:pt x="540" y="370"/>
                  <a:pt x="540" y="370"/>
                </a:cubicBezTo>
                <a:cubicBezTo>
                  <a:pt x="532" y="362"/>
                  <a:pt x="532" y="362"/>
                  <a:pt x="532" y="362"/>
                </a:cubicBezTo>
                <a:cubicBezTo>
                  <a:pt x="532" y="361"/>
                  <a:pt x="532" y="361"/>
                  <a:pt x="532" y="361"/>
                </a:cubicBezTo>
                <a:cubicBezTo>
                  <a:pt x="529" y="336"/>
                  <a:pt x="529" y="336"/>
                  <a:pt x="529" y="336"/>
                </a:cubicBezTo>
                <a:cubicBezTo>
                  <a:pt x="523" y="330"/>
                  <a:pt x="523" y="330"/>
                  <a:pt x="523" y="330"/>
                </a:cubicBezTo>
                <a:cubicBezTo>
                  <a:pt x="522" y="330"/>
                  <a:pt x="522" y="330"/>
                  <a:pt x="522" y="330"/>
                </a:cubicBezTo>
                <a:cubicBezTo>
                  <a:pt x="522" y="329"/>
                  <a:pt x="522" y="329"/>
                  <a:pt x="522" y="329"/>
                </a:cubicBezTo>
                <a:cubicBezTo>
                  <a:pt x="522" y="329"/>
                  <a:pt x="522" y="329"/>
                  <a:pt x="522" y="329"/>
                </a:cubicBezTo>
                <a:cubicBezTo>
                  <a:pt x="517" y="318"/>
                  <a:pt x="517" y="318"/>
                  <a:pt x="517" y="318"/>
                </a:cubicBezTo>
                <a:cubicBezTo>
                  <a:pt x="495" y="315"/>
                  <a:pt x="495" y="315"/>
                  <a:pt x="495" y="315"/>
                </a:cubicBezTo>
                <a:cubicBezTo>
                  <a:pt x="490" y="313"/>
                  <a:pt x="486" y="310"/>
                  <a:pt x="484" y="305"/>
                </a:cubicBezTo>
                <a:cubicBezTo>
                  <a:pt x="474" y="305"/>
                  <a:pt x="474" y="305"/>
                  <a:pt x="474" y="305"/>
                </a:cubicBezTo>
                <a:cubicBezTo>
                  <a:pt x="470" y="304"/>
                  <a:pt x="467" y="301"/>
                  <a:pt x="462" y="297"/>
                </a:cubicBezTo>
                <a:cubicBezTo>
                  <a:pt x="461" y="296"/>
                  <a:pt x="461" y="296"/>
                  <a:pt x="461" y="296"/>
                </a:cubicBezTo>
                <a:cubicBezTo>
                  <a:pt x="459" y="293"/>
                  <a:pt x="456" y="290"/>
                  <a:pt x="454" y="285"/>
                </a:cubicBezTo>
                <a:cubicBezTo>
                  <a:pt x="454" y="285"/>
                  <a:pt x="454" y="285"/>
                  <a:pt x="454" y="285"/>
                </a:cubicBezTo>
                <a:cubicBezTo>
                  <a:pt x="453" y="284"/>
                  <a:pt x="453" y="284"/>
                  <a:pt x="453" y="284"/>
                </a:cubicBezTo>
                <a:cubicBezTo>
                  <a:pt x="451" y="275"/>
                  <a:pt x="451" y="275"/>
                  <a:pt x="451" y="275"/>
                </a:cubicBezTo>
                <a:cubicBezTo>
                  <a:pt x="451" y="275"/>
                  <a:pt x="451" y="275"/>
                  <a:pt x="451" y="275"/>
                </a:cubicBezTo>
                <a:cubicBezTo>
                  <a:pt x="451" y="274"/>
                  <a:pt x="451" y="274"/>
                  <a:pt x="451" y="274"/>
                </a:cubicBezTo>
                <a:cubicBezTo>
                  <a:pt x="451" y="273"/>
                  <a:pt x="451" y="273"/>
                  <a:pt x="451" y="273"/>
                </a:cubicBezTo>
                <a:cubicBezTo>
                  <a:pt x="451" y="273"/>
                  <a:pt x="451" y="273"/>
                  <a:pt x="451" y="273"/>
                </a:cubicBezTo>
                <a:cubicBezTo>
                  <a:pt x="455" y="255"/>
                  <a:pt x="455" y="255"/>
                  <a:pt x="455" y="255"/>
                </a:cubicBezTo>
                <a:cubicBezTo>
                  <a:pt x="455" y="254"/>
                  <a:pt x="455" y="254"/>
                  <a:pt x="455" y="254"/>
                </a:cubicBezTo>
                <a:cubicBezTo>
                  <a:pt x="459" y="246"/>
                  <a:pt x="459" y="246"/>
                  <a:pt x="459" y="246"/>
                </a:cubicBezTo>
                <a:cubicBezTo>
                  <a:pt x="459" y="245"/>
                  <a:pt x="459" y="245"/>
                  <a:pt x="459" y="245"/>
                </a:cubicBezTo>
                <a:cubicBezTo>
                  <a:pt x="459" y="245"/>
                  <a:pt x="459" y="245"/>
                  <a:pt x="459" y="245"/>
                </a:cubicBezTo>
                <a:cubicBezTo>
                  <a:pt x="459" y="245"/>
                  <a:pt x="459" y="245"/>
                  <a:pt x="459" y="245"/>
                </a:cubicBezTo>
                <a:cubicBezTo>
                  <a:pt x="482" y="235"/>
                  <a:pt x="482" y="235"/>
                  <a:pt x="482" y="235"/>
                </a:cubicBezTo>
                <a:cubicBezTo>
                  <a:pt x="492" y="224"/>
                  <a:pt x="492" y="224"/>
                  <a:pt x="492" y="224"/>
                </a:cubicBezTo>
                <a:cubicBezTo>
                  <a:pt x="493" y="215"/>
                  <a:pt x="493" y="215"/>
                  <a:pt x="493" y="215"/>
                </a:cubicBezTo>
                <a:cubicBezTo>
                  <a:pt x="492" y="208"/>
                  <a:pt x="492" y="208"/>
                  <a:pt x="492" y="208"/>
                </a:cubicBezTo>
                <a:cubicBezTo>
                  <a:pt x="488" y="201"/>
                  <a:pt x="486" y="196"/>
                  <a:pt x="486" y="193"/>
                </a:cubicBezTo>
                <a:cubicBezTo>
                  <a:pt x="481" y="193"/>
                  <a:pt x="481" y="193"/>
                  <a:pt x="481" y="193"/>
                </a:cubicBezTo>
                <a:cubicBezTo>
                  <a:pt x="473" y="193"/>
                  <a:pt x="473" y="193"/>
                  <a:pt x="473" y="193"/>
                </a:cubicBezTo>
                <a:cubicBezTo>
                  <a:pt x="471" y="193"/>
                  <a:pt x="466" y="199"/>
                  <a:pt x="459" y="207"/>
                </a:cubicBezTo>
                <a:cubicBezTo>
                  <a:pt x="449" y="216"/>
                  <a:pt x="449" y="216"/>
                  <a:pt x="449" y="216"/>
                </a:cubicBezTo>
                <a:cubicBezTo>
                  <a:pt x="448" y="216"/>
                  <a:pt x="448" y="216"/>
                  <a:pt x="448" y="216"/>
                </a:cubicBezTo>
                <a:cubicBezTo>
                  <a:pt x="448" y="217"/>
                  <a:pt x="448" y="217"/>
                  <a:pt x="448" y="217"/>
                </a:cubicBezTo>
                <a:cubicBezTo>
                  <a:pt x="440" y="219"/>
                  <a:pt x="434" y="220"/>
                  <a:pt x="431" y="219"/>
                </a:cubicBezTo>
                <a:lnTo>
                  <a:pt x="411" y="211"/>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44" name="Freeform 6"/>
          <p:cNvSpPr/>
          <p:nvPr/>
        </p:nvSpPr>
        <p:spPr>
          <a:xfrm>
            <a:off x="3975100" y="3241675"/>
            <a:ext cx="611188" cy="1095375"/>
          </a:xfrm>
          <a:custGeom>
            <a:avLst/>
            <a:gdLst>
              <a:gd name="txL" fmla="*/ 0 w 245"/>
              <a:gd name="txT" fmla="*/ 0 h 439"/>
              <a:gd name="txR" fmla="*/ 245 w 245"/>
              <a:gd name="txB" fmla="*/ 439 h 439"/>
            </a:gdLst>
            <a:ahLst/>
            <a:cxnLst>
              <a:cxn ang="0">
                <a:pos x="448073193" y="852937897"/>
              </a:cxn>
              <a:cxn ang="0">
                <a:pos x="572538480" y="952549625"/>
              </a:cxn>
              <a:cxn ang="0">
                <a:pos x="659664087" y="1021034247"/>
              </a:cxn>
              <a:cxn ang="0">
                <a:pos x="827693347" y="1083293449"/>
              </a:cxn>
              <a:cxn ang="0">
                <a:pos x="827693347" y="1095744291"/>
              </a:cxn>
              <a:cxn ang="0">
                <a:pos x="877478963" y="1170454334"/>
              </a:cxn>
              <a:cxn ang="0">
                <a:pos x="833914990" y="1288744821"/>
              </a:cxn>
              <a:cxn ang="0">
                <a:pos x="827693347" y="1363455176"/>
              </a:cxn>
              <a:cxn ang="0">
                <a:pos x="784129374" y="1494196505"/>
              </a:cxn>
              <a:cxn ang="0">
                <a:pos x="659664087" y="1481745663"/>
              </a:cxn>
              <a:cxn ang="0">
                <a:pos x="522752864" y="1568906549"/>
              </a:cxn>
              <a:cxn ang="0">
                <a:pos x="547646919" y="1674746193"/>
              </a:cxn>
              <a:cxn ang="0">
                <a:pos x="404511715" y="1643616592"/>
              </a:cxn>
              <a:cxn ang="0">
                <a:pos x="292492130" y="1600036149"/>
              </a:cxn>
              <a:cxn ang="0">
                <a:pos x="180475118" y="1861521302"/>
              </a:cxn>
              <a:cxn ang="0">
                <a:pos x="217814954" y="1930003429"/>
              </a:cxn>
              <a:cxn ang="0">
                <a:pos x="242706514" y="1998488052"/>
              </a:cxn>
              <a:cxn ang="0">
                <a:pos x="248930652" y="2104327696"/>
              </a:cxn>
              <a:cxn ang="0">
                <a:pos x="24894065" y="2147483647"/>
              </a:cxn>
              <a:cxn ang="0">
                <a:pos x="24894065" y="2147483647"/>
              </a:cxn>
              <a:cxn ang="0">
                <a:pos x="56009773" y="2147483647"/>
              </a:cxn>
              <a:cxn ang="0">
                <a:pos x="311162048" y="2147483647"/>
              </a:cxn>
              <a:cxn ang="0">
                <a:pos x="398287577" y="2147483647"/>
              </a:cxn>
              <a:cxn ang="0">
                <a:pos x="472967248" y="2147483647"/>
              </a:cxn>
              <a:cxn ang="0">
                <a:pos x="541422782" y="2147483647"/>
              </a:cxn>
              <a:cxn ang="0">
                <a:pos x="715673840" y="2147483647"/>
              </a:cxn>
              <a:cxn ang="0">
                <a:pos x="921040441" y="2147483647"/>
              </a:cxn>
              <a:cxn ang="0">
                <a:pos x="983274332" y="2147483647"/>
              </a:cxn>
              <a:cxn ang="0">
                <a:pos x="983274332" y="2147483647"/>
              </a:cxn>
              <a:cxn ang="0">
                <a:pos x="1064175646" y="2147483647"/>
              </a:cxn>
              <a:cxn ang="0">
                <a:pos x="1163749372" y="2147483647"/>
              </a:cxn>
              <a:cxn ang="0">
                <a:pos x="1126409537" y="2147483647"/>
              </a:cxn>
              <a:cxn ang="0">
                <a:pos x="1163749372" y="2147483647"/>
              </a:cxn>
              <a:cxn ang="0">
                <a:pos x="1263320604" y="2147483647"/>
              </a:cxn>
              <a:cxn ang="0">
                <a:pos x="1138855317" y="2147483647"/>
              </a:cxn>
              <a:cxn ang="0">
                <a:pos x="1101515481" y="2147483647"/>
              </a:cxn>
              <a:cxn ang="0">
                <a:pos x="1145079454" y="2147483647"/>
              </a:cxn>
              <a:cxn ang="0">
                <a:pos x="1425126038" y="2147483647"/>
              </a:cxn>
              <a:cxn ang="0">
                <a:pos x="1524697270" y="2147483647"/>
              </a:cxn>
              <a:cxn ang="0">
                <a:pos x="1362892147" y="1774357921"/>
              </a:cxn>
              <a:cxn ang="0">
                <a:pos x="1288212164" y="1737002899"/>
              </a:cxn>
              <a:cxn ang="0">
                <a:pos x="1275766384" y="1631165750"/>
              </a:cxn>
              <a:cxn ang="0">
                <a:pos x="1300660439" y="902743761"/>
              </a:cxn>
              <a:cxn ang="0">
                <a:pos x="1313106531" y="765777011"/>
              </a:cxn>
              <a:cxn ang="0">
                <a:pos x="1387786203" y="647486369"/>
              </a:cxn>
              <a:cxn ang="0">
                <a:pos x="1306882082" y="529195882"/>
              </a:cxn>
              <a:cxn ang="0">
                <a:pos x="1300660439" y="423356238"/>
              </a:cxn>
              <a:cxn ang="0">
                <a:pos x="1300660439" y="410905396"/>
              </a:cxn>
              <a:cxn ang="0">
                <a:pos x="1369116285" y="174321850"/>
              </a:cxn>
              <a:cxn ang="0">
                <a:pos x="1418901901" y="105839683"/>
              </a:cxn>
              <a:cxn ang="0">
                <a:pos x="1474911654" y="56031305"/>
              </a:cxn>
              <a:cxn ang="0">
                <a:pos x="1394007845" y="0"/>
              </a:cxn>
              <a:cxn ang="0">
                <a:pos x="1263320604" y="49805883"/>
              </a:cxn>
              <a:cxn ang="0">
                <a:pos x="1145079454" y="161870968"/>
              </a:cxn>
              <a:cxn ang="0">
                <a:pos x="983274332" y="273936073"/>
              </a:cxn>
              <a:cxn ang="0">
                <a:pos x="914818798" y="336195352"/>
              </a:cxn>
              <a:cxn ang="0">
                <a:pos x="871254825" y="560322988"/>
              </a:cxn>
              <a:cxn ang="0">
                <a:pos x="858809045" y="622582189"/>
              </a:cxn>
              <a:cxn ang="0">
                <a:pos x="815245072" y="684841546"/>
              </a:cxn>
              <a:cxn ang="0">
                <a:pos x="809023429" y="691066967"/>
              </a:cxn>
              <a:cxn ang="0">
                <a:pos x="715673840" y="703517810"/>
              </a:cxn>
              <a:cxn ang="0">
                <a:pos x="709452198" y="703517810"/>
              </a:cxn>
              <a:cxn ang="0">
                <a:pos x="504082946" y="622582189"/>
              </a:cxn>
            </a:cxnLst>
            <a:rect l="txL" t="txT" r="txR" b="txB"/>
            <a:pathLst>
              <a:path w="245" h="439">
                <a:moveTo>
                  <a:pt x="81" y="100"/>
                </a:moveTo>
                <a:cubicBezTo>
                  <a:pt x="78" y="100"/>
                  <a:pt x="78" y="100"/>
                  <a:pt x="78" y="100"/>
                </a:cubicBezTo>
                <a:cubicBezTo>
                  <a:pt x="72" y="137"/>
                  <a:pt x="72" y="137"/>
                  <a:pt x="72" y="137"/>
                </a:cubicBezTo>
                <a:cubicBezTo>
                  <a:pt x="82" y="149"/>
                  <a:pt x="82" y="149"/>
                  <a:pt x="82" y="149"/>
                </a:cubicBezTo>
                <a:cubicBezTo>
                  <a:pt x="92" y="153"/>
                  <a:pt x="92" y="153"/>
                  <a:pt x="92" y="153"/>
                </a:cubicBezTo>
                <a:cubicBezTo>
                  <a:pt x="92" y="153"/>
                  <a:pt x="92" y="153"/>
                  <a:pt x="92" y="153"/>
                </a:cubicBezTo>
                <a:cubicBezTo>
                  <a:pt x="92" y="153"/>
                  <a:pt x="92" y="153"/>
                  <a:pt x="92" y="153"/>
                </a:cubicBezTo>
                <a:cubicBezTo>
                  <a:pt x="93" y="154"/>
                  <a:pt x="93" y="154"/>
                  <a:pt x="93" y="154"/>
                </a:cubicBezTo>
                <a:cubicBezTo>
                  <a:pt x="106" y="164"/>
                  <a:pt x="106" y="164"/>
                  <a:pt x="106" y="164"/>
                </a:cubicBezTo>
                <a:cubicBezTo>
                  <a:pt x="123" y="168"/>
                  <a:pt x="123" y="168"/>
                  <a:pt x="123" y="168"/>
                </a:cubicBezTo>
                <a:cubicBezTo>
                  <a:pt x="124" y="168"/>
                  <a:pt x="124" y="168"/>
                  <a:pt x="124" y="168"/>
                </a:cubicBezTo>
                <a:cubicBezTo>
                  <a:pt x="133" y="174"/>
                  <a:pt x="133" y="174"/>
                  <a:pt x="133" y="174"/>
                </a:cubicBezTo>
                <a:cubicBezTo>
                  <a:pt x="133" y="174"/>
                  <a:pt x="133" y="174"/>
                  <a:pt x="133" y="174"/>
                </a:cubicBezTo>
                <a:cubicBezTo>
                  <a:pt x="133" y="174"/>
                  <a:pt x="133" y="174"/>
                  <a:pt x="133" y="174"/>
                </a:cubicBezTo>
                <a:cubicBezTo>
                  <a:pt x="133" y="176"/>
                  <a:pt x="133" y="176"/>
                  <a:pt x="133" y="176"/>
                </a:cubicBezTo>
                <a:cubicBezTo>
                  <a:pt x="140" y="185"/>
                  <a:pt x="140" y="185"/>
                  <a:pt x="140" y="185"/>
                </a:cubicBezTo>
                <a:cubicBezTo>
                  <a:pt x="141" y="187"/>
                  <a:pt x="141" y="187"/>
                  <a:pt x="141" y="187"/>
                </a:cubicBezTo>
                <a:cubicBezTo>
                  <a:pt x="141" y="188"/>
                  <a:pt x="141" y="188"/>
                  <a:pt x="141" y="188"/>
                </a:cubicBezTo>
                <a:cubicBezTo>
                  <a:pt x="135" y="197"/>
                  <a:pt x="135" y="197"/>
                  <a:pt x="135" y="197"/>
                </a:cubicBezTo>
                <a:cubicBezTo>
                  <a:pt x="133" y="199"/>
                  <a:pt x="133" y="202"/>
                  <a:pt x="133" y="207"/>
                </a:cubicBezTo>
                <a:cubicBezTo>
                  <a:pt x="134" y="207"/>
                  <a:pt x="134" y="207"/>
                  <a:pt x="134" y="207"/>
                </a:cubicBezTo>
                <a:cubicBezTo>
                  <a:pt x="134" y="218"/>
                  <a:pt x="134" y="218"/>
                  <a:pt x="134" y="218"/>
                </a:cubicBezTo>
                <a:cubicBezTo>
                  <a:pt x="133" y="219"/>
                  <a:pt x="133" y="219"/>
                  <a:pt x="133" y="219"/>
                </a:cubicBezTo>
                <a:cubicBezTo>
                  <a:pt x="133" y="219"/>
                  <a:pt x="133" y="219"/>
                  <a:pt x="133" y="219"/>
                </a:cubicBezTo>
                <a:cubicBezTo>
                  <a:pt x="128" y="237"/>
                  <a:pt x="128" y="237"/>
                  <a:pt x="128" y="237"/>
                </a:cubicBezTo>
                <a:cubicBezTo>
                  <a:pt x="127" y="240"/>
                  <a:pt x="127" y="240"/>
                  <a:pt x="127" y="240"/>
                </a:cubicBezTo>
                <a:cubicBezTo>
                  <a:pt x="126" y="240"/>
                  <a:pt x="126" y="240"/>
                  <a:pt x="126" y="240"/>
                </a:cubicBezTo>
                <a:cubicBezTo>
                  <a:pt x="124" y="239"/>
                  <a:pt x="124" y="239"/>
                  <a:pt x="124" y="239"/>
                </a:cubicBezTo>
                <a:cubicBezTo>
                  <a:pt x="116" y="238"/>
                  <a:pt x="116" y="238"/>
                  <a:pt x="116" y="238"/>
                </a:cubicBezTo>
                <a:cubicBezTo>
                  <a:pt x="106" y="238"/>
                  <a:pt x="106" y="238"/>
                  <a:pt x="106" y="238"/>
                </a:cubicBezTo>
                <a:cubicBezTo>
                  <a:pt x="97" y="241"/>
                  <a:pt x="97" y="241"/>
                  <a:pt x="97" y="241"/>
                </a:cubicBezTo>
                <a:cubicBezTo>
                  <a:pt x="87" y="250"/>
                  <a:pt x="87" y="250"/>
                  <a:pt x="87" y="250"/>
                </a:cubicBezTo>
                <a:cubicBezTo>
                  <a:pt x="84" y="252"/>
                  <a:pt x="84" y="252"/>
                  <a:pt x="84" y="252"/>
                </a:cubicBezTo>
                <a:cubicBezTo>
                  <a:pt x="98" y="259"/>
                  <a:pt x="98" y="259"/>
                  <a:pt x="98" y="259"/>
                </a:cubicBezTo>
                <a:cubicBezTo>
                  <a:pt x="96" y="261"/>
                  <a:pt x="96" y="261"/>
                  <a:pt x="96" y="261"/>
                </a:cubicBezTo>
                <a:cubicBezTo>
                  <a:pt x="96" y="264"/>
                  <a:pt x="93" y="267"/>
                  <a:pt x="88" y="269"/>
                </a:cubicBezTo>
                <a:cubicBezTo>
                  <a:pt x="79" y="270"/>
                  <a:pt x="79" y="270"/>
                  <a:pt x="79" y="270"/>
                </a:cubicBezTo>
                <a:cubicBezTo>
                  <a:pt x="65" y="264"/>
                  <a:pt x="65" y="264"/>
                  <a:pt x="65" y="264"/>
                </a:cubicBezTo>
                <a:cubicBezTo>
                  <a:pt x="65" y="264"/>
                  <a:pt x="65" y="264"/>
                  <a:pt x="65" y="264"/>
                </a:cubicBezTo>
                <a:cubicBezTo>
                  <a:pt x="65" y="264"/>
                  <a:pt x="65" y="264"/>
                  <a:pt x="65" y="264"/>
                </a:cubicBezTo>
                <a:cubicBezTo>
                  <a:pt x="53" y="257"/>
                  <a:pt x="53" y="257"/>
                  <a:pt x="53" y="257"/>
                </a:cubicBezTo>
                <a:cubicBezTo>
                  <a:pt x="47" y="257"/>
                  <a:pt x="47" y="257"/>
                  <a:pt x="47" y="257"/>
                </a:cubicBezTo>
                <a:cubicBezTo>
                  <a:pt x="32" y="279"/>
                  <a:pt x="32" y="279"/>
                  <a:pt x="32" y="279"/>
                </a:cubicBezTo>
                <a:cubicBezTo>
                  <a:pt x="29" y="286"/>
                  <a:pt x="29" y="286"/>
                  <a:pt x="29" y="286"/>
                </a:cubicBezTo>
                <a:cubicBezTo>
                  <a:pt x="29" y="299"/>
                  <a:pt x="29" y="299"/>
                  <a:pt x="29" y="299"/>
                </a:cubicBezTo>
                <a:cubicBezTo>
                  <a:pt x="35" y="309"/>
                  <a:pt x="35" y="309"/>
                  <a:pt x="35" y="309"/>
                </a:cubicBezTo>
                <a:cubicBezTo>
                  <a:pt x="35" y="310"/>
                  <a:pt x="35" y="310"/>
                  <a:pt x="35" y="310"/>
                </a:cubicBezTo>
                <a:cubicBezTo>
                  <a:pt x="35" y="310"/>
                  <a:pt x="35" y="310"/>
                  <a:pt x="35" y="310"/>
                </a:cubicBezTo>
                <a:cubicBezTo>
                  <a:pt x="35" y="310"/>
                  <a:pt x="35" y="310"/>
                  <a:pt x="35" y="310"/>
                </a:cubicBezTo>
                <a:cubicBezTo>
                  <a:pt x="39" y="320"/>
                  <a:pt x="39" y="320"/>
                  <a:pt x="39" y="320"/>
                </a:cubicBezTo>
                <a:cubicBezTo>
                  <a:pt x="39" y="321"/>
                  <a:pt x="39" y="321"/>
                  <a:pt x="39" y="321"/>
                </a:cubicBezTo>
                <a:cubicBezTo>
                  <a:pt x="39" y="335"/>
                  <a:pt x="39" y="335"/>
                  <a:pt x="39" y="335"/>
                </a:cubicBezTo>
                <a:cubicBezTo>
                  <a:pt x="39" y="337"/>
                  <a:pt x="39" y="337"/>
                  <a:pt x="39" y="337"/>
                </a:cubicBezTo>
                <a:cubicBezTo>
                  <a:pt x="40" y="338"/>
                  <a:pt x="40" y="338"/>
                  <a:pt x="40" y="338"/>
                </a:cubicBezTo>
                <a:cubicBezTo>
                  <a:pt x="30" y="340"/>
                  <a:pt x="30" y="340"/>
                  <a:pt x="30" y="340"/>
                </a:cubicBezTo>
                <a:cubicBezTo>
                  <a:pt x="12" y="340"/>
                  <a:pt x="12" y="340"/>
                  <a:pt x="12" y="340"/>
                </a:cubicBezTo>
                <a:cubicBezTo>
                  <a:pt x="4" y="345"/>
                  <a:pt x="4" y="345"/>
                  <a:pt x="4" y="345"/>
                </a:cubicBezTo>
                <a:cubicBezTo>
                  <a:pt x="0" y="351"/>
                  <a:pt x="0" y="351"/>
                  <a:pt x="0" y="351"/>
                </a:cubicBezTo>
                <a:cubicBezTo>
                  <a:pt x="1" y="352"/>
                  <a:pt x="1" y="352"/>
                  <a:pt x="1" y="352"/>
                </a:cubicBezTo>
                <a:cubicBezTo>
                  <a:pt x="4" y="370"/>
                  <a:pt x="4" y="370"/>
                  <a:pt x="4" y="370"/>
                </a:cubicBezTo>
                <a:cubicBezTo>
                  <a:pt x="5" y="370"/>
                  <a:pt x="5" y="370"/>
                  <a:pt x="5" y="370"/>
                </a:cubicBezTo>
                <a:cubicBezTo>
                  <a:pt x="5" y="377"/>
                  <a:pt x="5" y="377"/>
                  <a:pt x="5" y="377"/>
                </a:cubicBezTo>
                <a:cubicBezTo>
                  <a:pt x="9" y="386"/>
                  <a:pt x="9" y="386"/>
                  <a:pt x="9" y="386"/>
                </a:cubicBezTo>
                <a:cubicBezTo>
                  <a:pt x="22" y="394"/>
                  <a:pt x="22" y="394"/>
                  <a:pt x="22" y="394"/>
                </a:cubicBezTo>
                <a:cubicBezTo>
                  <a:pt x="41" y="390"/>
                  <a:pt x="41" y="390"/>
                  <a:pt x="41" y="390"/>
                </a:cubicBezTo>
                <a:cubicBezTo>
                  <a:pt x="50" y="384"/>
                  <a:pt x="50" y="384"/>
                  <a:pt x="50" y="384"/>
                </a:cubicBezTo>
                <a:cubicBezTo>
                  <a:pt x="51" y="383"/>
                  <a:pt x="51" y="383"/>
                  <a:pt x="51" y="383"/>
                </a:cubicBezTo>
                <a:cubicBezTo>
                  <a:pt x="59" y="383"/>
                  <a:pt x="59" y="383"/>
                  <a:pt x="59" y="383"/>
                </a:cubicBezTo>
                <a:cubicBezTo>
                  <a:pt x="64" y="395"/>
                  <a:pt x="64" y="395"/>
                  <a:pt x="64" y="395"/>
                </a:cubicBezTo>
                <a:cubicBezTo>
                  <a:pt x="67" y="398"/>
                  <a:pt x="70" y="401"/>
                  <a:pt x="71" y="404"/>
                </a:cubicBezTo>
                <a:cubicBezTo>
                  <a:pt x="75" y="404"/>
                  <a:pt x="75" y="404"/>
                  <a:pt x="75" y="404"/>
                </a:cubicBezTo>
                <a:cubicBezTo>
                  <a:pt x="76" y="404"/>
                  <a:pt x="76" y="404"/>
                  <a:pt x="76" y="404"/>
                </a:cubicBezTo>
                <a:cubicBezTo>
                  <a:pt x="78" y="404"/>
                  <a:pt x="78" y="404"/>
                  <a:pt x="78" y="404"/>
                </a:cubicBezTo>
                <a:cubicBezTo>
                  <a:pt x="78" y="403"/>
                  <a:pt x="78" y="403"/>
                  <a:pt x="78" y="403"/>
                </a:cubicBezTo>
                <a:cubicBezTo>
                  <a:pt x="87" y="396"/>
                  <a:pt x="87" y="396"/>
                  <a:pt x="87" y="396"/>
                </a:cubicBezTo>
                <a:cubicBezTo>
                  <a:pt x="95" y="410"/>
                  <a:pt x="95" y="410"/>
                  <a:pt x="95" y="410"/>
                </a:cubicBezTo>
                <a:cubicBezTo>
                  <a:pt x="103" y="415"/>
                  <a:pt x="103" y="415"/>
                  <a:pt x="103" y="415"/>
                </a:cubicBezTo>
                <a:cubicBezTo>
                  <a:pt x="115" y="415"/>
                  <a:pt x="115" y="415"/>
                  <a:pt x="115" y="415"/>
                </a:cubicBezTo>
                <a:cubicBezTo>
                  <a:pt x="124" y="414"/>
                  <a:pt x="124" y="414"/>
                  <a:pt x="124" y="414"/>
                </a:cubicBezTo>
                <a:cubicBezTo>
                  <a:pt x="126" y="414"/>
                  <a:pt x="126" y="414"/>
                  <a:pt x="126" y="414"/>
                </a:cubicBezTo>
                <a:cubicBezTo>
                  <a:pt x="148" y="417"/>
                  <a:pt x="148" y="417"/>
                  <a:pt x="148" y="417"/>
                </a:cubicBezTo>
                <a:cubicBezTo>
                  <a:pt x="149" y="417"/>
                  <a:pt x="149" y="417"/>
                  <a:pt x="149" y="417"/>
                </a:cubicBezTo>
                <a:cubicBezTo>
                  <a:pt x="149" y="418"/>
                  <a:pt x="149" y="418"/>
                  <a:pt x="149" y="418"/>
                </a:cubicBezTo>
                <a:cubicBezTo>
                  <a:pt x="158" y="423"/>
                  <a:pt x="158" y="423"/>
                  <a:pt x="158" y="423"/>
                </a:cubicBezTo>
                <a:cubicBezTo>
                  <a:pt x="158" y="423"/>
                  <a:pt x="158" y="423"/>
                  <a:pt x="158" y="423"/>
                </a:cubicBezTo>
                <a:cubicBezTo>
                  <a:pt x="158" y="423"/>
                  <a:pt x="158" y="423"/>
                  <a:pt x="158" y="423"/>
                </a:cubicBezTo>
                <a:cubicBezTo>
                  <a:pt x="158" y="424"/>
                  <a:pt x="158" y="424"/>
                  <a:pt x="158" y="424"/>
                </a:cubicBezTo>
                <a:cubicBezTo>
                  <a:pt x="166" y="430"/>
                  <a:pt x="166" y="430"/>
                  <a:pt x="166" y="430"/>
                </a:cubicBezTo>
                <a:cubicBezTo>
                  <a:pt x="166" y="431"/>
                  <a:pt x="166" y="431"/>
                  <a:pt x="166" y="431"/>
                </a:cubicBezTo>
                <a:cubicBezTo>
                  <a:pt x="171" y="437"/>
                  <a:pt x="171" y="437"/>
                  <a:pt x="171" y="437"/>
                </a:cubicBezTo>
                <a:cubicBezTo>
                  <a:pt x="177" y="439"/>
                  <a:pt x="177" y="439"/>
                  <a:pt x="177" y="439"/>
                </a:cubicBezTo>
                <a:cubicBezTo>
                  <a:pt x="187" y="438"/>
                  <a:pt x="187" y="438"/>
                  <a:pt x="187" y="438"/>
                </a:cubicBezTo>
                <a:cubicBezTo>
                  <a:pt x="187" y="425"/>
                  <a:pt x="187" y="425"/>
                  <a:pt x="187" y="425"/>
                </a:cubicBezTo>
                <a:cubicBezTo>
                  <a:pt x="182" y="417"/>
                  <a:pt x="182" y="417"/>
                  <a:pt x="182" y="417"/>
                </a:cubicBezTo>
                <a:cubicBezTo>
                  <a:pt x="181" y="417"/>
                  <a:pt x="181" y="417"/>
                  <a:pt x="181" y="417"/>
                </a:cubicBezTo>
                <a:cubicBezTo>
                  <a:pt x="181" y="416"/>
                  <a:pt x="181" y="416"/>
                  <a:pt x="181" y="416"/>
                </a:cubicBezTo>
                <a:cubicBezTo>
                  <a:pt x="178" y="400"/>
                  <a:pt x="178" y="400"/>
                  <a:pt x="178" y="400"/>
                </a:cubicBezTo>
                <a:cubicBezTo>
                  <a:pt x="186" y="392"/>
                  <a:pt x="186" y="392"/>
                  <a:pt x="186" y="392"/>
                </a:cubicBezTo>
                <a:cubicBezTo>
                  <a:pt x="187" y="391"/>
                  <a:pt x="187" y="391"/>
                  <a:pt x="187" y="391"/>
                </a:cubicBezTo>
                <a:cubicBezTo>
                  <a:pt x="187" y="391"/>
                  <a:pt x="187" y="391"/>
                  <a:pt x="187" y="391"/>
                </a:cubicBezTo>
                <a:cubicBezTo>
                  <a:pt x="195" y="390"/>
                  <a:pt x="195" y="390"/>
                  <a:pt x="195" y="390"/>
                </a:cubicBezTo>
                <a:cubicBezTo>
                  <a:pt x="203" y="390"/>
                  <a:pt x="203" y="390"/>
                  <a:pt x="203" y="390"/>
                </a:cubicBezTo>
                <a:cubicBezTo>
                  <a:pt x="205" y="387"/>
                  <a:pt x="205" y="387"/>
                  <a:pt x="205" y="387"/>
                </a:cubicBezTo>
                <a:cubicBezTo>
                  <a:pt x="200" y="380"/>
                  <a:pt x="200" y="380"/>
                  <a:pt x="200" y="380"/>
                </a:cubicBezTo>
                <a:cubicBezTo>
                  <a:pt x="183" y="369"/>
                  <a:pt x="183" y="369"/>
                  <a:pt x="183" y="369"/>
                </a:cubicBezTo>
                <a:cubicBezTo>
                  <a:pt x="178" y="362"/>
                  <a:pt x="178" y="362"/>
                  <a:pt x="178" y="362"/>
                </a:cubicBezTo>
                <a:cubicBezTo>
                  <a:pt x="178" y="361"/>
                  <a:pt x="178" y="361"/>
                  <a:pt x="178" y="361"/>
                </a:cubicBezTo>
                <a:cubicBezTo>
                  <a:pt x="177" y="361"/>
                  <a:pt x="177" y="361"/>
                  <a:pt x="177" y="361"/>
                </a:cubicBezTo>
                <a:cubicBezTo>
                  <a:pt x="178" y="360"/>
                  <a:pt x="178" y="360"/>
                  <a:pt x="178" y="360"/>
                </a:cubicBezTo>
                <a:cubicBezTo>
                  <a:pt x="183" y="350"/>
                  <a:pt x="183" y="350"/>
                  <a:pt x="183" y="350"/>
                </a:cubicBezTo>
                <a:cubicBezTo>
                  <a:pt x="184" y="352"/>
                  <a:pt x="184" y="352"/>
                  <a:pt x="184" y="352"/>
                </a:cubicBezTo>
                <a:cubicBezTo>
                  <a:pt x="196" y="355"/>
                  <a:pt x="196" y="355"/>
                  <a:pt x="196" y="355"/>
                </a:cubicBezTo>
                <a:cubicBezTo>
                  <a:pt x="228" y="354"/>
                  <a:pt x="228" y="354"/>
                  <a:pt x="228" y="354"/>
                </a:cubicBezTo>
                <a:cubicBezTo>
                  <a:pt x="229" y="354"/>
                  <a:pt x="229" y="354"/>
                  <a:pt x="229" y="354"/>
                </a:cubicBezTo>
                <a:cubicBezTo>
                  <a:pt x="229" y="354"/>
                  <a:pt x="229" y="354"/>
                  <a:pt x="229" y="354"/>
                </a:cubicBezTo>
                <a:cubicBezTo>
                  <a:pt x="238" y="357"/>
                  <a:pt x="238" y="357"/>
                  <a:pt x="238" y="357"/>
                </a:cubicBezTo>
                <a:cubicBezTo>
                  <a:pt x="245" y="352"/>
                  <a:pt x="245" y="352"/>
                  <a:pt x="245" y="352"/>
                </a:cubicBezTo>
                <a:cubicBezTo>
                  <a:pt x="241" y="333"/>
                  <a:pt x="241" y="333"/>
                  <a:pt x="241" y="333"/>
                </a:cubicBezTo>
                <a:cubicBezTo>
                  <a:pt x="230" y="326"/>
                  <a:pt x="230" y="326"/>
                  <a:pt x="230" y="326"/>
                </a:cubicBezTo>
                <a:cubicBezTo>
                  <a:pt x="220" y="320"/>
                  <a:pt x="217" y="307"/>
                  <a:pt x="219" y="285"/>
                </a:cubicBezTo>
                <a:cubicBezTo>
                  <a:pt x="209" y="280"/>
                  <a:pt x="209" y="280"/>
                  <a:pt x="209" y="280"/>
                </a:cubicBezTo>
                <a:cubicBezTo>
                  <a:pt x="208" y="279"/>
                  <a:pt x="208" y="279"/>
                  <a:pt x="208" y="279"/>
                </a:cubicBezTo>
                <a:cubicBezTo>
                  <a:pt x="207" y="279"/>
                  <a:pt x="207" y="279"/>
                  <a:pt x="207" y="279"/>
                </a:cubicBezTo>
                <a:cubicBezTo>
                  <a:pt x="207" y="278"/>
                  <a:pt x="207" y="278"/>
                  <a:pt x="207" y="278"/>
                </a:cubicBezTo>
                <a:cubicBezTo>
                  <a:pt x="207" y="278"/>
                  <a:pt x="207" y="278"/>
                  <a:pt x="207" y="278"/>
                </a:cubicBezTo>
                <a:cubicBezTo>
                  <a:pt x="205" y="262"/>
                  <a:pt x="205" y="262"/>
                  <a:pt x="205" y="262"/>
                </a:cubicBezTo>
                <a:cubicBezTo>
                  <a:pt x="218" y="200"/>
                  <a:pt x="218" y="200"/>
                  <a:pt x="218" y="200"/>
                </a:cubicBezTo>
                <a:cubicBezTo>
                  <a:pt x="213" y="182"/>
                  <a:pt x="210" y="170"/>
                  <a:pt x="210" y="163"/>
                </a:cubicBezTo>
                <a:cubicBezTo>
                  <a:pt x="209" y="145"/>
                  <a:pt x="209" y="145"/>
                  <a:pt x="209" y="145"/>
                </a:cubicBezTo>
                <a:cubicBezTo>
                  <a:pt x="210" y="125"/>
                  <a:pt x="210" y="125"/>
                  <a:pt x="210" y="125"/>
                </a:cubicBezTo>
                <a:cubicBezTo>
                  <a:pt x="210" y="124"/>
                  <a:pt x="210" y="124"/>
                  <a:pt x="210" y="124"/>
                </a:cubicBezTo>
                <a:cubicBezTo>
                  <a:pt x="211" y="123"/>
                  <a:pt x="211" y="123"/>
                  <a:pt x="211" y="123"/>
                </a:cubicBezTo>
                <a:cubicBezTo>
                  <a:pt x="211" y="123"/>
                  <a:pt x="211" y="123"/>
                  <a:pt x="211" y="123"/>
                </a:cubicBezTo>
                <a:cubicBezTo>
                  <a:pt x="223" y="114"/>
                  <a:pt x="223" y="114"/>
                  <a:pt x="223" y="114"/>
                </a:cubicBezTo>
                <a:cubicBezTo>
                  <a:pt x="223" y="104"/>
                  <a:pt x="223" y="104"/>
                  <a:pt x="223" y="104"/>
                </a:cubicBezTo>
                <a:cubicBezTo>
                  <a:pt x="223" y="102"/>
                  <a:pt x="222" y="98"/>
                  <a:pt x="219" y="93"/>
                </a:cubicBezTo>
                <a:cubicBezTo>
                  <a:pt x="211" y="85"/>
                  <a:pt x="211" y="85"/>
                  <a:pt x="211" y="85"/>
                </a:cubicBezTo>
                <a:cubicBezTo>
                  <a:pt x="210" y="85"/>
                  <a:pt x="210" y="85"/>
                  <a:pt x="210" y="85"/>
                </a:cubicBezTo>
                <a:cubicBezTo>
                  <a:pt x="210" y="83"/>
                  <a:pt x="210" y="83"/>
                  <a:pt x="210" y="83"/>
                </a:cubicBezTo>
                <a:cubicBezTo>
                  <a:pt x="209" y="68"/>
                  <a:pt x="209" y="68"/>
                  <a:pt x="209" y="68"/>
                </a:cubicBezTo>
                <a:cubicBezTo>
                  <a:pt x="209" y="68"/>
                  <a:pt x="209" y="68"/>
                  <a:pt x="209" y="68"/>
                </a:cubicBezTo>
                <a:cubicBezTo>
                  <a:pt x="208" y="67"/>
                  <a:pt x="208" y="67"/>
                  <a:pt x="208" y="67"/>
                </a:cubicBezTo>
                <a:cubicBezTo>
                  <a:pt x="209" y="66"/>
                  <a:pt x="209" y="66"/>
                  <a:pt x="209" y="66"/>
                </a:cubicBezTo>
                <a:cubicBezTo>
                  <a:pt x="209" y="66"/>
                  <a:pt x="209" y="66"/>
                  <a:pt x="209" y="66"/>
                </a:cubicBezTo>
                <a:cubicBezTo>
                  <a:pt x="225" y="46"/>
                  <a:pt x="225" y="46"/>
                  <a:pt x="225" y="46"/>
                </a:cubicBezTo>
                <a:cubicBezTo>
                  <a:pt x="225" y="37"/>
                  <a:pt x="225" y="37"/>
                  <a:pt x="225" y="37"/>
                </a:cubicBezTo>
                <a:cubicBezTo>
                  <a:pt x="220" y="28"/>
                  <a:pt x="220" y="28"/>
                  <a:pt x="220" y="28"/>
                </a:cubicBezTo>
                <a:cubicBezTo>
                  <a:pt x="220" y="28"/>
                  <a:pt x="220" y="28"/>
                  <a:pt x="220" y="28"/>
                </a:cubicBezTo>
                <a:cubicBezTo>
                  <a:pt x="220" y="26"/>
                  <a:pt x="220" y="26"/>
                  <a:pt x="220" y="26"/>
                </a:cubicBezTo>
                <a:cubicBezTo>
                  <a:pt x="228" y="17"/>
                  <a:pt x="228" y="17"/>
                  <a:pt x="228" y="17"/>
                </a:cubicBezTo>
                <a:cubicBezTo>
                  <a:pt x="228" y="16"/>
                  <a:pt x="228" y="16"/>
                  <a:pt x="228" y="16"/>
                </a:cubicBezTo>
                <a:cubicBezTo>
                  <a:pt x="228" y="16"/>
                  <a:pt x="228" y="16"/>
                  <a:pt x="228" y="16"/>
                </a:cubicBezTo>
                <a:cubicBezTo>
                  <a:pt x="237" y="9"/>
                  <a:pt x="237" y="9"/>
                  <a:pt x="237" y="9"/>
                </a:cubicBezTo>
                <a:cubicBezTo>
                  <a:pt x="235" y="1"/>
                  <a:pt x="235" y="1"/>
                  <a:pt x="235" y="1"/>
                </a:cubicBezTo>
                <a:cubicBezTo>
                  <a:pt x="231" y="1"/>
                  <a:pt x="231" y="1"/>
                  <a:pt x="231" y="1"/>
                </a:cubicBezTo>
                <a:cubicBezTo>
                  <a:pt x="224" y="0"/>
                  <a:pt x="224" y="0"/>
                  <a:pt x="224" y="0"/>
                </a:cubicBezTo>
                <a:cubicBezTo>
                  <a:pt x="221" y="15"/>
                  <a:pt x="221" y="15"/>
                  <a:pt x="221" y="15"/>
                </a:cubicBezTo>
                <a:cubicBezTo>
                  <a:pt x="219" y="14"/>
                  <a:pt x="219" y="14"/>
                  <a:pt x="219" y="14"/>
                </a:cubicBezTo>
                <a:cubicBezTo>
                  <a:pt x="203" y="8"/>
                  <a:pt x="203" y="8"/>
                  <a:pt x="203" y="8"/>
                </a:cubicBezTo>
                <a:cubicBezTo>
                  <a:pt x="194" y="6"/>
                  <a:pt x="194" y="6"/>
                  <a:pt x="194" y="6"/>
                </a:cubicBezTo>
                <a:cubicBezTo>
                  <a:pt x="197" y="21"/>
                  <a:pt x="197" y="21"/>
                  <a:pt x="197" y="21"/>
                </a:cubicBezTo>
                <a:cubicBezTo>
                  <a:pt x="184" y="26"/>
                  <a:pt x="184" y="26"/>
                  <a:pt x="184" y="26"/>
                </a:cubicBezTo>
                <a:cubicBezTo>
                  <a:pt x="164" y="36"/>
                  <a:pt x="164" y="36"/>
                  <a:pt x="164" y="36"/>
                </a:cubicBezTo>
                <a:cubicBezTo>
                  <a:pt x="158" y="44"/>
                  <a:pt x="158" y="44"/>
                  <a:pt x="158" y="44"/>
                </a:cubicBezTo>
                <a:cubicBezTo>
                  <a:pt x="158" y="44"/>
                  <a:pt x="158" y="44"/>
                  <a:pt x="158" y="44"/>
                </a:cubicBezTo>
                <a:cubicBezTo>
                  <a:pt x="158" y="45"/>
                  <a:pt x="158" y="45"/>
                  <a:pt x="158" y="45"/>
                </a:cubicBezTo>
                <a:cubicBezTo>
                  <a:pt x="158" y="45"/>
                  <a:pt x="158" y="45"/>
                  <a:pt x="158" y="45"/>
                </a:cubicBezTo>
                <a:cubicBezTo>
                  <a:pt x="147" y="54"/>
                  <a:pt x="147" y="54"/>
                  <a:pt x="147" y="54"/>
                </a:cubicBezTo>
                <a:cubicBezTo>
                  <a:pt x="146" y="68"/>
                  <a:pt x="146" y="68"/>
                  <a:pt x="146" y="68"/>
                </a:cubicBezTo>
                <a:cubicBezTo>
                  <a:pt x="146" y="69"/>
                  <a:pt x="146" y="69"/>
                  <a:pt x="146" y="69"/>
                </a:cubicBezTo>
                <a:cubicBezTo>
                  <a:pt x="140" y="90"/>
                  <a:pt x="140" y="90"/>
                  <a:pt x="140" y="90"/>
                </a:cubicBezTo>
                <a:cubicBezTo>
                  <a:pt x="141" y="90"/>
                  <a:pt x="141" y="90"/>
                  <a:pt x="141" y="90"/>
                </a:cubicBezTo>
                <a:cubicBezTo>
                  <a:pt x="138" y="100"/>
                  <a:pt x="138" y="100"/>
                  <a:pt x="138" y="100"/>
                </a:cubicBezTo>
                <a:cubicBezTo>
                  <a:pt x="138" y="100"/>
                  <a:pt x="138" y="100"/>
                  <a:pt x="138" y="100"/>
                </a:cubicBezTo>
                <a:cubicBezTo>
                  <a:pt x="138" y="100"/>
                  <a:pt x="138" y="100"/>
                  <a:pt x="138" y="100"/>
                </a:cubicBezTo>
                <a:cubicBezTo>
                  <a:pt x="138" y="101"/>
                  <a:pt x="138" y="101"/>
                  <a:pt x="138" y="101"/>
                </a:cubicBezTo>
                <a:cubicBezTo>
                  <a:pt x="131" y="110"/>
                  <a:pt x="131" y="110"/>
                  <a:pt x="131" y="110"/>
                </a:cubicBezTo>
                <a:cubicBezTo>
                  <a:pt x="130" y="110"/>
                  <a:pt x="130" y="110"/>
                  <a:pt x="130" y="110"/>
                </a:cubicBezTo>
                <a:cubicBezTo>
                  <a:pt x="130" y="111"/>
                  <a:pt x="130" y="111"/>
                  <a:pt x="130" y="111"/>
                </a:cubicBezTo>
                <a:cubicBezTo>
                  <a:pt x="130" y="111"/>
                  <a:pt x="130" y="111"/>
                  <a:pt x="130" y="111"/>
                </a:cubicBezTo>
                <a:cubicBezTo>
                  <a:pt x="129" y="111"/>
                  <a:pt x="129" y="111"/>
                  <a:pt x="129" y="111"/>
                </a:cubicBezTo>
                <a:cubicBezTo>
                  <a:pt x="115" y="113"/>
                  <a:pt x="115" y="113"/>
                  <a:pt x="115" y="113"/>
                </a:cubicBezTo>
                <a:cubicBezTo>
                  <a:pt x="115" y="113"/>
                  <a:pt x="115" y="113"/>
                  <a:pt x="115" y="113"/>
                </a:cubicBezTo>
                <a:cubicBezTo>
                  <a:pt x="115" y="114"/>
                  <a:pt x="115" y="114"/>
                  <a:pt x="115" y="114"/>
                </a:cubicBezTo>
                <a:cubicBezTo>
                  <a:pt x="114" y="113"/>
                  <a:pt x="114" y="113"/>
                  <a:pt x="114" y="113"/>
                </a:cubicBezTo>
                <a:cubicBezTo>
                  <a:pt x="114" y="113"/>
                  <a:pt x="114" y="113"/>
                  <a:pt x="114" y="113"/>
                </a:cubicBezTo>
                <a:cubicBezTo>
                  <a:pt x="92" y="106"/>
                  <a:pt x="92" y="106"/>
                  <a:pt x="92" y="106"/>
                </a:cubicBezTo>
                <a:cubicBezTo>
                  <a:pt x="92" y="105"/>
                  <a:pt x="92" y="105"/>
                  <a:pt x="92" y="105"/>
                </a:cubicBezTo>
                <a:lnTo>
                  <a:pt x="81" y="100"/>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45" name="Freeform 7"/>
          <p:cNvSpPr/>
          <p:nvPr/>
        </p:nvSpPr>
        <p:spPr>
          <a:xfrm>
            <a:off x="4397375" y="4567238"/>
            <a:ext cx="655638" cy="760412"/>
          </a:xfrm>
          <a:custGeom>
            <a:avLst/>
            <a:gdLst>
              <a:gd name="txL" fmla="*/ 0 w 263"/>
              <a:gd name="txT" fmla="*/ 0 h 305"/>
              <a:gd name="txR" fmla="*/ 263 w 263"/>
              <a:gd name="txB" fmla="*/ 305 h 305"/>
            </a:gdLst>
            <a:ahLst/>
            <a:cxnLst>
              <a:cxn ang="0">
                <a:pos x="1410726032" y="323222418"/>
              </a:cxn>
              <a:cxn ang="0">
                <a:pos x="1379651797" y="254847695"/>
              </a:cxn>
              <a:cxn ang="0">
                <a:pos x="1354794902" y="118100701"/>
              </a:cxn>
              <a:cxn ang="0">
                <a:pos x="1286431272" y="161611209"/>
              </a:cxn>
              <a:cxn ang="0">
                <a:pos x="1180783858" y="142964917"/>
              </a:cxn>
              <a:cxn ang="0">
                <a:pos x="1180783858" y="68374743"/>
              </a:cxn>
              <a:cxn ang="0">
                <a:pos x="1149709623" y="99451916"/>
              </a:cxn>
              <a:cxn ang="0">
                <a:pos x="1025417668" y="211337187"/>
              </a:cxn>
              <a:cxn ang="0">
                <a:pos x="1006773127" y="211337187"/>
              </a:cxn>
              <a:cxn ang="0">
                <a:pos x="932197455" y="155395779"/>
              </a:cxn>
              <a:cxn ang="0">
                <a:pos x="870051477" y="130531563"/>
              </a:cxn>
              <a:cxn ang="0">
                <a:pos x="708470440" y="80805605"/>
              </a:cxn>
              <a:cxn ang="0">
                <a:pos x="621464918" y="37295087"/>
              </a:cxn>
              <a:cxn ang="0">
                <a:pos x="441239339" y="6215433"/>
              </a:cxn>
              <a:cxn ang="0">
                <a:pos x="372878514" y="155395779"/>
              </a:cxn>
              <a:cxn ang="0">
                <a:pos x="323162153" y="155395779"/>
              </a:cxn>
              <a:cxn ang="0">
                <a:pos x="136721688" y="248632264"/>
              </a:cxn>
              <a:cxn ang="0">
                <a:pos x="124291994" y="689955501"/>
              </a:cxn>
              <a:cxn ang="0">
                <a:pos x="87005405" y="789409871"/>
              </a:cxn>
              <a:cxn ang="0">
                <a:pos x="6214849" y="1031826626"/>
              </a:cxn>
              <a:cxn ang="0">
                <a:pos x="68360844" y="1056688349"/>
              </a:cxn>
              <a:cxn ang="0">
                <a:pos x="161581077" y="1193437797"/>
              </a:cxn>
              <a:cxn ang="0">
                <a:pos x="130506841" y="1249379166"/>
              </a:cxn>
              <a:cxn ang="0">
                <a:pos x="229941940" y="1491796233"/>
              </a:cxn>
              <a:cxn ang="0">
                <a:pos x="360448820" y="1429636940"/>
              </a:cxn>
              <a:cxn ang="0">
                <a:pos x="435024492" y="1429636940"/>
              </a:cxn>
              <a:cxn ang="0">
                <a:pos x="497172963" y="1323969632"/>
              </a:cxn>
              <a:cxn ang="0">
                <a:pos x="646324306" y="1280458813"/>
              </a:cxn>
              <a:cxn ang="0">
                <a:pos x="727114981" y="1429636940"/>
              </a:cxn>
              <a:cxn ang="0">
                <a:pos x="764401570" y="1560170957"/>
              </a:cxn>
              <a:cxn ang="0">
                <a:pos x="671181357" y="1746643850"/>
              </a:cxn>
              <a:cxn ang="0">
                <a:pos x="795475805" y="1765292635"/>
              </a:cxn>
              <a:cxn ang="0">
                <a:pos x="838977242" y="1883393297"/>
              </a:cxn>
              <a:cxn ang="0">
                <a:pos x="969486537" y="1852313651"/>
              </a:cxn>
              <a:cxn ang="0">
                <a:pos x="1025417668" y="1684487050"/>
              </a:cxn>
              <a:cxn ang="0">
                <a:pos x="1274004071" y="1783938927"/>
              </a:cxn>
              <a:cxn ang="0">
                <a:pos x="1205643246" y="1622327757"/>
              </a:cxn>
              <a:cxn ang="0">
                <a:pos x="1211855601" y="1609896895"/>
              </a:cxn>
              <a:cxn ang="0">
                <a:pos x="1572307070" y="1566386388"/>
              </a:cxn>
              <a:cxn ang="0">
                <a:pos x="1572307070" y="1560170957"/>
              </a:cxn>
              <a:cxn ang="0">
                <a:pos x="1572307070" y="1541522172"/>
              </a:cxn>
              <a:cxn ang="0">
                <a:pos x="1566092223" y="1342615924"/>
              </a:cxn>
              <a:cxn ang="0">
                <a:pos x="1609593659" y="1268025458"/>
              </a:cxn>
              <a:cxn ang="0">
                <a:pos x="1535017987" y="1193437797"/>
              </a:cxn>
              <a:cxn ang="0">
                <a:pos x="1497731398" y="932372256"/>
              </a:cxn>
              <a:cxn ang="0">
                <a:pos x="1423155726" y="963451903"/>
              </a:cxn>
              <a:cxn ang="0">
                <a:pos x="1410726032" y="795625302"/>
              </a:cxn>
              <a:cxn ang="0">
                <a:pos x="1535017987" y="472402805"/>
              </a:cxn>
              <a:cxn ang="0">
                <a:pos x="1416940879" y="329437927"/>
              </a:cxn>
            </a:cxnLst>
            <a:rect l="txL" t="txT" r="txR" b="txB"/>
            <a:pathLst>
              <a:path w="263" h="305">
                <a:moveTo>
                  <a:pt x="228" y="53"/>
                </a:moveTo>
                <a:cubicBezTo>
                  <a:pt x="228" y="52"/>
                  <a:pt x="228" y="52"/>
                  <a:pt x="228" y="52"/>
                </a:cubicBezTo>
                <a:cubicBezTo>
                  <a:pt x="227" y="52"/>
                  <a:pt x="227" y="52"/>
                  <a:pt x="227" y="52"/>
                </a:cubicBezTo>
                <a:cubicBezTo>
                  <a:pt x="227" y="51"/>
                  <a:pt x="227" y="51"/>
                  <a:pt x="227" y="51"/>
                </a:cubicBezTo>
                <a:cubicBezTo>
                  <a:pt x="222" y="42"/>
                  <a:pt x="222" y="42"/>
                  <a:pt x="222" y="42"/>
                </a:cubicBezTo>
                <a:cubicBezTo>
                  <a:pt x="222" y="41"/>
                  <a:pt x="222" y="41"/>
                  <a:pt x="222" y="41"/>
                </a:cubicBezTo>
                <a:cubicBezTo>
                  <a:pt x="222" y="40"/>
                  <a:pt x="222" y="40"/>
                  <a:pt x="222" y="40"/>
                </a:cubicBezTo>
                <a:cubicBezTo>
                  <a:pt x="223" y="25"/>
                  <a:pt x="223" y="25"/>
                  <a:pt x="223" y="25"/>
                </a:cubicBezTo>
                <a:cubicBezTo>
                  <a:pt x="223" y="23"/>
                  <a:pt x="221" y="22"/>
                  <a:pt x="218" y="19"/>
                </a:cubicBezTo>
                <a:cubicBezTo>
                  <a:pt x="214" y="19"/>
                  <a:pt x="214" y="19"/>
                  <a:pt x="214" y="19"/>
                </a:cubicBezTo>
                <a:cubicBezTo>
                  <a:pt x="208" y="26"/>
                  <a:pt x="208" y="26"/>
                  <a:pt x="208" y="26"/>
                </a:cubicBezTo>
                <a:cubicBezTo>
                  <a:pt x="207" y="26"/>
                  <a:pt x="207" y="26"/>
                  <a:pt x="207" y="26"/>
                </a:cubicBezTo>
                <a:cubicBezTo>
                  <a:pt x="207" y="26"/>
                  <a:pt x="207" y="26"/>
                  <a:pt x="207" y="26"/>
                </a:cubicBezTo>
                <a:cubicBezTo>
                  <a:pt x="192" y="34"/>
                  <a:pt x="192" y="34"/>
                  <a:pt x="192" y="34"/>
                </a:cubicBezTo>
                <a:cubicBezTo>
                  <a:pt x="190" y="23"/>
                  <a:pt x="190" y="23"/>
                  <a:pt x="190" y="23"/>
                </a:cubicBezTo>
                <a:cubicBezTo>
                  <a:pt x="190" y="22"/>
                  <a:pt x="190" y="22"/>
                  <a:pt x="190" y="22"/>
                </a:cubicBezTo>
                <a:cubicBezTo>
                  <a:pt x="191" y="17"/>
                  <a:pt x="191" y="17"/>
                  <a:pt x="191" y="17"/>
                </a:cubicBezTo>
                <a:cubicBezTo>
                  <a:pt x="190" y="11"/>
                  <a:pt x="190" y="11"/>
                  <a:pt x="190" y="11"/>
                </a:cubicBezTo>
                <a:cubicBezTo>
                  <a:pt x="188" y="11"/>
                  <a:pt x="188" y="11"/>
                  <a:pt x="188" y="11"/>
                </a:cubicBezTo>
                <a:cubicBezTo>
                  <a:pt x="185" y="16"/>
                  <a:pt x="185" y="16"/>
                  <a:pt x="185" y="16"/>
                </a:cubicBezTo>
                <a:cubicBezTo>
                  <a:pt x="185" y="16"/>
                  <a:pt x="185" y="16"/>
                  <a:pt x="185" y="16"/>
                </a:cubicBezTo>
                <a:cubicBezTo>
                  <a:pt x="185" y="16"/>
                  <a:pt x="185" y="16"/>
                  <a:pt x="185" y="16"/>
                </a:cubicBezTo>
                <a:cubicBezTo>
                  <a:pt x="166" y="33"/>
                  <a:pt x="166" y="33"/>
                  <a:pt x="166" y="33"/>
                </a:cubicBezTo>
                <a:cubicBezTo>
                  <a:pt x="165" y="34"/>
                  <a:pt x="165" y="34"/>
                  <a:pt x="165" y="34"/>
                </a:cubicBezTo>
                <a:cubicBezTo>
                  <a:pt x="165" y="34"/>
                  <a:pt x="165" y="34"/>
                  <a:pt x="165" y="34"/>
                </a:cubicBezTo>
                <a:cubicBezTo>
                  <a:pt x="164" y="34"/>
                  <a:pt x="164" y="34"/>
                  <a:pt x="164" y="34"/>
                </a:cubicBezTo>
                <a:cubicBezTo>
                  <a:pt x="162" y="34"/>
                  <a:pt x="162" y="34"/>
                  <a:pt x="162" y="34"/>
                </a:cubicBezTo>
                <a:cubicBezTo>
                  <a:pt x="157" y="31"/>
                  <a:pt x="157" y="31"/>
                  <a:pt x="157" y="31"/>
                </a:cubicBezTo>
                <a:cubicBezTo>
                  <a:pt x="156" y="31"/>
                  <a:pt x="156" y="31"/>
                  <a:pt x="156" y="31"/>
                </a:cubicBezTo>
                <a:cubicBezTo>
                  <a:pt x="150" y="25"/>
                  <a:pt x="150" y="25"/>
                  <a:pt x="150" y="25"/>
                </a:cubicBezTo>
                <a:cubicBezTo>
                  <a:pt x="140" y="22"/>
                  <a:pt x="140" y="22"/>
                  <a:pt x="140" y="22"/>
                </a:cubicBezTo>
                <a:cubicBezTo>
                  <a:pt x="140" y="22"/>
                  <a:pt x="140" y="22"/>
                  <a:pt x="140" y="22"/>
                </a:cubicBezTo>
                <a:cubicBezTo>
                  <a:pt x="140" y="21"/>
                  <a:pt x="140" y="21"/>
                  <a:pt x="140" y="21"/>
                </a:cubicBezTo>
                <a:cubicBezTo>
                  <a:pt x="134" y="17"/>
                  <a:pt x="134" y="17"/>
                  <a:pt x="134" y="17"/>
                </a:cubicBezTo>
                <a:cubicBezTo>
                  <a:pt x="114" y="13"/>
                  <a:pt x="114" y="13"/>
                  <a:pt x="114" y="13"/>
                </a:cubicBezTo>
                <a:cubicBezTo>
                  <a:pt x="114" y="13"/>
                  <a:pt x="114" y="13"/>
                  <a:pt x="114" y="13"/>
                </a:cubicBezTo>
                <a:cubicBezTo>
                  <a:pt x="113" y="13"/>
                  <a:pt x="113" y="13"/>
                  <a:pt x="113" y="13"/>
                </a:cubicBezTo>
                <a:cubicBezTo>
                  <a:pt x="100" y="6"/>
                  <a:pt x="100" y="6"/>
                  <a:pt x="100" y="6"/>
                </a:cubicBezTo>
                <a:cubicBezTo>
                  <a:pt x="100" y="6"/>
                  <a:pt x="100" y="6"/>
                  <a:pt x="100" y="6"/>
                </a:cubicBezTo>
                <a:cubicBezTo>
                  <a:pt x="89" y="2"/>
                  <a:pt x="89" y="2"/>
                  <a:pt x="89" y="2"/>
                </a:cubicBezTo>
                <a:cubicBezTo>
                  <a:pt x="76" y="0"/>
                  <a:pt x="76" y="0"/>
                  <a:pt x="76" y="0"/>
                </a:cubicBezTo>
                <a:cubicBezTo>
                  <a:pt x="71" y="1"/>
                  <a:pt x="71" y="1"/>
                  <a:pt x="71" y="1"/>
                </a:cubicBezTo>
                <a:cubicBezTo>
                  <a:pt x="76" y="23"/>
                  <a:pt x="76" y="23"/>
                  <a:pt x="76" y="23"/>
                </a:cubicBezTo>
                <a:cubicBezTo>
                  <a:pt x="74" y="23"/>
                  <a:pt x="74" y="23"/>
                  <a:pt x="74" y="23"/>
                </a:cubicBezTo>
                <a:cubicBezTo>
                  <a:pt x="60" y="25"/>
                  <a:pt x="60" y="25"/>
                  <a:pt x="60" y="25"/>
                </a:cubicBezTo>
                <a:cubicBezTo>
                  <a:pt x="53" y="25"/>
                  <a:pt x="53" y="25"/>
                  <a:pt x="53" y="25"/>
                </a:cubicBezTo>
                <a:cubicBezTo>
                  <a:pt x="52" y="25"/>
                  <a:pt x="52" y="25"/>
                  <a:pt x="52" y="25"/>
                </a:cubicBezTo>
                <a:cubicBezTo>
                  <a:pt x="52" y="25"/>
                  <a:pt x="52" y="25"/>
                  <a:pt x="52" y="25"/>
                </a:cubicBezTo>
                <a:cubicBezTo>
                  <a:pt x="45" y="20"/>
                  <a:pt x="45" y="20"/>
                  <a:pt x="45" y="20"/>
                </a:cubicBezTo>
                <a:cubicBezTo>
                  <a:pt x="33" y="25"/>
                  <a:pt x="33" y="25"/>
                  <a:pt x="33" y="25"/>
                </a:cubicBezTo>
                <a:cubicBezTo>
                  <a:pt x="22" y="40"/>
                  <a:pt x="22" y="40"/>
                  <a:pt x="22" y="40"/>
                </a:cubicBezTo>
                <a:cubicBezTo>
                  <a:pt x="12" y="66"/>
                  <a:pt x="12" y="66"/>
                  <a:pt x="12" y="66"/>
                </a:cubicBezTo>
                <a:cubicBezTo>
                  <a:pt x="15" y="94"/>
                  <a:pt x="15" y="94"/>
                  <a:pt x="15" y="94"/>
                </a:cubicBezTo>
                <a:cubicBezTo>
                  <a:pt x="20" y="111"/>
                  <a:pt x="20" y="111"/>
                  <a:pt x="20" y="111"/>
                </a:cubicBezTo>
                <a:cubicBezTo>
                  <a:pt x="20" y="113"/>
                  <a:pt x="20" y="113"/>
                  <a:pt x="20" y="114"/>
                </a:cubicBezTo>
                <a:cubicBezTo>
                  <a:pt x="18" y="114"/>
                  <a:pt x="18" y="114"/>
                  <a:pt x="18" y="114"/>
                </a:cubicBezTo>
                <a:cubicBezTo>
                  <a:pt x="15" y="116"/>
                  <a:pt x="14" y="121"/>
                  <a:pt x="14" y="127"/>
                </a:cubicBezTo>
                <a:cubicBezTo>
                  <a:pt x="20" y="151"/>
                  <a:pt x="20" y="151"/>
                  <a:pt x="20" y="151"/>
                </a:cubicBezTo>
                <a:cubicBezTo>
                  <a:pt x="18" y="153"/>
                  <a:pt x="18" y="153"/>
                  <a:pt x="18" y="153"/>
                </a:cubicBezTo>
                <a:cubicBezTo>
                  <a:pt x="8" y="159"/>
                  <a:pt x="2" y="164"/>
                  <a:pt x="1" y="166"/>
                </a:cubicBezTo>
                <a:cubicBezTo>
                  <a:pt x="0" y="175"/>
                  <a:pt x="0" y="175"/>
                  <a:pt x="0" y="175"/>
                </a:cubicBezTo>
                <a:cubicBezTo>
                  <a:pt x="11" y="170"/>
                  <a:pt x="11" y="170"/>
                  <a:pt x="11" y="170"/>
                </a:cubicBezTo>
                <a:cubicBezTo>
                  <a:pt x="11" y="170"/>
                  <a:pt x="11" y="170"/>
                  <a:pt x="11" y="170"/>
                </a:cubicBezTo>
                <a:cubicBezTo>
                  <a:pt x="12" y="170"/>
                  <a:pt x="12" y="170"/>
                  <a:pt x="12" y="170"/>
                </a:cubicBezTo>
                <a:cubicBezTo>
                  <a:pt x="19" y="170"/>
                  <a:pt x="23" y="172"/>
                  <a:pt x="24" y="178"/>
                </a:cubicBezTo>
                <a:cubicBezTo>
                  <a:pt x="26" y="192"/>
                  <a:pt x="26" y="192"/>
                  <a:pt x="26" y="192"/>
                </a:cubicBezTo>
                <a:cubicBezTo>
                  <a:pt x="25" y="193"/>
                  <a:pt x="25" y="193"/>
                  <a:pt x="25" y="193"/>
                </a:cubicBezTo>
                <a:cubicBezTo>
                  <a:pt x="24" y="195"/>
                  <a:pt x="24" y="195"/>
                  <a:pt x="24" y="195"/>
                </a:cubicBezTo>
                <a:cubicBezTo>
                  <a:pt x="22" y="196"/>
                  <a:pt x="21" y="198"/>
                  <a:pt x="21" y="201"/>
                </a:cubicBezTo>
                <a:cubicBezTo>
                  <a:pt x="19" y="215"/>
                  <a:pt x="19" y="215"/>
                  <a:pt x="19" y="215"/>
                </a:cubicBezTo>
                <a:cubicBezTo>
                  <a:pt x="20" y="219"/>
                  <a:pt x="22" y="223"/>
                  <a:pt x="24" y="225"/>
                </a:cubicBezTo>
                <a:cubicBezTo>
                  <a:pt x="37" y="240"/>
                  <a:pt x="37" y="240"/>
                  <a:pt x="37" y="240"/>
                </a:cubicBezTo>
                <a:cubicBezTo>
                  <a:pt x="48" y="231"/>
                  <a:pt x="48" y="231"/>
                  <a:pt x="48" y="231"/>
                </a:cubicBezTo>
                <a:cubicBezTo>
                  <a:pt x="57" y="230"/>
                  <a:pt x="57" y="230"/>
                  <a:pt x="57" y="230"/>
                </a:cubicBezTo>
                <a:cubicBezTo>
                  <a:pt x="58" y="230"/>
                  <a:pt x="58" y="230"/>
                  <a:pt x="58" y="230"/>
                </a:cubicBezTo>
                <a:cubicBezTo>
                  <a:pt x="59" y="231"/>
                  <a:pt x="59" y="231"/>
                  <a:pt x="59" y="231"/>
                </a:cubicBezTo>
                <a:cubicBezTo>
                  <a:pt x="65" y="233"/>
                  <a:pt x="65" y="233"/>
                  <a:pt x="65" y="233"/>
                </a:cubicBezTo>
                <a:cubicBezTo>
                  <a:pt x="66" y="233"/>
                  <a:pt x="68" y="232"/>
                  <a:pt x="70" y="230"/>
                </a:cubicBezTo>
                <a:cubicBezTo>
                  <a:pt x="76" y="223"/>
                  <a:pt x="76" y="223"/>
                  <a:pt x="76" y="223"/>
                </a:cubicBezTo>
                <a:cubicBezTo>
                  <a:pt x="74" y="218"/>
                  <a:pt x="74" y="218"/>
                  <a:pt x="74" y="218"/>
                </a:cubicBezTo>
                <a:cubicBezTo>
                  <a:pt x="76" y="216"/>
                  <a:pt x="77" y="215"/>
                  <a:pt x="80" y="213"/>
                </a:cubicBezTo>
                <a:cubicBezTo>
                  <a:pt x="94" y="213"/>
                  <a:pt x="94" y="213"/>
                  <a:pt x="94" y="213"/>
                </a:cubicBezTo>
                <a:cubicBezTo>
                  <a:pt x="97" y="215"/>
                  <a:pt x="99" y="214"/>
                  <a:pt x="99" y="213"/>
                </a:cubicBezTo>
                <a:cubicBezTo>
                  <a:pt x="100" y="209"/>
                  <a:pt x="102" y="207"/>
                  <a:pt x="104" y="206"/>
                </a:cubicBezTo>
                <a:cubicBezTo>
                  <a:pt x="106" y="206"/>
                  <a:pt x="109" y="206"/>
                  <a:pt x="111" y="208"/>
                </a:cubicBezTo>
                <a:cubicBezTo>
                  <a:pt x="115" y="212"/>
                  <a:pt x="118" y="215"/>
                  <a:pt x="118" y="219"/>
                </a:cubicBezTo>
                <a:cubicBezTo>
                  <a:pt x="117" y="230"/>
                  <a:pt x="117" y="230"/>
                  <a:pt x="117" y="230"/>
                </a:cubicBezTo>
                <a:cubicBezTo>
                  <a:pt x="119" y="232"/>
                  <a:pt x="119" y="232"/>
                  <a:pt x="119" y="232"/>
                </a:cubicBezTo>
                <a:cubicBezTo>
                  <a:pt x="123" y="235"/>
                  <a:pt x="125" y="238"/>
                  <a:pt x="125" y="240"/>
                </a:cubicBezTo>
                <a:cubicBezTo>
                  <a:pt x="123" y="251"/>
                  <a:pt x="123" y="251"/>
                  <a:pt x="123" y="251"/>
                </a:cubicBezTo>
                <a:cubicBezTo>
                  <a:pt x="121" y="257"/>
                  <a:pt x="119" y="261"/>
                  <a:pt x="117" y="263"/>
                </a:cubicBezTo>
                <a:cubicBezTo>
                  <a:pt x="117" y="262"/>
                  <a:pt x="117" y="262"/>
                  <a:pt x="117" y="262"/>
                </a:cubicBezTo>
                <a:cubicBezTo>
                  <a:pt x="108" y="281"/>
                  <a:pt x="108" y="281"/>
                  <a:pt x="108" y="281"/>
                </a:cubicBezTo>
                <a:cubicBezTo>
                  <a:pt x="111" y="283"/>
                  <a:pt x="111" y="283"/>
                  <a:pt x="111" y="283"/>
                </a:cubicBezTo>
                <a:cubicBezTo>
                  <a:pt x="125" y="283"/>
                  <a:pt x="125" y="283"/>
                  <a:pt x="125" y="283"/>
                </a:cubicBezTo>
                <a:cubicBezTo>
                  <a:pt x="128" y="284"/>
                  <a:pt x="128" y="284"/>
                  <a:pt x="128" y="284"/>
                </a:cubicBezTo>
                <a:cubicBezTo>
                  <a:pt x="127" y="287"/>
                  <a:pt x="127" y="287"/>
                  <a:pt x="127" y="287"/>
                </a:cubicBezTo>
                <a:cubicBezTo>
                  <a:pt x="125" y="293"/>
                  <a:pt x="125" y="297"/>
                  <a:pt x="125" y="300"/>
                </a:cubicBezTo>
                <a:cubicBezTo>
                  <a:pt x="130" y="303"/>
                  <a:pt x="133" y="305"/>
                  <a:pt x="135" y="303"/>
                </a:cubicBezTo>
                <a:cubicBezTo>
                  <a:pt x="144" y="300"/>
                  <a:pt x="144" y="300"/>
                  <a:pt x="144" y="300"/>
                </a:cubicBezTo>
                <a:cubicBezTo>
                  <a:pt x="148" y="298"/>
                  <a:pt x="148" y="298"/>
                  <a:pt x="148" y="298"/>
                </a:cubicBezTo>
                <a:cubicBezTo>
                  <a:pt x="156" y="298"/>
                  <a:pt x="156" y="298"/>
                  <a:pt x="156" y="298"/>
                </a:cubicBezTo>
                <a:cubicBezTo>
                  <a:pt x="164" y="289"/>
                  <a:pt x="164" y="289"/>
                  <a:pt x="164" y="289"/>
                </a:cubicBezTo>
                <a:cubicBezTo>
                  <a:pt x="164" y="279"/>
                  <a:pt x="164" y="279"/>
                  <a:pt x="164" y="279"/>
                </a:cubicBezTo>
                <a:cubicBezTo>
                  <a:pt x="163" y="275"/>
                  <a:pt x="164" y="273"/>
                  <a:pt x="165" y="271"/>
                </a:cubicBezTo>
                <a:cubicBezTo>
                  <a:pt x="167" y="269"/>
                  <a:pt x="172" y="269"/>
                  <a:pt x="179" y="274"/>
                </a:cubicBezTo>
                <a:cubicBezTo>
                  <a:pt x="194" y="283"/>
                  <a:pt x="194" y="283"/>
                  <a:pt x="194" y="283"/>
                </a:cubicBezTo>
                <a:cubicBezTo>
                  <a:pt x="199" y="286"/>
                  <a:pt x="202" y="287"/>
                  <a:pt x="205" y="287"/>
                </a:cubicBezTo>
                <a:cubicBezTo>
                  <a:pt x="205" y="287"/>
                  <a:pt x="205" y="287"/>
                  <a:pt x="205" y="287"/>
                </a:cubicBezTo>
                <a:cubicBezTo>
                  <a:pt x="206" y="284"/>
                  <a:pt x="205" y="280"/>
                  <a:pt x="202" y="274"/>
                </a:cubicBezTo>
                <a:cubicBezTo>
                  <a:pt x="194" y="261"/>
                  <a:pt x="194" y="261"/>
                  <a:pt x="194" y="261"/>
                </a:cubicBezTo>
                <a:cubicBezTo>
                  <a:pt x="194" y="260"/>
                  <a:pt x="194" y="260"/>
                  <a:pt x="194" y="260"/>
                </a:cubicBezTo>
                <a:cubicBezTo>
                  <a:pt x="195" y="260"/>
                  <a:pt x="195" y="260"/>
                  <a:pt x="195" y="260"/>
                </a:cubicBezTo>
                <a:cubicBezTo>
                  <a:pt x="195" y="259"/>
                  <a:pt x="195" y="259"/>
                  <a:pt x="195" y="259"/>
                </a:cubicBezTo>
                <a:cubicBezTo>
                  <a:pt x="203" y="248"/>
                  <a:pt x="211" y="244"/>
                  <a:pt x="221" y="248"/>
                </a:cubicBezTo>
                <a:cubicBezTo>
                  <a:pt x="244" y="258"/>
                  <a:pt x="244" y="258"/>
                  <a:pt x="244" y="258"/>
                </a:cubicBezTo>
                <a:cubicBezTo>
                  <a:pt x="253" y="252"/>
                  <a:pt x="253" y="252"/>
                  <a:pt x="253" y="252"/>
                </a:cubicBezTo>
                <a:cubicBezTo>
                  <a:pt x="253" y="252"/>
                  <a:pt x="253" y="252"/>
                  <a:pt x="253" y="252"/>
                </a:cubicBezTo>
                <a:cubicBezTo>
                  <a:pt x="253" y="252"/>
                  <a:pt x="253" y="252"/>
                  <a:pt x="253" y="252"/>
                </a:cubicBezTo>
                <a:cubicBezTo>
                  <a:pt x="253" y="251"/>
                  <a:pt x="253" y="251"/>
                  <a:pt x="253" y="251"/>
                </a:cubicBezTo>
                <a:cubicBezTo>
                  <a:pt x="252" y="250"/>
                  <a:pt x="252" y="250"/>
                  <a:pt x="252" y="250"/>
                </a:cubicBezTo>
                <a:cubicBezTo>
                  <a:pt x="253" y="249"/>
                  <a:pt x="253" y="249"/>
                  <a:pt x="253" y="249"/>
                </a:cubicBezTo>
                <a:cubicBezTo>
                  <a:pt x="253" y="248"/>
                  <a:pt x="253" y="248"/>
                  <a:pt x="253" y="248"/>
                </a:cubicBezTo>
                <a:cubicBezTo>
                  <a:pt x="261" y="236"/>
                  <a:pt x="263" y="227"/>
                  <a:pt x="261" y="222"/>
                </a:cubicBezTo>
                <a:cubicBezTo>
                  <a:pt x="259" y="218"/>
                  <a:pt x="256" y="216"/>
                  <a:pt x="253" y="216"/>
                </a:cubicBezTo>
                <a:cubicBezTo>
                  <a:pt x="252" y="216"/>
                  <a:pt x="252" y="216"/>
                  <a:pt x="252" y="216"/>
                </a:cubicBezTo>
                <a:cubicBezTo>
                  <a:pt x="250" y="210"/>
                  <a:pt x="250" y="210"/>
                  <a:pt x="250" y="210"/>
                </a:cubicBezTo>
                <a:cubicBezTo>
                  <a:pt x="252" y="210"/>
                  <a:pt x="252" y="210"/>
                  <a:pt x="252" y="210"/>
                </a:cubicBezTo>
                <a:cubicBezTo>
                  <a:pt x="256" y="208"/>
                  <a:pt x="258" y="206"/>
                  <a:pt x="259" y="204"/>
                </a:cubicBezTo>
                <a:cubicBezTo>
                  <a:pt x="257" y="201"/>
                  <a:pt x="257" y="201"/>
                  <a:pt x="257" y="201"/>
                </a:cubicBezTo>
                <a:cubicBezTo>
                  <a:pt x="247" y="192"/>
                  <a:pt x="247" y="192"/>
                  <a:pt x="247" y="192"/>
                </a:cubicBezTo>
                <a:cubicBezTo>
                  <a:pt x="247" y="192"/>
                  <a:pt x="247" y="192"/>
                  <a:pt x="247" y="192"/>
                </a:cubicBezTo>
                <a:cubicBezTo>
                  <a:pt x="247" y="191"/>
                  <a:pt x="247" y="191"/>
                  <a:pt x="247" y="191"/>
                </a:cubicBezTo>
                <a:cubicBezTo>
                  <a:pt x="242" y="178"/>
                  <a:pt x="242" y="178"/>
                  <a:pt x="242" y="178"/>
                </a:cubicBezTo>
                <a:cubicBezTo>
                  <a:pt x="241" y="167"/>
                  <a:pt x="239" y="158"/>
                  <a:pt x="241" y="150"/>
                </a:cubicBezTo>
                <a:cubicBezTo>
                  <a:pt x="241" y="144"/>
                  <a:pt x="241" y="144"/>
                  <a:pt x="241" y="144"/>
                </a:cubicBezTo>
                <a:cubicBezTo>
                  <a:pt x="235" y="149"/>
                  <a:pt x="235" y="149"/>
                  <a:pt x="235" y="149"/>
                </a:cubicBezTo>
                <a:cubicBezTo>
                  <a:pt x="229" y="155"/>
                  <a:pt x="229" y="155"/>
                  <a:pt x="229" y="155"/>
                </a:cubicBezTo>
                <a:cubicBezTo>
                  <a:pt x="227" y="130"/>
                  <a:pt x="227" y="130"/>
                  <a:pt x="227" y="130"/>
                </a:cubicBezTo>
                <a:cubicBezTo>
                  <a:pt x="227" y="130"/>
                  <a:pt x="227" y="130"/>
                  <a:pt x="227" y="130"/>
                </a:cubicBezTo>
                <a:cubicBezTo>
                  <a:pt x="227" y="128"/>
                  <a:pt x="227" y="128"/>
                  <a:pt x="227" y="128"/>
                </a:cubicBezTo>
                <a:cubicBezTo>
                  <a:pt x="228" y="128"/>
                  <a:pt x="228" y="128"/>
                  <a:pt x="228" y="128"/>
                </a:cubicBezTo>
                <a:cubicBezTo>
                  <a:pt x="241" y="109"/>
                  <a:pt x="250" y="97"/>
                  <a:pt x="253" y="94"/>
                </a:cubicBezTo>
                <a:cubicBezTo>
                  <a:pt x="247" y="76"/>
                  <a:pt x="247" y="76"/>
                  <a:pt x="247" y="76"/>
                </a:cubicBezTo>
                <a:cubicBezTo>
                  <a:pt x="245" y="67"/>
                  <a:pt x="244" y="62"/>
                  <a:pt x="244" y="59"/>
                </a:cubicBezTo>
                <a:cubicBezTo>
                  <a:pt x="233" y="54"/>
                  <a:pt x="233" y="54"/>
                  <a:pt x="233" y="54"/>
                </a:cubicBezTo>
                <a:lnTo>
                  <a:pt x="228" y="53"/>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46" name="Freeform 8"/>
          <p:cNvSpPr/>
          <p:nvPr/>
        </p:nvSpPr>
        <p:spPr>
          <a:xfrm>
            <a:off x="4322763" y="4135438"/>
            <a:ext cx="925512" cy="576262"/>
          </a:xfrm>
          <a:custGeom>
            <a:avLst/>
            <a:gdLst>
              <a:gd name="txL" fmla="*/ 0 w 371"/>
              <a:gd name="txT" fmla="*/ 0 h 231"/>
              <a:gd name="txR" fmla="*/ 371 w 371"/>
              <a:gd name="txB" fmla="*/ 231 h 231"/>
            </a:gdLst>
            <a:ahLst/>
            <a:cxnLst>
              <a:cxn ang="0">
                <a:pos x="304937472" y="37339782"/>
              </a:cxn>
              <a:cxn ang="0">
                <a:pos x="404511133" y="112019355"/>
              </a:cxn>
              <a:cxn ang="0">
                <a:pos x="460518311" y="186696443"/>
              </a:cxn>
              <a:cxn ang="0">
                <a:pos x="416956895" y="242706101"/>
              </a:cxn>
              <a:cxn ang="0">
                <a:pos x="286270076" y="273821747"/>
              </a:cxn>
              <a:cxn ang="0">
                <a:pos x="298715838" y="348501369"/>
              </a:cxn>
              <a:cxn ang="0">
                <a:pos x="336055698" y="510306216"/>
              </a:cxn>
              <a:cxn ang="0">
                <a:pos x="423181024" y="535197734"/>
              </a:cxn>
              <a:cxn ang="0">
                <a:pos x="429402658" y="541421861"/>
              </a:cxn>
              <a:cxn ang="0">
                <a:pos x="479188202" y="616098910"/>
              </a:cxn>
              <a:cxn ang="0">
                <a:pos x="504082221" y="684554483"/>
              </a:cxn>
              <a:cxn ang="0">
                <a:pos x="379617113" y="865029217"/>
              </a:cxn>
              <a:cxn ang="0">
                <a:pos x="12445767" y="958378647"/>
              </a:cxn>
              <a:cxn ang="0">
                <a:pos x="43561435" y="1095289481"/>
              </a:cxn>
              <a:cxn ang="0">
                <a:pos x="180474859" y="1344217449"/>
              </a:cxn>
              <a:cxn ang="0">
                <a:pos x="186696492" y="1350441575"/>
              </a:cxn>
              <a:cxn ang="0">
                <a:pos x="242706165" y="1425121120"/>
              </a:cxn>
              <a:cxn ang="0">
                <a:pos x="286270076" y="1300655732"/>
              </a:cxn>
              <a:cxn ang="0">
                <a:pos x="367171351" y="1201084670"/>
              </a:cxn>
              <a:cxn ang="0">
                <a:pos x="528976241" y="1194860543"/>
              </a:cxn>
              <a:cxn ang="0">
                <a:pos x="597431676" y="1045503950"/>
              </a:cxn>
              <a:cxn ang="0">
                <a:pos x="753012593" y="1045503950"/>
              </a:cxn>
              <a:cxn ang="0">
                <a:pos x="1033055967" y="1145075012"/>
              </a:cxn>
              <a:cxn ang="0">
                <a:pos x="1039280096" y="1145075012"/>
              </a:cxn>
              <a:cxn ang="0">
                <a:pos x="1138851184" y="1201084670"/>
              </a:cxn>
              <a:cxn ang="0">
                <a:pos x="1138851184" y="1201084670"/>
              </a:cxn>
              <a:cxn ang="0">
                <a:pos x="1244646401" y="1201084670"/>
              </a:cxn>
              <a:cxn ang="0">
                <a:pos x="1337996168" y="1089065354"/>
              </a:cxn>
              <a:cxn ang="0">
                <a:pos x="1400227474" y="1126405126"/>
              </a:cxn>
              <a:cxn ang="0">
                <a:pos x="1406451603" y="1219754556"/>
              </a:cxn>
              <a:cxn ang="0">
                <a:pos x="1499801057" y="1157520771"/>
              </a:cxn>
              <a:cxn ang="0">
                <a:pos x="1555808236" y="1157520771"/>
              </a:cxn>
              <a:cxn ang="0">
                <a:pos x="1605596274" y="1325547563"/>
              </a:cxn>
              <a:cxn ang="0">
                <a:pos x="1829632471" y="1219754556"/>
              </a:cxn>
              <a:cxn ang="0">
                <a:pos x="2028774648" y="1132629253"/>
              </a:cxn>
              <a:cxn ang="0">
                <a:pos x="2147483647" y="1076619595"/>
              </a:cxn>
              <a:cxn ang="0">
                <a:pos x="2147483647" y="1039279823"/>
              </a:cxn>
              <a:cxn ang="0">
                <a:pos x="2147483647" y="721894255"/>
              </a:cxn>
              <a:cxn ang="0">
                <a:pos x="2147483647" y="628547164"/>
              </a:cxn>
              <a:cxn ang="0">
                <a:pos x="2091008449" y="584983265"/>
              </a:cxn>
              <a:cxn ang="0">
                <a:pos x="2028774648" y="510306216"/>
              </a:cxn>
              <a:cxn ang="0">
                <a:pos x="2022550519" y="504082089"/>
              </a:cxn>
              <a:cxn ang="0">
                <a:pos x="1761177036" y="441848304"/>
              </a:cxn>
              <a:cxn ang="0">
                <a:pos x="1530916711" y="435626672"/>
              </a:cxn>
              <a:cxn ang="0">
                <a:pos x="1014388571" y="230260342"/>
              </a:cxn>
              <a:cxn ang="0">
                <a:pos x="678333029" y="0"/>
              </a:cxn>
              <a:cxn ang="0">
                <a:pos x="348501460" y="18669891"/>
              </a:cxn>
              <a:cxn ang="0">
                <a:pos x="292491709" y="0"/>
              </a:cxn>
            </a:cxnLst>
            <a:rect l="txL" t="txT" r="txR" b="txB"/>
            <a:pathLst>
              <a:path w="371" h="231">
                <a:moveTo>
                  <a:pt x="47" y="0"/>
                </a:moveTo>
                <a:cubicBezTo>
                  <a:pt x="46" y="3"/>
                  <a:pt x="46" y="3"/>
                  <a:pt x="46" y="3"/>
                </a:cubicBezTo>
                <a:cubicBezTo>
                  <a:pt x="49" y="6"/>
                  <a:pt x="49" y="6"/>
                  <a:pt x="49" y="6"/>
                </a:cubicBezTo>
                <a:cubicBezTo>
                  <a:pt x="65" y="17"/>
                  <a:pt x="65" y="17"/>
                  <a:pt x="65" y="17"/>
                </a:cubicBezTo>
                <a:cubicBezTo>
                  <a:pt x="65" y="17"/>
                  <a:pt x="65" y="17"/>
                  <a:pt x="65" y="17"/>
                </a:cubicBezTo>
                <a:cubicBezTo>
                  <a:pt x="65" y="18"/>
                  <a:pt x="65" y="18"/>
                  <a:pt x="65" y="18"/>
                </a:cubicBezTo>
                <a:cubicBezTo>
                  <a:pt x="65" y="18"/>
                  <a:pt x="65" y="18"/>
                  <a:pt x="65" y="18"/>
                </a:cubicBezTo>
                <a:cubicBezTo>
                  <a:pt x="75" y="29"/>
                  <a:pt x="75" y="29"/>
                  <a:pt x="75" y="29"/>
                </a:cubicBezTo>
                <a:cubicBezTo>
                  <a:pt x="74" y="30"/>
                  <a:pt x="74" y="30"/>
                  <a:pt x="74" y="30"/>
                </a:cubicBezTo>
                <a:cubicBezTo>
                  <a:pt x="68" y="37"/>
                  <a:pt x="68" y="37"/>
                  <a:pt x="68" y="37"/>
                </a:cubicBezTo>
                <a:cubicBezTo>
                  <a:pt x="67" y="38"/>
                  <a:pt x="67" y="38"/>
                  <a:pt x="67" y="38"/>
                </a:cubicBezTo>
                <a:cubicBezTo>
                  <a:pt x="67" y="39"/>
                  <a:pt x="67" y="39"/>
                  <a:pt x="67" y="39"/>
                </a:cubicBezTo>
                <a:cubicBezTo>
                  <a:pt x="56" y="39"/>
                  <a:pt x="56" y="39"/>
                  <a:pt x="56" y="39"/>
                </a:cubicBezTo>
                <a:cubicBezTo>
                  <a:pt x="50" y="40"/>
                  <a:pt x="50" y="40"/>
                  <a:pt x="50" y="40"/>
                </a:cubicBezTo>
                <a:cubicBezTo>
                  <a:pt x="46" y="44"/>
                  <a:pt x="46" y="44"/>
                  <a:pt x="46" y="44"/>
                </a:cubicBezTo>
                <a:cubicBezTo>
                  <a:pt x="48" y="50"/>
                  <a:pt x="48" y="50"/>
                  <a:pt x="48" y="50"/>
                </a:cubicBezTo>
                <a:cubicBezTo>
                  <a:pt x="48" y="50"/>
                  <a:pt x="48" y="50"/>
                  <a:pt x="48" y="50"/>
                </a:cubicBezTo>
                <a:cubicBezTo>
                  <a:pt x="48" y="56"/>
                  <a:pt x="48" y="56"/>
                  <a:pt x="48" y="56"/>
                </a:cubicBezTo>
                <a:cubicBezTo>
                  <a:pt x="54" y="64"/>
                  <a:pt x="54" y="64"/>
                  <a:pt x="54" y="64"/>
                </a:cubicBezTo>
                <a:cubicBezTo>
                  <a:pt x="54" y="65"/>
                  <a:pt x="54" y="65"/>
                  <a:pt x="54" y="65"/>
                </a:cubicBezTo>
                <a:cubicBezTo>
                  <a:pt x="54" y="82"/>
                  <a:pt x="54" y="82"/>
                  <a:pt x="54" y="82"/>
                </a:cubicBezTo>
                <a:cubicBezTo>
                  <a:pt x="59" y="84"/>
                  <a:pt x="59" y="84"/>
                  <a:pt x="59" y="84"/>
                </a:cubicBezTo>
                <a:cubicBezTo>
                  <a:pt x="67" y="86"/>
                  <a:pt x="67" y="86"/>
                  <a:pt x="67" y="86"/>
                </a:cubicBezTo>
                <a:cubicBezTo>
                  <a:pt x="68" y="86"/>
                  <a:pt x="68" y="86"/>
                  <a:pt x="68" y="86"/>
                </a:cubicBezTo>
                <a:cubicBezTo>
                  <a:pt x="68" y="86"/>
                  <a:pt x="68" y="86"/>
                  <a:pt x="68" y="86"/>
                </a:cubicBezTo>
                <a:cubicBezTo>
                  <a:pt x="68" y="87"/>
                  <a:pt x="68" y="87"/>
                  <a:pt x="68" y="87"/>
                </a:cubicBezTo>
                <a:cubicBezTo>
                  <a:pt x="69" y="87"/>
                  <a:pt x="69" y="87"/>
                  <a:pt x="69" y="87"/>
                </a:cubicBezTo>
                <a:cubicBezTo>
                  <a:pt x="77" y="98"/>
                  <a:pt x="77" y="98"/>
                  <a:pt x="77" y="98"/>
                </a:cubicBezTo>
                <a:cubicBezTo>
                  <a:pt x="77" y="99"/>
                  <a:pt x="77" y="99"/>
                  <a:pt x="77" y="99"/>
                </a:cubicBezTo>
                <a:cubicBezTo>
                  <a:pt x="77" y="99"/>
                  <a:pt x="77" y="99"/>
                  <a:pt x="77" y="99"/>
                </a:cubicBezTo>
                <a:cubicBezTo>
                  <a:pt x="81" y="110"/>
                  <a:pt x="81" y="110"/>
                  <a:pt x="81" y="110"/>
                </a:cubicBezTo>
                <a:cubicBezTo>
                  <a:pt x="81" y="110"/>
                  <a:pt x="81" y="110"/>
                  <a:pt x="81" y="110"/>
                </a:cubicBezTo>
                <a:cubicBezTo>
                  <a:pt x="81" y="110"/>
                  <a:pt x="81" y="110"/>
                  <a:pt x="81" y="110"/>
                </a:cubicBezTo>
                <a:cubicBezTo>
                  <a:pt x="81" y="118"/>
                  <a:pt x="81" y="118"/>
                  <a:pt x="81" y="118"/>
                </a:cubicBezTo>
                <a:cubicBezTo>
                  <a:pt x="81" y="122"/>
                  <a:pt x="79" y="125"/>
                  <a:pt x="78" y="128"/>
                </a:cubicBezTo>
                <a:cubicBezTo>
                  <a:pt x="75" y="132"/>
                  <a:pt x="70" y="136"/>
                  <a:pt x="61" y="139"/>
                </a:cubicBezTo>
                <a:cubicBezTo>
                  <a:pt x="41" y="152"/>
                  <a:pt x="41" y="152"/>
                  <a:pt x="41" y="152"/>
                </a:cubicBezTo>
                <a:cubicBezTo>
                  <a:pt x="40" y="152"/>
                  <a:pt x="40" y="152"/>
                  <a:pt x="40" y="152"/>
                </a:cubicBezTo>
                <a:cubicBezTo>
                  <a:pt x="2" y="154"/>
                  <a:pt x="2" y="154"/>
                  <a:pt x="2" y="154"/>
                </a:cubicBezTo>
                <a:cubicBezTo>
                  <a:pt x="0" y="163"/>
                  <a:pt x="0" y="163"/>
                  <a:pt x="0" y="163"/>
                </a:cubicBezTo>
                <a:cubicBezTo>
                  <a:pt x="7" y="175"/>
                  <a:pt x="7" y="175"/>
                  <a:pt x="7" y="175"/>
                </a:cubicBezTo>
                <a:cubicBezTo>
                  <a:pt x="7" y="176"/>
                  <a:pt x="7" y="176"/>
                  <a:pt x="7" y="176"/>
                </a:cubicBezTo>
                <a:cubicBezTo>
                  <a:pt x="7" y="176"/>
                  <a:pt x="7" y="176"/>
                  <a:pt x="7" y="176"/>
                </a:cubicBezTo>
                <a:cubicBezTo>
                  <a:pt x="8" y="192"/>
                  <a:pt x="8" y="192"/>
                  <a:pt x="8" y="192"/>
                </a:cubicBezTo>
                <a:cubicBezTo>
                  <a:pt x="29" y="216"/>
                  <a:pt x="29" y="216"/>
                  <a:pt x="29" y="216"/>
                </a:cubicBezTo>
                <a:cubicBezTo>
                  <a:pt x="30" y="216"/>
                  <a:pt x="30" y="216"/>
                  <a:pt x="30" y="216"/>
                </a:cubicBezTo>
                <a:cubicBezTo>
                  <a:pt x="30" y="216"/>
                  <a:pt x="30" y="216"/>
                  <a:pt x="30" y="216"/>
                </a:cubicBezTo>
                <a:cubicBezTo>
                  <a:pt x="30" y="217"/>
                  <a:pt x="30" y="217"/>
                  <a:pt x="30" y="217"/>
                </a:cubicBezTo>
                <a:cubicBezTo>
                  <a:pt x="38" y="231"/>
                  <a:pt x="38" y="231"/>
                  <a:pt x="38" y="231"/>
                </a:cubicBezTo>
                <a:cubicBezTo>
                  <a:pt x="39" y="229"/>
                  <a:pt x="39" y="229"/>
                  <a:pt x="39" y="229"/>
                </a:cubicBezTo>
                <a:cubicBezTo>
                  <a:pt x="39" y="229"/>
                  <a:pt x="39" y="229"/>
                  <a:pt x="39" y="229"/>
                </a:cubicBezTo>
                <a:cubicBezTo>
                  <a:pt x="45" y="210"/>
                  <a:pt x="45" y="210"/>
                  <a:pt x="45" y="210"/>
                </a:cubicBezTo>
                <a:cubicBezTo>
                  <a:pt x="45" y="210"/>
                  <a:pt x="45" y="210"/>
                  <a:pt x="45" y="210"/>
                </a:cubicBezTo>
                <a:cubicBezTo>
                  <a:pt x="46" y="209"/>
                  <a:pt x="46" y="209"/>
                  <a:pt x="46" y="209"/>
                </a:cubicBezTo>
                <a:cubicBezTo>
                  <a:pt x="46" y="209"/>
                  <a:pt x="46" y="209"/>
                  <a:pt x="46" y="209"/>
                </a:cubicBezTo>
                <a:cubicBezTo>
                  <a:pt x="58" y="193"/>
                  <a:pt x="58" y="193"/>
                  <a:pt x="58" y="193"/>
                </a:cubicBezTo>
                <a:cubicBezTo>
                  <a:pt x="59" y="193"/>
                  <a:pt x="59" y="193"/>
                  <a:pt x="59" y="193"/>
                </a:cubicBezTo>
                <a:cubicBezTo>
                  <a:pt x="74" y="186"/>
                  <a:pt x="74" y="186"/>
                  <a:pt x="74" y="186"/>
                </a:cubicBezTo>
                <a:cubicBezTo>
                  <a:pt x="75" y="186"/>
                  <a:pt x="75" y="186"/>
                  <a:pt x="75" y="186"/>
                </a:cubicBezTo>
                <a:cubicBezTo>
                  <a:pt x="85" y="192"/>
                  <a:pt x="85" y="192"/>
                  <a:pt x="85" y="192"/>
                </a:cubicBezTo>
                <a:cubicBezTo>
                  <a:pt x="98" y="190"/>
                  <a:pt x="98" y="190"/>
                  <a:pt x="98" y="190"/>
                </a:cubicBezTo>
                <a:cubicBezTo>
                  <a:pt x="93" y="169"/>
                  <a:pt x="93" y="169"/>
                  <a:pt x="93" y="169"/>
                </a:cubicBezTo>
                <a:cubicBezTo>
                  <a:pt x="96" y="168"/>
                  <a:pt x="96" y="168"/>
                  <a:pt x="96" y="168"/>
                </a:cubicBezTo>
                <a:cubicBezTo>
                  <a:pt x="107" y="167"/>
                  <a:pt x="107" y="167"/>
                  <a:pt x="107" y="167"/>
                </a:cubicBezTo>
                <a:cubicBezTo>
                  <a:pt x="119" y="168"/>
                  <a:pt x="119" y="168"/>
                  <a:pt x="119" y="168"/>
                </a:cubicBezTo>
                <a:cubicBezTo>
                  <a:pt x="121" y="168"/>
                  <a:pt x="121" y="168"/>
                  <a:pt x="121" y="168"/>
                </a:cubicBezTo>
                <a:cubicBezTo>
                  <a:pt x="121" y="168"/>
                  <a:pt x="121" y="168"/>
                  <a:pt x="121" y="168"/>
                </a:cubicBezTo>
                <a:cubicBezTo>
                  <a:pt x="145" y="179"/>
                  <a:pt x="145" y="179"/>
                  <a:pt x="145" y="179"/>
                </a:cubicBezTo>
                <a:cubicBezTo>
                  <a:pt x="166" y="184"/>
                  <a:pt x="166" y="184"/>
                  <a:pt x="166" y="184"/>
                </a:cubicBezTo>
                <a:cubicBezTo>
                  <a:pt x="166" y="184"/>
                  <a:pt x="166" y="184"/>
                  <a:pt x="166" y="184"/>
                </a:cubicBezTo>
                <a:cubicBezTo>
                  <a:pt x="166" y="184"/>
                  <a:pt x="166" y="184"/>
                  <a:pt x="166" y="184"/>
                </a:cubicBezTo>
                <a:cubicBezTo>
                  <a:pt x="167" y="184"/>
                  <a:pt x="167" y="184"/>
                  <a:pt x="167" y="184"/>
                </a:cubicBezTo>
                <a:cubicBezTo>
                  <a:pt x="174" y="189"/>
                  <a:pt x="174" y="189"/>
                  <a:pt x="174" y="189"/>
                </a:cubicBezTo>
                <a:cubicBezTo>
                  <a:pt x="183" y="192"/>
                  <a:pt x="183" y="192"/>
                  <a:pt x="183" y="192"/>
                </a:cubicBezTo>
                <a:cubicBezTo>
                  <a:pt x="183" y="193"/>
                  <a:pt x="183" y="193"/>
                  <a:pt x="183" y="193"/>
                </a:cubicBezTo>
                <a:cubicBezTo>
                  <a:pt x="183" y="193"/>
                  <a:pt x="183" y="193"/>
                  <a:pt x="183" y="193"/>
                </a:cubicBezTo>
                <a:cubicBezTo>
                  <a:pt x="183" y="193"/>
                  <a:pt x="183" y="193"/>
                  <a:pt x="183" y="193"/>
                </a:cubicBezTo>
                <a:cubicBezTo>
                  <a:pt x="183" y="193"/>
                  <a:pt x="183" y="193"/>
                  <a:pt x="183" y="193"/>
                </a:cubicBezTo>
                <a:cubicBezTo>
                  <a:pt x="189" y="198"/>
                  <a:pt x="189" y="198"/>
                  <a:pt x="189" y="198"/>
                </a:cubicBezTo>
                <a:cubicBezTo>
                  <a:pt x="193" y="199"/>
                  <a:pt x="193" y="199"/>
                  <a:pt x="193" y="199"/>
                </a:cubicBezTo>
                <a:cubicBezTo>
                  <a:pt x="200" y="193"/>
                  <a:pt x="200" y="193"/>
                  <a:pt x="200" y="193"/>
                </a:cubicBezTo>
                <a:cubicBezTo>
                  <a:pt x="200" y="193"/>
                  <a:pt x="200" y="193"/>
                  <a:pt x="200" y="193"/>
                </a:cubicBezTo>
                <a:cubicBezTo>
                  <a:pt x="210" y="185"/>
                  <a:pt x="210" y="185"/>
                  <a:pt x="210" y="185"/>
                </a:cubicBezTo>
                <a:cubicBezTo>
                  <a:pt x="215" y="175"/>
                  <a:pt x="215" y="175"/>
                  <a:pt x="215" y="175"/>
                </a:cubicBezTo>
                <a:cubicBezTo>
                  <a:pt x="225" y="180"/>
                  <a:pt x="225" y="180"/>
                  <a:pt x="225" y="180"/>
                </a:cubicBezTo>
                <a:cubicBezTo>
                  <a:pt x="225" y="181"/>
                  <a:pt x="225" y="181"/>
                  <a:pt x="225" y="181"/>
                </a:cubicBezTo>
                <a:cubicBezTo>
                  <a:pt x="225" y="181"/>
                  <a:pt x="225" y="181"/>
                  <a:pt x="225" y="181"/>
                </a:cubicBezTo>
                <a:cubicBezTo>
                  <a:pt x="228" y="189"/>
                  <a:pt x="228" y="189"/>
                  <a:pt x="228" y="189"/>
                </a:cubicBezTo>
                <a:cubicBezTo>
                  <a:pt x="228" y="191"/>
                  <a:pt x="228" y="191"/>
                  <a:pt x="228" y="191"/>
                </a:cubicBezTo>
                <a:cubicBezTo>
                  <a:pt x="226" y="196"/>
                  <a:pt x="226" y="196"/>
                  <a:pt x="226" y="196"/>
                </a:cubicBezTo>
                <a:cubicBezTo>
                  <a:pt x="227" y="197"/>
                  <a:pt x="227" y="197"/>
                  <a:pt x="227" y="197"/>
                </a:cubicBezTo>
                <a:cubicBezTo>
                  <a:pt x="233" y="194"/>
                  <a:pt x="233" y="194"/>
                  <a:pt x="233" y="194"/>
                </a:cubicBezTo>
                <a:cubicBezTo>
                  <a:pt x="241" y="186"/>
                  <a:pt x="241" y="186"/>
                  <a:pt x="241" y="186"/>
                </a:cubicBezTo>
                <a:cubicBezTo>
                  <a:pt x="249" y="186"/>
                  <a:pt x="249" y="186"/>
                  <a:pt x="249" y="186"/>
                </a:cubicBezTo>
                <a:cubicBezTo>
                  <a:pt x="249" y="186"/>
                  <a:pt x="249" y="186"/>
                  <a:pt x="249" y="186"/>
                </a:cubicBezTo>
                <a:cubicBezTo>
                  <a:pt x="250" y="186"/>
                  <a:pt x="250" y="186"/>
                  <a:pt x="250" y="186"/>
                </a:cubicBezTo>
                <a:cubicBezTo>
                  <a:pt x="255" y="190"/>
                  <a:pt x="255" y="190"/>
                  <a:pt x="255" y="190"/>
                </a:cubicBezTo>
                <a:cubicBezTo>
                  <a:pt x="259" y="193"/>
                  <a:pt x="260" y="196"/>
                  <a:pt x="259" y="199"/>
                </a:cubicBezTo>
                <a:cubicBezTo>
                  <a:pt x="258" y="213"/>
                  <a:pt x="258" y="213"/>
                  <a:pt x="258" y="213"/>
                </a:cubicBezTo>
                <a:cubicBezTo>
                  <a:pt x="262" y="219"/>
                  <a:pt x="262" y="219"/>
                  <a:pt x="262" y="219"/>
                </a:cubicBezTo>
                <a:cubicBezTo>
                  <a:pt x="263" y="220"/>
                  <a:pt x="263" y="220"/>
                  <a:pt x="263" y="220"/>
                </a:cubicBezTo>
                <a:cubicBezTo>
                  <a:pt x="278" y="204"/>
                  <a:pt x="288" y="196"/>
                  <a:pt x="294" y="196"/>
                </a:cubicBezTo>
                <a:cubicBezTo>
                  <a:pt x="310" y="196"/>
                  <a:pt x="310" y="196"/>
                  <a:pt x="310" y="196"/>
                </a:cubicBezTo>
                <a:cubicBezTo>
                  <a:pt x="314" y="189"/>
                  <a:pt x="314" y="189"/>
                  <a:pt x="314" y="189"/>
                </a:cubicBezTo>
                <a:cubicBezTo>
                  <a:pt x="326" y="182"/>
                  <a:pt x="326" y="182"/>
                  <a:pt x="326" y="182"/>
                </a:cubicBezTo>
                <a:cubicBezTo>
                  <a:pt x="327" y="182"/>
                  <a:pt x="327" y="182"/>
                  <a:pt x="327" y="182"/>
                </a:cubicBezTo>
                <a:cubicBezTo>
                  <a:pt x="343" y="181"/>
                  <a:pt x="343" y="181"/>
                  <a:pt x="343" y="181"/>
                </a:cubicBezTo>
                <a:cubicBezTo>
                  <a:pt x="359" y="173"/>
                  <a:pt x="359" y="173"/>
                  <a:pt x="359" y="173"/>
                </a:cubicBezTo>
                <a:cubicBezTo>
                  <a:pt x="359" y="172"/>
                  <a:pt x="359" y="172"/>
                  <a:pt x="359" y="172"/>
                </a:cubicBezTo>
                <a:cubicBezTo>
                  <a:pt x="370" y="172"/>
                  <a:pt x="370" y="172"/>
                  <a:pt x="370" y="172"/>
                </a:cubicBezTo>
                <a:cubicBezTo>
                  <a:pt x="368" y="167"/>
                  <a:pt x="368" y="167"/>
                  <a:pt x="368" y="167"/>
                </a:cubicBezTo>
                <a:cubicBezTo>
                  <a:pt x="368" y="166"/>
                  <a:pt x="368" y="166"/>
                  <a:pt x="368" y="166"/>
                </a:cubicBezTo>
                <a:cubicBezTo>
                  <a:pt x="371" y="164"/>
                  <a:pt x="371" y="164"/>
                  <a:pt x="371" y="164"/>
                </a:cubicBezTo>
                <a:cubicBezTo>
                  <a:pt x="348" y="116"/>
                  <a:pt x="348" y="116"/>
                  <a:pt x="348" y="116"/>
                </a:cubicBezTo>
                <a:cubicBezTo>
                  <a:pt x="348" y="114"/>
                  <a:pt x="348" y="114"/>
                  <a:pt x="348" y="114"/>
                </a:cubicBezTo>
                <a:cubicBezTo>
                  <a:pt x="348" y="114"/>
                  <a:pt x="348" y="114"/>
                  <a:pt x="348" y="114"/>
                </a:cubicBezTo>
                <a:cubicBezTo>
                  <a:pt x="357" y="101"/>
                  <a:pt x="357" y="101"/>
                  <a:pt x="357" y="101"/>
                </a:cubicBezTo>
                <a:cubicBezTo>
                  <a:pt x="354" y="97"/>
                  <a:pt x="354" y="97"/>
                  <a:pt x="354" y="97"/>
                </a:cubicBezTo>
                <a:cubicBezTo>
                  <a:pt x="338" y="94"/>
                  <a:pt x="338" y="94"/>
                  <a:pt x="338" y="94"/>
                </a:cubicBezTo>
                <a:cubicBezTo>
                  <a:pt x="336" y="94"/>
                  <a:pt x="336" y="94"/>
                  <a:pt x="336" y="94"/>
                </a:cubicBezTo>
                <a:cubicBezTo>
                  <a:pt x="336" y="94"/>
                  <a:pt x="336" y="94"/>
                  <a:pt x="336" y="94"/>
                </a:cubicBezTo>
                <a:cubicBezTo>
                  <a:pt x="336" y="93"/>
                  <a:pt x="336" y="93"/>
                  <a:pt x="336" y="93"/>
                </a:cubicBezTo>
                <a:cubicBezTo>
                  <a:pt x="326" y="82"/>
                  <a:pt x="326" y="82"/>
                  <a:pt x="326" y="82"/>
                </a:cubicBezTo>
                <a:cubicBezTo>
                  <a:pt x="326" y="80"/>
                  <a:pt x="326" y="80"/>
                  <a:pt x="326" y="80"/>
                </a:cubicBezTo>
                <a:cubicBezTo>
                  <a:pt x="326" y="80"/>
                  <a:pt x="326" y="80"/>
                  <a:pt x="326" y="80"/>
                </a:cubicBezTo>
                <a:cubicBezTo>
                  <a:pt x="325" y="81"/>
                  <a:pt x="325" y="81"/>
                  <a:pt x="325" y="81"/>
                </a:cubicBezTo>
                <a:cubicBezTo>
                  <a:pt x="316" y="75"/>
                  <a:pt x="316" y="75"/>
                  <a:pt x="316" y="75"/>
                </a:cubicBezTo>
                <a:cubicBezTo>
                  <a:pt x="312" y="80"/>
                  <a:pt x="308" y="84"/>
                  <a:pt x="303" y="85"/>
                </a:cubicBezTo>
                <a:cubicBezTo>
                  <a:pt x="299" y="87"/>
                  <a:pt x="292" y="82"/>
                  <a:pt x="283" y="71"/>
                </a:cubicBezTo>
                <a:cubicBezTo>
                  <a:pt x="278" y="65"/>
                  <a:pt x="278" y="65"/>
                  <a:pt x="278" y="65"/>
                </a:cubicBezTo>
                <a:cubicBezTo>
                  <a:pt x="277" y="64"/>
                  <a:pt x="273" y="65"/>
                  <a:pt x="266" y="68"/>
                </a:cubicBezTo>
                <a:cubicBezTo>
                  <a:pt x="256" y="71"/>
                  <a:pt x="249" y="72"/>
                  <a:pt x="246" y="70"/>
                </a:cubicBezTo>
                <a:cubicBezTo>
                  <a:pt x="243" y="67"/>
                  <a:pt x="242" y="61"/>
                  <a:pt x="243" y="53"/>
                </a:cubicBezTo>
                <a:cubicBezTo>
                  <a:pt x="244" y="46"/>
                  <a:pt x="243" y="43"/>
                  <a:pt x="242" y="41"/>
                </a:cubicBezTo>
                <a:cubicBezTo>
                  <a:pt x="163" y="37"/>
                  <a:pt x="163" y="37"/>
                  <a:pt x="163" y="37"/>
                </a:cubicBezTo>
                <a:cubicBezTo>
                  <a:pt x="156" y="34"/>
                  <a:pt x="150" y="31"/>
                  <a:pt x="147" y="28"/>
                </a:cubicBezTo>
                <a:cubicBezTo>
                  <a:pt x="135" y="25"/>
                  <a:pt x="135" y="25"/>
                  <a:pt x="135" y="25"/>
                </a:cubicBezTo>
                <a:cubicBezTo>
                  <a:pt x="130" y="23"/>
                  <a:pt x="121" y="15"/>
                  <a:pt x="109" y="0"/>
                </a:cubicBezTo>
                <a:cubicBezTo>
                  <a:pt x="101" y="6"/>
                  <a:pt x="101" y="6"/>
                  <a:pt x="101" y="6"/>
                </a:cubicBezTo>
                <a:cubicBezTo>
                  <a:pt x="89" y="3"/>
                  <a:pt x="89" y="3"/>
                  <a:pt x="89" y="3"/>
                </a:cubicBezTo>
                <a:cubicBezTo>
                  <a:pt x="56" y="3"/>
                  <a:pt x="56" y="3"/>
                  <a:pt x="56" y="3"/>
                </a:cubicBezTo>
                <a:cubicBezTo>
                  <a:pt x="56" y="3"/>
                  <a:pt x="56" y="3"/>
                  <a:pt x="56" y="3"/>
                </a:cubicBezTo>
                <a:cubicBezTo>
                  <a:pt x="56" y="3"/>
                  <a:pt x="56" y="3"/>
                  <a:pt x="56" y="3"/>
                </a:cubicBezTo>
                <a:lnTo>
                  <a:pt x="47" y="0"/>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47" name="Freeform 9"/>
          <p:cNvSpPr/>
          <p:nvPr/>
        </p:nvSpPr>
        <p:spPr>
          <a:xfrm>
            <a:off x="4533900" y="3641725"/>
            <a:ext cx="706438" cy="693738"/>
          </a:xfrm>
          <a:custGeom>
            <a:avLst/>
            <a:gdLst>
              <a:gd name="txL" fmla="*/ 0 w 283"/>
              <a:gd name="txT" fmla="*/ 0 h 278"/>
              <a:gd name="txR" fmla="*/ 283 w 283"/>
              <a:gd name="txB" fmla="*/ 278 h 278"/>
            </a:gdLst>
            <a:ahLst/>
            <a:cxnLst>
              <a:cxn ang="0">
                <a:pos x="386336703" y="572912701"/>
              </a:cxn>
              <a:cxn ang="0">
                <a:pos x="12461266" y="772187762"/>
              </a:cxn>
              <a:cxn ang="0">
                <a:pos x="143319523" y="1052417864"/>
              </a:cxn>
              <a:cxn ang="0">
                <a:pos x="149550153" y="1052417864"/>
              </a:cxn>
              <a:cxn ang="0">
                <a:pos x="317794695" y="1351329286"/>
              </a:cxn>
              <a:cxn ang="0">
                <a:pos x="411261722" y="1370010295"/>
              </a:cxn>
              <a:cxn ang="0">
                <a:pos x="498500537" y="1419829645"/>
              </a:cxn>
              <a:cxn ang="0">
                <a:pos x="1003231704" y="1463420329"/>
              </a:cxn>
              <a:cxn ang="0">
                <a:pos x="1028156723" y="1637785559"/>
              </a:cxn>
              <a:cxn ang="0">
                <a:pos x="1233787506" y="1612875884"/>
              </a:cxn>
              <a:cxn ang="0">
                <a:pos x="1345949156" y="1724969422"/>
              </a:cxn>
              <a:cxn ang="0">
                <a:pos x="1426957340" y="1650240396"/>
              </a:cxn>
              <a:cxn ang="0">
                <a:pos x="1539118677" y="1656466567"/>
              </a:cxn>
              <a:cxn ang="0">
                <a:pos x="1638818754" y="1563059029"/>
              </a:cxn>
              <a:cxn ang="0">
                <a:pos x="1626357492" y="1544375525"/>
              </a:cxn>
              <a:cxn ang="0">
                <a:pos x="1632588123" y="1444739320"/>
              </a:cxn>
              <a:cxn ang="0">
                <a:pos x="1439418601" y="1388693799"/>
              </a:cxn>
              <a:cxn ang="0">
                <a:pos x="1345949156" y="1233009265"/>
              </a:cxn>
              <a:cxn ang="0">
                <a:pos x="1308562563" y="1120918223"/>
              </a:cxn>
              <a:cxn ang="0">
                <a:pos x="1408262952" y="1071098873"/>
              </a:cxn>
              <a:cxn ang="0">
                <a:pos x="1470574251" y="965234001"/>
              </a:cxn>
              <a:cxn ang="0">
                <a:pos x="1514193658" y="927871984"/>
              </a:cxn>
              <a:cxn ang="0">
                <a:pos x="1507963028" y="759732925"/>
              </a:cxn>
              <a:cxn ang="0">
                <a:pos x="1607663104" y="784642600"/>
              </a:cxn>
              <a:cxn ang="0">
                <a:pos x="1613893735" y="797097438"/>
              </a:cxn>
              <a:cxn ang="0">
                <a:pos x="1763443849" y="765961591"/>
              </a:cxn>
              <a:cxn ang="0">
                <a:pos x="1595199346" y="647641726"/>
              </a:cxn>
              <a:cxn ang="0">
                <a:pos x="1439418601" y="597822376"/>
              </a:cxn>
              <a:cxn ang="0">
                <a:pos x="1433187971" y="597822376"/>
              </a:cxn>
              <a:cxn ang="0">
                <a:pos x="1233787506" y="454595488"/>
              </a:cxn>
              <a:cxn ang="0">
                <a:pos x="1402032321" y="274001513"/>
              </a:cxn>
              <a:cxn ang="0">
                <a:pos x="1339718525" y="87181406"/>
              </a:cxn>
              <a:cxn ang="0">
                <a:pos x="1071776131" y="137000757"/>
              </a:cxn>
              <a:cxn ang="0">
                <a:pos x="953381666" y="68500378"/>
              </a:cxn>
              <a:cxn ang="0">
                <a:pos x="903531628" y="49819370"/>
              </a:cxn>
              <a:cxn ang="0">
                <a:pos x="897300997" y="31135856"/>
              </a:cxn>
              <a:cxn ang="0">
                <a:pos x="897300997" y="24909685"/>
              </a:cxn>
              <a:cxn ang="0">
                <a:pos x="891067870" y="12454842"/>
              </a:cxn>
              <a:cxn ang="0">
                <a:pos x="891067870" y="0"/>
              </a:cxn>
              <a:cxn ang="0">
                <a:pos x="878606609" y="99636244"/>
              </a:cxn>
              <a:cxn ang="0">
                <a:pos x="866142851" y="174365308"/>
              </a:cxn>
              <a:cxn ang="0">
                <a:pos x="878606609" y="317592197"/>
              </a:cxn>
              <a:cxn ang="0">
                <a:pos x="866142851" y="330047112"/>
              </a:cxn>
              <a:cxn ang="0">
                <a:pos x="822525940" y="454595488"/>
              </a:cxn>
              <a:cxn ang="0">
                <a:pos x="635586893" y="516867180"/>
              </a:cxn>
              <a:cxn ang="0">
                <a:pos x="398800461" y="572912701"/>
              </a:cxn>
            </a:cxnLst>
            <a:rect l="txL" t="txT" r="txR" b="txB"/>
            <a:pathLst>
              <a:path w="283" h="278">
                <a:moveTo>
                  <a:pt x="63" y="92"/>
                </a:moveTo>
                <a:cubicBezTo>
                  <a:pt x="62" y="92"/>
                  <a:pt x="62" y="92"/>
                  <a:pt x="62" y="92"/>
                </a:cubicBezTo>
                <a:cubicBezTo>
                  <a:pt x="16" y="110"/>
                  <a:pt x="16" y="110"/>
                  <a:pt x="16" y="110"/>
                </a:cubicBezTo>
                <a:cubicBezTo>
                  <a:pt x="2" y="124"/>
                  <a:pt x="2" y="124"/>
                  <a:pt x="2" y="124"/>
                </a:cubicBezTo>
                <a:cubicBezTo>
                  <a:pt x="0" y="144"/>
                  <a:pt x="2" y="156"/>
                  <a:pt x="10" y="160"/>
                </a:cubicBezTo>
                <a:cubicBezTo>
                  <a:pt x="23" y="169"/>
                  <a:pt x="23" y="169"/>
                  <a:pt x="23" y="169"/>
                </a:cubicBezTo>
                <a:cubicBezTo>
                  <a:pt x="24" y="169"/>
                  <a:pt x="24" y="169"/>
                  <a:pt x="24" y="169"/>
                </a:cubicBezTo>
                <a:cubicBezTo>
                  <a:pt x="24" y="169"/>
                  <a:pt x="24" y="169"/>
                  <a:pt x="24" y="169"/>
                </a:cubicBezTo>
                <a:cubicBezTo>
                  <a:pt x="27" y="192"/>
                  <a:pt x="27" y="192"/>
                  <a:pt x="27" y="192"/>
                </a:cubicBezTo>
                <a:cubicBezTo>
                  <a:pt x="39" y="207"/>
                  <a:pt x="47" y="215"/>
                  <a:pt x="51" y="217"/>
                </a:cubicBezTo>
                <a:cubicBezTo>
                  <a:pt x="64" y="220"/>
                  <a:pt x="64" y="220"/>
                  <a:pt x="64" y="220"/>
                </a:cubicBezTo>
                <a:cubicBezTo>
                  <a:pt x="66" y="220"/>
                  <a:pt x="66" y="220"/>
                  <a:pt x="66" y="220"/>
                </a:cubicBezTo>
                <a:cubicBezTo>
                  <a:pt x="66" y="221"/>
                  <a:pt x="66" y="221"/>
                  <a:pt x="66" y="221"/>
                </a:cubicBezTo>
                <a:cubicBezTo>
                  <a:pt x="68" y="223"/>
                  <a:pt x="72" y="226"/>
                  <a:pt x="80" y="228"/>
                </a:cubicBezTo>
                <a:cubicBezTo>
                  <a:pt x="116" y="230"/>
                  <a:pt x="116" y="230"/>
                  <a:pt x="116" y="230"/>
                </a:cubicBezTo>
                <a:cubicBezTo>
                  <a:pt x="143" y="230"/>
                  <a:pt x="158" y="232"/>
                  <a:pt x="161" y="235"/>
                </a:cubicBezTo>
                <a:cubicBezTo>
                  <a:pt x="164" y="237"/>
                  <a:pt x="165" y="243"/>
                  <a:pt x="164" y="252"/>
                </a:cubicBezTo>
                <a:cubicBezTo>
                  <a:pt x="164" y="258"/>
                  <a:pt x="164" y="262"/>
                  <a:pt x="165" y="263"/>
                </a:cubicBezTo>
                <a:cubicBezTo>
                  <a:pt x="178" y="260"/>
                  <a:pt x="178" y="260"/>
                  <a:pt x="178" y="260"/>
                </a:cubicBezTo>
                <a:cubicBezTo>
                  <a:pt x="189" y="256"/>
                  <a:pt x="195" y="256"/>
                  <a:pt x="198" y="259"/>
                </a:cubicBezTo>
                <a:cubicBezTo>
                  <a:pt x="203" y="265"/>
                  <a:pt x="203" y="265"/>
                  <a:pt x="203" y="265"/>
                </a:cubicBezTo>
                <a:cubicBezTo>
                  <a:pt x="210" y="274"/>
                  <a:pt x="215" y="278"/>
                  <a:pt x="216" y="277"/>
                </a:cubicBezTo>
                <a:cubicBezTo>
                  <a:pt x="220" y="276"/>
                  <a:pt x="224" y="272"/>
                  <a:pt x="228" y="266"/>
                </a:cubicBezTo>
                <a:cubicBezTo>
                  <a:pt x="229" y="265"/>
                  <a:pt x="229" y="265"/>
                  <a:pt x="229" y="265"/>
                </a:cubicBezTo>
                <a:cubicBezTo>
                  <a:pt x="240" y="271"/>
                  <a:pt x="240" y="271"/>
                  <a:pt x="240" y="271"/>
                </a:cubicBezTo>
                <a:cubicBezTo>
                  <a:pt x="247" y="266"/>
                  <a:pt x="247" y="266"/>
                  <a:pt x="247" y="266"/>
                </a:cubicBezTo>
                <a:cubicBezTo>
                  <a:pt x="249" y="257"/>
                  <a:pt x="253" y="253"/>
                  <a:pt x="260" y="252"/>
                </a:cubicBezTo>
                <a:cubicBezTo>
                  <a:pt x="263" y="251"/>
                  <a:pt x="263" y="251"/>
                  <a:pt x="263" y="251"/>
                </a:cubicBezTo>
                <a:cubicBezTo>
                  <a:pt x="262" y="249"/>
                  <a:pt x="262" y="249"/>
                  <a:pt x="262" y="249"/>
                </a:cubicBezTo>
                <a:cubicBezTo>
                  <a:pt x="261" y="248"/>
                  <a:pt x="261" y="248"/>
                  <a:pt x="261" y="248"/>
                </a:cubicBezTo>
                <a:cubicBezTo>
                  <a:pt x="262" y="247"/>
                  <a:pt x="262" y="247"/>
                  <a:pt x="262" y="247"/>
                </a:cubicBezTo>
                <a:cubicBezTo>
                  <a:pt x="262" y="232"/>
                  <a:pt x="262" y="232"/>
                  <a:pt x="262" y="232"/>
                </a:cubicBezTo>
                <a:cubicBezTo>
                  <a:pt x="257" y="224"/>
                  <a:pt x="251" y="222"/>
                  <a:pt x="245" y="223"/>
                </a:cubicBezTo>
                <a:cubicBezTo>
                  <a:pt x="238" y="225"/>
                  <a:pt x="233" y="225"/>
                  <a:pt x="231" y="223"/>
                </a:cubicBezTo>
                <a:cubicBezTo>
                  <a:pt x="230" y="221"/>
                  <a:pt x="230" y="220"/>
                  <a:pt x="230" y="217"/>
                </a:cubicBezTo>
                <a:cubicBezTo>
                  <a:pt x="226" y="210"/>
                  <a:pt x="221" y="204"/>
                  <a:pt x="216" y="198"/>
                </a:cubicBezTo>
                <a:cubicBezTo>
                  <a:pt x="209" y="192"/>
                  <a:pt x="207" y="187"/>
                  <a:pt x="209" y="181"/>
                </a:cubicBezTo>
                <a:cubicBezTo>
                  <a:pt x="210" y="180"/>
                  <a:pt x="210" y="180"/>
                  <a:pt x="210" y="180"/>
                </a:cubicBezTo>
                <a:cubicBezTo>
                  <a:pt x="227" y="183"/>
                  <a:pt x="227" y="183"/>
                  <a:pt x="227" y="183"/>
                </a:cubicBezTo>
                <a:cubicBezTo>
                  <a:pt x="226" y="172"/>
                  <a:pt x="226" y="172"/>
                  <a:pt x="226" y="172"/>
                </a:cubicBezTo>
                <a:cubicBezTo>
                  <a:pt x="225" y="166"/>
                  <a:pt x="226" y="162"/>
                  <a:pt x="229" y="159"/>
                </a:cubicBezTo>
                <a:cubicBezTo>
                  <a:pt x="230" y="156"/>
                  <a:pt x="233" y="155"/>
                  <a:pt x="236" y="155"/>
                </a:cubicBezTo>
                <a:cubicBezTo>
                  <a:pt x="243" y="152"/>
                  <a:pt x="243" y="152"/>
                  <a:pt x="243" y="152"/>
                </a:cubicBezTo>
                <a:cubicBezTo>
                  <a:pt x="243" y="149"/>
                  <a:pt x="243" y="149"/>
                  <a:pt x="243" y="149"/>
                </a:cubicBezTo>
                <a:cubicBezTo>
                  <a:pt x="238" y="138"/>
                  <a:pt x="236" y="129"/>
                  <a:pt x="238" y="126"/>
                </a:cubicBezTo>
                <a:cubicBezTo>
                  <a:pt x="242" y="122"/>
                  <a:pt x="242" y="122"/>
                  <a:pt x="242" y="122"/>
                </a:cubicBezTo>
                <a:cubicBezTo>
                  <a:pt x="244" y="122"/>
                  <a:pt x="250" y="123"/>
                  <a:pt x="258" y="126"/>
                </a:cubicBezTo>
                <a:cubicBezTo>
                  <a:pt x="258" y="126"/>
                  <a:pt x="258" y="126"/>
                  <a:pt x="258" y="126"/>
                </a:cubicBezTo>
                <a:cubicBezTo>
                  <a:pt x="259" y="127"/>
                  <a:pt x="259" y="127"/>
                  <a:pt x="259" y="127"/>
                </a:cubicBezTo>
                <a:cubicBezTo>
                  <a:pt x="259" y="128"/>
                  <a:pt x="259" y="128"/>
                  <a:pt x="259" y="128"/>
                </a:cubicBezTo>
                <a:cubicBezTo>
                  <a:pt x="266" y="136"/>
                  <a:pt x="269" y="141"/>
                  <a:pt x="271" y="142"/>
                </a:cubicBezTo>
                <a:cubicBezTo>
                  <a:pt x="283" y="123"/>
                  <a:pt x="283" y="123"/>
                  <a:pt x="283" y="123"/>
                </a:cubicBezTo>
                <a:cubicBezTo>
                  <a:pt x="272" y="110"/>
                  <a:pt x="267" y="101"/>
                  <a:pt x="265" y="98"/>
                </a:cubicBezTo>
                <a:cubicBezTo>
                  <a:pt x="256" y="104"/>
                  <a:pt x="256" y="104"/>
                  <a:pt x="256" y="104"/>
                </a:cubicBezTo>
                <a:cubicBezTo>
                  <a:pt x="255" y="102"/>
                  <a:pt x="255" y="102"/>
                  <a:pt x="255" y="102"/>
                </a:cubicBezTo>
                <a:cubicBezTo>
                  <a:pt x="231" y="96"/>
                  <a:pt x="231" y="96"/>
                  <a:pt x="231" y="96"/>
                </a:cubicBezTo>
                <a:cubicBezTo>
                  <a:pt x="230" y="96"/>
                  <a:pt x="230" y="96"/>
                  <a:pt x="230" y="96"/>
                </a:cubicBezTo>
                <a:cubicBezTo>
                  <a:pt x="230" y="96"/>
                  <a:pt x="230" y="96"/>
                  <a:pt x="230" y="96"/>
                </a:cubicBezTo>
                <a:cubicBezTo>
                  <a:pt x="220" y="91"/>
                  <a:pt x="214" y="85"/>
                  <a:pt x="213" y="80"/>
                </a:cubicBezTo>
                <a:cubicBezTo>
                  <a:pt x="198" y="73"/>
                  <a:pt x="198" y="73"/>
                  <a:pt x="198" y="73"/>
                </a:cubicBezTo>
                <a:cubicBezTo>
                  <a:pt x="198" y="59"/>
                  <a:pt x="198" y="59"/>
                  <a:pt x="198" y="59"/>
                </a:cubicBezTo>
                <a:cubicBezTo>
                  <a:pt x="225" y="44"/>
                  <a:pt x="225" y="44"/>
                  <a:pt x="225" y="44"/>
                </a:cubicBezTo>
                <a:cubicBezTo>
                  <a:pt x="224" y="36"/>
                  <a:pt x="222" y="29"/>
                  <a:pt x="219" y="23"/>
                </a:cubicBezTo>
                <a:cubicBezTo>
                  <a:pt x="215" y="14"/>
                  <a:pt x="215" y="14"/>
                  <a:pt x="215" y="14"/>
                </a:cubicBezTo>
                <a:cubicBezTo>
                  <a:pt x="197" y="16"/>
                  <a:pt x="197" y="16"/>
                  <a:pt x="197" y="16"/>
                </a:cubicBezTo>
                <a:cubicBezTo>
                  <a:pt x="188" y="20"/>
                  <a:pt x="180" y="22"/>
                  <a:pt x="172" y="22"/>
                </a:cubicBezTo>
                <a:cubicBezTo>
                  <a:pt x="153" y="17"/>
                  <a:pt x="153" y="17"/>
                  <a:pt x="153" y="17"/>
                </a:cubicBezTo>
                <a:cubicBezTo>
                  <a:pt x="153" y="11"/>
                  <a:pt x="153" y="11"/>
                  <a:pt x="153" y="11"/>
                </a:cubicBezTo>
                <a:cubicBezTo>
                  <a:pt x="150" y="10"/>
                  <a:pt x="150" y="10"/>
                  <a:pt x="150" y="10"/>
                </a:cubicBezTo>
                <a:cubicBezTo>
                  <a:pt x="145" y="8"/>
                  <a:pt x="145" y="8"/>
                  <a:pt x="145" y="8"/>
                </a:cubicBezTo>
                <a:cubicBezTo>
                  <a:pt x="144" y="5"/>
                  <a:pt x="144" y="5"/>
                  <a:pt x="144" y="5"/>
                </a:cubicBezTo>
                <a:cubicBezTo>
                  <a:pt x="144" y="5"/>
                  <a:pt x="144" y="5"/>
                  <a:pt x="144" y="5"/>
                </a:cubicBezTo>
                <a:cubicBezTo>
                  <a:pt x="144" y="4"/>
                  <a:pt x="144" y="4"/>
                  <a:pt x="144" y="4"/>
                </a:cubicBezTo>
                <a:cubicBezTo>
                  <a:pt x="144" y="4"/>
                  <a:pt x="144" y="4"/>
                  <a:pt x="144" y="4"/>
                </a:cubicBezTo>
                <a:cubicBezTo>
                  <a:pt x="144" y="4"/>
                  <a:pt x="144" y="4"/>
                  <a:pt x="144" y="4"/>
                </a:cubicBezTo>
                <a:cubicBezTo>
                  <a:pt x="143" y="2"/>
                  <a:pt x="143" y="2"/>
                  <a:pt x="143" y="2"/>
                </a:cubicBezTo>
                <a:cubicBezTo>
                  <a:pt x="143" y="2"/>
                  <a:pt x="143" y="2"/>
                  <a:pt x="143" y="2"/>
                </a:cubicBezTo>
                <a:cubicBezTo>
                  <a:pt x="143" y="0"/>
                  <a:pt x="143" y="0"/>
                  <a:pt x="143" y="0"/>
                </a:cubicBezTo>
                <a:cubicBezTo>
                  <a:pt x="142" y="0"/>
                  <a:pt x="142" y="0"/>
                  <a:pt x="142" y="0"/>
                </a:cubicBezTo>
                <a:cubicBezTo>
                  <a:pt x="141" y="16"/>
                  <a:pt x="141" y="16"/>
                  <a:pt x="141" y="16"/>
                </a:cubicBezTo>
                <a:cubicBezTo>
                  <a:pt x="140" y="22"/>
                  <a:pt x="140" y="22"/>
                  <a:pt x="140" y="22"/>
                </a:cubicBezTo>
                <a:cubicBezTo>
                  <a:pt x="139" y="25"/>
                  <a:pt x="138" y="27"/>
                  <a:pt x="139" y="28"/>
                </a:cubicBezTo>
                <a:cubicBezTo>
                  <a:pt x="142" y="32"/>
                  <a:pt x="141" y="37"/>
                  <a:pt x="138" y="41"/>
                </a:cubicBezTo>
                <a:cubicBezTo>
                  <a:pt x="141" y="51"/>
                  <a:pt x="141" y="51"/>
                  <a:pt x="141" y="51"/>
                </a:cubicBezTo>
                <a:cubicBezTo>
                  <a:pt x="140" y="52"/>
                  <a:pt x="140" y="52"/>
                  <a:pt x="140" y="52"/>
                </a:cubicBezTo>
                <a:cubicBezTo>
                  <a:pt x="139" y="53"/>
                  <a:pt x="139" y="53"/>
                  <a:pt x="139" y="53"/>
                </a:cubicBezTo>
                <a:cubicBezTo>
                  <a:pt x="132" y="59"/>
                  <a:pt x="132" y="59"/>
                  <a:pt x="132" y="59"/>
                </a:cubicBezTo>
                <a:cubicBezTo>
                  <a:pt x="132" y="73"/>
                  <a:pt x="132" y="73"/>
                  <a:pt x="132" y="73"/>
                </a:cubicBezTo>
                <a:cubicBezTo>
                  <a:pt x="130" y="74"/>
                  <a:pt x="130" y="74"/>
                  <a:pt x="130" y="74"/>
                </a:cubicBezTo>
                <a:cubicBezTo>
                  <a:pt x="116" y="80"/>
                  <a:pt x="107" y="83"/>
                  <a:pt x="102" y="83"/>
                </a:cubicBezTo>
                <a:cubicBezTo>
                  <a:pt x="75" y="81"/>
                  <a:pt x="75" y="81"/>
                  <a:pt x="75" y="81"/>
                </a:cubicBezTo>
                <a:cubicBezTo>
                  <a:pt x="64" y="92"/>
                  <a:pt x="64" y="92"/>
                  <a:pt x="64" y="92"/>
                </a:cubicBezTo>
                <a:lnTo>
                  <a:pt x="63" y="92"/>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48" name="Freeform 13"/>
          <p:cNvSpPr/>
          <p:nvPr/>
        </p:nvSpPr>
        <p:spPr>
          <a:xfrm>
            <a:off x="3098800" y="1204913"/>
            <a:ext cx="2698750" cy="2305050"/>
          </a:xfrm>
          <a:custGeom>
            <a:avLst/>
            <a:gdLst>
              <a:gd name="txL" fmla="*/ 0 w 1084"/>
              <a:gd name="txT" fmla="*/ 0 h 925"/>
              <a:gd name="txR" fmla="*/ 1084 w 1084"/>
              <a:gd name="txB" fmla="*/ 925 h 925"/>
            </a:gdLst>
            <a:ahLst/>
            <a:cxnLst>
              <a:cxn ang="0">
                <a:pos x="2147483647" y="490574473"/>
              </a:cxn>
              <a:cxn ang="0">
                <a:pos x="2147483647" y="558881185"/>
              </a:cxn>
              <a:cxn ang="0">
                <a:pos x="2147483647" y="273231911"/>
              </a:cxn>
              <a:cxn ang="0">
                <a:pos x="2147483647" y="285651766"/>
              </a:cxn>
              <a:cxn ang="0">
                <a:pos x="2147483647" y="105566317"/>
              </a:cxn>
              <a:cxn ang="0">
                <a:pos x="2147483647" y="217342562"/>
              </a:cxn>
              <a:cxn ang="0">
                <a:pos x="2147483647" y="397428050"/>
              </a:cxn>
              <a:cxn ang="0">
                <a:pos x="2147483647" y="1155021936"/>
              </a:cxn>
              <a:cxn ang="0">
                <a:pos x="2147483647" y="1490350866"/>
              </a:cxn>
              <a:cxn ang="0">
                <a:pos x="2147483647" y="2018182257"/>
              </a:cxn>
              <a:cxn ang="0">
                <a:pos x="2147483647" y="2024392185"/>
              </a:cxn>
              <a:cxn ang="0">
                <a:pos x="2147483647" y="2147483647"/>
              </a:cxn>
              <a:cxn ang="0">
                <a:pos x="2147483647" y="2147483647"/>
              </a:cxn>
              <a:cxn ang="0">
                <a:pos x="2147483647" y="2147483647"/>
              </a:cxn>
              <a:cxn ang="0">
                <a:pos x="2147483647" y="2147483647"/>
              </a:cxn>
              <a:cxn ang="0">
                <a:pos x="2026815731" y="2147483647"/>
              </a:cxn>
              <a:cxn ang="0">
                <a:pos x="954525848" y="2147483647"/>
              </a:cxn>
              <a:cxn ang="0">
                <a:pos x="12395826" y="2147483647"/>
              </a:cxn>
              <a:cxn ang="0">
                <a:pos x="111567409" y="2147483647"/>
              </a:cxn>
              <a:cxn ang="0">
                <a:pos x="223134818" y="2147483647"/>
              </a:cxn>
              <a:cxn ang="0">
                <a:pos x="657011201" y="2147483647"/>
              </a:cxn>
              <a:cxn ang="0">
                <a:pos x="650811890" y="2147483647"/>
              </a:cxn>
              <a:cxn ang="0">
                <a:pos x="898740918" y="2147483647"/>
              </a:cxn>
              <a:cxn ang="0">
                <a:pos x="1035102420" y="2147483647"/>
              </a:cxn>
              <a:cxn ang="0">
                <a:pos x="1140470635" y="2147483647"/>
              </a:cxn>
              <a:cxn ang="0">
                <a:pos x="1692113621" y="2147483647"/>
              </a:cxn>
              <a:cxn ang="0">
                <a:pos x="1797481835" y="2147483647"/>
              </a:cxn>
              <a:cxn ang="0">
                <a:pos x="1574347095" y="2147483647"/>
              </a:cxn>
              <a:cxn ang="0">
                <a:pos x="1971033291"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29958463"/>
              </a:cxn>
              <a:cxn ang="0">
                <a:pos x="2147483647" y="1794629845"/>
              </a:cxn>
              <a:cxn ang="0">
                <a:pos x="2147483647" y="1595917144"/>
              </a:cxn>
              <a:cxn ang="0">
                <a:pos x="2147483647" y="1546240215"/>
              </a:cxn>
              <a:cxn ang="0">
                <a:pos x="2147483647" y="1186071575"/>
              </a:cxn>
              <a:cxn ang="0">
                <a:pos x="2147483647" y="794853608"/>
              </a:cxn>
            </a:cxnLst>
            <a:rect l="txL" t="txT" r="txR" b="txB"/>
            <a:pathLst>
              <a:path w="1084" h="925">
                <a:moveTo>
                  <a:pt x="1062" y="99"/>
                </a:moveTo>
                <a:cubicBezTo>
                  <a:pt x="1058" y="85"/>
                  <a:pt x="1058" y="85"/>
                  <a:pt x="1058" y="85"/>
                </a:cubicBezTo>
                <a:cubicBezTo>
                  <a:pt x="1047" y="67"/>
                  <a:pt x="1047" y="67"/>
                  <a:pt x="1047" y="67"/>
                </a:cubicBezTo>
                <a:cubicBezTo>
                  <a:pt x="1038" y="62"/>
                  <a:pt x="1038" y="62"/>
                  <a:pt x="1038" y="62"/>
                </a:cubicBezTo>
                <a:cubicBezTo>
                  <a:pt x="1029" y="67"/>
                  <a:pt x="1029" y="67"/>
                  <a:pt x="1029" y="67"/>
                </a:cubicBezTo>
                <a:cubicBezTo>
                  <a:pt x="1023" y="78"/>
                  <a:pt x="1023" y="78"/>
                  <a:pt x="1023" y="78"/>
                </a:cubicBezTo>
                <a:cubicBezTo>
                  <a:pt x="1022" y="79"/>
                  <a:pt x="1022" y="79"/>
                  <a:pt x="1022" y="79"/>
                </a:cubicBezTo>
                <a:cubicBezTo>
                  <a:pt x="1021" y="79"/>
                  <a:pt x="1021" y="79"/>
                  <a:pt x="1021" y="79"/>
                </a:cubicBezTo>
                <a:cubicBezTo>
                  <a:pt x="1021" y="79"/>
                  <a:pt x="1021" y="79"/>
                  <a:pt x="1021" y="79"/>
                </a:cubicBezTo>
                <a:cubicBezTo>
                  <a:pt x="1004" y="82"/>
                  <a:pt x="1004" y="82"/>
                  <a:pt x="1004" y="82"/>
                </a:cubicBezTo>
                <a:cubicBezTo>
                  <a:pt x="1002" y="83"/>
                  <a:pt x="1000" y="84"/>
                  <a:pt x="999" y="85"/>
                </a:cubicBezTo>
                <a:cubicBezTo>
                  <a:pt x="995" y="90"/>
                  <a:pt x="995" y="90"/>
                  <a:pt x="995" y="90"/>
                </a:cubicBezTo>
                <a:cubicBezTo>
                  <a:pt x="986" y="97"/>
                  <a:pt x="986" y="97"/>
                  <a:pt x="986" y="97"/>
                </a:cubicBezTo>
                <a:cubicBezTo>
                  <a:pt x="984" y="98"/>
                  <a:pt x="984" y="98"/>
                  <a:pt x="984" y="98"/>
                </a:cubicBezTo>
                <a:cubicBezTo>
                  <a:pt x="976" y="99"/>
                  <a:pt x="976" y="99"/>
                  <a:pt x="976" y="99"/>
                </a:cubicBezTo>
                <a:cubicBezTo>
                  <a:pt x="972" y="99"/>
                  <a:pt x="967" y="96"/>
                  <a:pt x="959" y="90"/>
                </a:cubicBezTo>
                <a:cubicBezTo>
                  <a:pt x="959" y="90"/>
                  <a:pt x="959" y="90"/>
                  <a:pt x="959" y="90"/>
                </a:cubicBezTo>
                <a:cubicBezTo>
                  <a:pt x="947" y="78"/>
                  <a:pt x="941" y="69"/>
                  <a:pt x="941" y="64"/>
                </a:cubicBezTo>
                <a:cubicBezTo>
                  <a:pt x="941" y="48"/>
                  <a:pt x="941" y="48"/>
                  <a:pt x="941" y="48"/>
                </a:cubicBezTo>
                <a:cubicBezTo>
                  <a:pt x="941" y="48"/>
                  <a:pt x="941" y="48"/>
                  <a:pt x="941" y="48"/>
                </a:cubicBezTo>
                <a:cubicBezTo>
                  <a:pt x="941" y="47"/>
                  <a:pt x="941" y="47"/>
                  <a:pt x="941" y="47"/>
                </a:cubicBezTo>
                <a:cubicBezTo>
                  <a:pt x="942" y="44"/>
                  <a:pt x="942" y="44"/>
                  <a:pt x="942" y="44"/>
                </a:cubicBezTo>
                <a:cubicBezTo>
                  <a:pt x="925" y="38"/>
                  <a:pt x="925" y="38"/>
                  <a:pt x="925" y="38"/>
                </a:cubicBezTo>
                <a:cubicBezTo>
                  <a:pt x="924" y="44"/>
                  <a:pt x="924" y="44"/>
                  <a:pt x="924" y="44"/>
                </a:cubicBezTo>
                <a:cubicBezTo>
                  <a:pt x="924" y="46"/>
                  <a:pt x="922" y="48"/>
                  <a:pt x="919" y="50"/>
                </a:cubicBezTo>
                <a:cubicBezTo>
                  <a:pt x="913" y="53"/>
                  <a:pt x="913" y="53"/>
                  <a:pt x="913" y="53"/>
                </a:cubicBezTo>
                <a:cubicBezTo>
                  <a:pt x="911" y="52"/>
                  <a:pt x="911" y="52"/>
                  <a:pt x="911" y="52"/>
                </a:cubicBezTo>
                <a:cubicBezTo>
                  <a:pt x="911" y="51"/>
                  <a:pt x="911" y="51"/>
                  <a:pt x="911" y="51"/>
                </a:cubicBezTo>
                <a:cubicBezTo>
                  <a:pt x="902" y="50"/>
                  <a:pt x="902" y="50"/>
                  <a:pt x="902" y="50"/>
                </a:cubicBezTo>
                <a:cubicBezTo>
                  <a:pt x="904" y="56"/>
                  <a:pt x="904" y="56"/>
                  <a:pt x="904" y="56"/>
                </a:cubicBezTo>
                <a:cubicBezTo>
                  <a:pt x="888" y="46"/>
                  <a:pt x="888" y="46"/>
                  <a:pt x="888" y="46"/>
                </a:cubicBezTo>
                <a:cubicBezTo>
                  <a:pt x="887" y="46"/>
                  <a:pt x="887" y="46"/>
                  <a:pt x="887" y="46"/>
                </a:cubicBezTo>
                <a:cubicBezTo>
                  <a:pt x="887" y="45"/>
                  <a:pt x="887" y="45"/>
                  <a:pt x="887" y="45"/>
                </a:cubicBezTo>
                <a:cubicBezTo>
                  <a:pt x="887" y="45"/>
                  <a:pt x="887" y="45"/>
                  <a:pt x="887" y="45"/>
                </a:cubicBezTo>
                <a:cubicBezTo>
                  <a:pt x="884" y="39"/>
                  <a:pt x="883" y="32"/>
                  <a:pt x="883" y="25"/>
                </a:cubicBezTo>
                <a:cubicBezTo>
                  <a:pt x="883" y="19"/>
                  <a:pt x="883" y="15"/>
                  <a:pt x="886" y="13"/>
                </a:cubicBezTo>
                <a:cubicBezTo>
                  <a:pt x="890" y="6"/>
                  <a:pt x="890" y="6"/>
                  <a:pt x="890" y="6"/>
                </a:cubicBezTo>
                <a:cubicBezTo>
                  <a:pt x="888" y="0"/>
                  <a:pt x="888" y="0"/>
                  <a:pt x="888" y="0"/>
                </a:cubicBezTo>
                <a:cubicBezTo>
                  <a:pt x="873" y="3"/>
                  <a:pt x="873" y="3"/>
                  <a:pt x="873" y="3"/>
                </a:cubicBezTo>
                <a:cubicBezTo>
                  <a:pt x="865" y="3"/>
                  <a:pt x="859" y="8"/>
                  <a:pt x="856" y="17"/>
                </a:cubicBezTo>
                <a:cubicBezTo>
                  <a:pt x="856" y="18"/>
                  <a:pt x="856" y="18"/>
                  <a:pt x="856" y="18"/>
                </a:cubicBezTo>
                <a:cubicBezTo>
                  <a:pt x="856" y="18"/>
                  <a:pt x="856" y="18"/>
                  <a:pt x="856" y="18"/>
                </a:cubicBezTo>
                <a:cubicBezTo>
                  <a:pt x="847" y="32"/>
                  <a:pt x="847" y="32"/>
                  <a:pt x="847" y="32"/>
                </a:cubicBezTo>
                <a:cubicBezTo>
                  <a:pt x="856" y="31"/>
                  <a:pt x="856" y="31"/>
                  <a:pt x="856" y="31"/>
                </a:cubicBezTo>
                <a:cubicBezTo>
                  <a:pt x="857" y="31"/>
                  <a:pt x="857" y="31"/>
                  <a:pt x="857" y="31"/>
                </a:cubicBezTo>
                <a:cubicBezTo>
                  <a:pt x="857" y="31"/>
                  <a:pt x="857" y="31"/>
                  <a:pt x="857" y="31"/>
                </a:cubicBezTo>
                <a:cubicBezTo>
                  <a:pt x="858" y="32"/>
                  <a:pt x="858" y="32"/>
                  <a:pt x="858" y="32"/>
                </a:cubicBezTo>
                <a:cubicBezTo>
                  <a:pt x="865" y="35"/>
                  <a:pt x="865" y="35"/>
                  <a:pt x="865" y="35"/>
                </a:cubicBezTo>
                <a:cubicBezTo>
                  <a:pt x="866" y="35"/>
                  <a:pt x="866" y="35"/>
                  <a:pt x="866" y="35"/>
                </a:cubicBezTo>
                <a:cubicBezTo>
                  <a:pt x="868" y="36"/>
                  <a:pt x="868" y="36"/>
                  <a:pt x="868" y="36"/>
                </a:cubicBezTo>
                <a:cubicBezTo>
                  <a:pt x="868" y="37"/>
                  <a:pt x="868" y="37"/>
                  <a:pt x="868" y="37"/>
                </a:cubicBezTo>
                <a:cubicBezTo>
                  <a:pt x="869" y="50"/>
                  <a:pt x="869" y="50"/>
                  <a:pt x="869" y="50"/>
                </a:cubicBezTo>
                <a:cubicBezTo>
                  <a:pt x="873" y="62"/>
                  <a:pt x="873" y="62"/>
                  <a:pt x="873" y="62"/>
                </a:cubicBezTo>
                <a:cubicBezTo>
                  <a:pt x="873" y="63"/>
                  <a:pt x="873" y="63"/>
                  <a:pt x="873" y="63"/>
                </a:cubicBezTo>
                <a:cubicBezTo>
                  <a:pt x="873" y="64"/>
                  <a:pt x="873" y="64"/>
                  <a:pt x="873" y="64"/>
                </a:cubicBezTo>
                <a:cubicBezTo>
                  <a:pt x="873" y="64"/>
                  <a:pt x="873" y="64"/>
                  <a:pt x="873" y="64"/>
                </a:cubicBezTo>
                <a:cubicBezTo>
                  <a:pt x="853" y="104"/>
                  <a:pt x="853" y="104"/>
                  <a:pt x="853" y="104"/>
                </a:cubicBezTo>
                <a:cubicBezTo>
                  <a:pt x="849" y="109"/>
                  <a:pt x="847" y="124"/>
                  <a:pt x="846" y="145"/>
                </a:cubicBezTo>
                <a:cubicBezTo>
                  <a:pt x="846" y="147"/>
                  <a:pt x="846" y="147"/>
                  <a:pt x="846" y="147"/>
                </a:cubicBezTo>
                <a:cubicBezTo>
                  <a:pt x="838" y="162"/>
                  <a:pt x="838" y="162"/>
                  <a:pt x="838" y="162"/>
                </a:cubicBezTo>
                <a:cubicBezTo>
                  <a:pt x="843" y="169"/>
                  <a:pt x="843" y="169"/>
                  <a:pt x="843" y="169"/>
                </a:cubicBezTo>
                <a:cubicBezTo>
                  <a:pt x="843" y="170"/>
                  <a:pt x="843" y="170"/>
                  <a:pt x="843" y="170"/>
                </a:cubicBezTo>
                <a:cubicBezTo>
                  <a:pt x="844" y="179"/>
                  <a:pt x="843" y="184"/>
                  <a:pt x="841" y="186"/>
                </a:cubicBezTo>
                <a:cubicBezTo>
                  <a:pt x="839" y="186"/>
                  <a:pt x="839" y="186"/>
                  <a:pt x="839" y="186"/>
                </a:cubicBezTo>
                <a:cubicBezTo>
                  <a:pt x="835" y="189"/>
                  <a:pt x="821" y="203"/>
                  <a:pt x="798" y="230"/>
                </a:cubicBezTo>
                <a:cubicBezTo>
                  <a:pt x="797" y="232"/>
                  <a:pt x="797" y="232"/>
                  <a:pt x="797" y="232"/>
                </a:cubicBezTo>
                <a:cubicBezTo>
                  <a:pt x="795" y="232"/>
                  <a:pt x="795" y="232"/>
                  <a:pt x="795" y="232"/>
                </a:cubicBezTo>
                <a:cubicBezTo>
                  <a:pt x="794" y="230"/>
                  <a:pt x="794" y="230"/>
                  <a:pt x="794" y="230"/>
                </a:cubicBezTo>
                <a:cubicBezTo>
                  <a:pt x="786" y="225"/>
                  <a:pt x="778" y="220"/>
                  <a:pt x="774" y="215"/>
                </a:cubicBezTo>
                <a:cubicBezTo>
                  <a:pt x="771" y="213"/>
                  <a:pt x="761" y="211"/>
                  <a:pt x="746" y="211"/>
                </a:cubicBezTo>
                <a:cubicBezTo>
                  <a:pt x="746" y="239"/>
                  <a:pt x="746" y="239"/>
                  <a:pt x="746" y="239"/>
                </a:cubicBezTo>
                <a:cubicBezTo>
                  <a:pt x="745" y="240"/>
                  <a:pt x="745" y="240"/>
                  <a:pt x="745" y="240"/>
                </a:cubicBezTo>
                <a:cubicBezTo>
                  <a:pt x="734" y="292"/>
                  <a:pt x="734" y="292"/>
                  <a:pt x="734" y="292"/>
                </a:cubicBezTo>
                <a:cubicBezTo>
                  <a:pt x="732" y="299"/>
                  <a:pt x="731" y="311"/>
                  <a:pt x="731" y="329"/>
                </a:cubicBezTo>
                <a:cubicBezTo>
                  <a:pt x="735" y="335"/>
                  <a:pt x="735" y="335"/>
                  <a:pt x="735" y="335"/>
                </a:cubicBezTo>
                <a:cubicBezTo>
                  <a:pt x="739" y="328"/>
                  <a:pt x="739" y="328"/>
                  <a:pt x="739" y="328"/>
                </a:cubicBezTo>
                <a:cubicBezTo>
                  <a:pt x="740" y="328"/>
                  <a:pt x="740" y="328"/>
                  <a:pt x="740" y="328"/>
                </a:cubicBezTo>
                <a:cubicBezTo>
                  <a:pt x="740" y="326"/>
                  <a:pt x="740" y="326"/>
                  <a:pt x="740" y="326"/>
                </a:cubicBezTo>
                <a:cubicBezTo>
                  <a:pt x="754" y="319"/>
                  <a:pt x="754" y="319"/>
                  <a:pt x="754" y="319"/>
                </a:cubicBezTo>
                <a:cubicBezTo>
                  <a:pt x="793" y="325"/>
                  <a:pt x="793" y="325"/>
                  <a:pt x="793" y="325"/>
                </a:cubicBezTo>
                <a:cubicBezTo>
                  <a:pt x="797" y="320"/>
                  <a:pt x="797" y="320"/>
                  <a:pt x="797" y="320"/>
                </a:cubicBezTo>
                <a:cubicBezTo>
                  <a:pt x="803" y="311"/>
                  <a:pt x="803" y="311"/>
                  <a:pt x="803" y="311"/>
                </a:cubicBezTo>
                <a:cubicBezTo>
                  <a:pt x="804" y="310"/>
                  <a:pt x="804" y="310"/>
                  <a:pt x="804" y="310"/>
                </a:cubicBezTo>
                <a:cubicBezTo>
                  <a:pt x="804" y="310"/>
                  <a:pt x="804" y="310"/>
                  <a:pt x="804" y="310"/>
                </a:cubicBezTo>
                <a:cubicBezTo>
                  <a:pt x="805" y="309"/>
                  <a:pt x="805" y="309"/>
                  <a:pt x="805" y="309"/>
                </a:cubicBezTo>
                <a:cubicBezTo>
                  <a:pt x="820" y="306"/>
                  <a:pt x="820" y="306"/>
                  <a:pt x="820" y="306"/>
                </a:cubicBezTo>
                <a:cubicBezTo>
                  <a:pt x="840" y="305"/>
                  <a:pt x="840" y="305"/>
                  <a:pt x="840" y="305"/>
                </a:cubicBezTo>
                <a:cubicBezTo>
                  <a:pt x="846" y="306"/>
                  <a:pt x="853" y="314"/>
                  <a:pt x="862" y="326"/>
                </a:cubicBezTo>
                <a:cubicBezTo>
                  <a:pt x="887" y="339"/>
                  <a:pt x="900" y="349"/>
                  <a:pt x="903" y="359"/>
                </a:cubicBezTo>
                <a:cubicBezTo>
                  <a:pt x="905" y="364"/>
                  <a:pt x="905" y="368"/>
                  <a:pt x="903" y="372"/>
                </a:cubicBezTo>
                <a:cubicBezTo>
                  <a:pt x="901" y="376"/>
                  <a:pt x="897" y="379"/>
                  <a:pt x="891" y="379"/>
                </a:cubicBezTo>
                <a:cubicBezTo>
                  <a:pt x="890" y="379"/>
                  <a:pt x="890" y="379"/>
                  <a:pt x="890" y="379"/>
                </a:cubicBezTo>
                <a:cubicBezTo>
                  <a:pt x="860" y="378"/>
                  <a:pt x="843" y="378"/>
                  <a:pt x="837" y="380"/>
                </a:cubicBezTo>
                <a:cubicBezTo>
                  <a:pt x="823" y="390"/>
                  <a:pt x="823" y="390"/>
                  <a:pt x="823" y="390"/>
                </a:cubicBezTo>
                <a:cubicBezTo>
                  <a:pt x="805" y="403"/>
                  <a:pt x="792" y="410"/>
                  <a:pt x="786" y="410"/>
                </a:cubicBezTo>
                <a:cubicBezTo>
                  <a:pt x="774" y="411"/>
                  <a:pt x="774" y="411"/>
                  <a:pt x="774" y="411"/>
                </a:cubicBezTo>
                <a:cubicBezTo>
                  <a:pt x="766" y="442"/>
                  <a:pt x="766" y="442"/>
                  <a:pt x="766" y="442"/>
                </a:cubicBezTo>
                <a:cubicBezTo>
                  <a:pt x="764" y="451"/>
                  <a:pt x="761" y="457"/>
                  <a:pt x="756" y="461"/>
                </a:cubicBezTo>
                <a:cubicBezTo>
                  <a:pt x="751" y="466"/>
                  <a:pt x="744" y="469"/>
                  <a:pt x="734" y="471"/>
                </a:cubicBezTo>
                <a:cubicBezTo>
                  <a:pt x="723" y="473"/>
                  <a:pt x="713" y="477"/>
                  <a:pt x="704" y="482"/>
                </a:cubicBezTo>
                <a:cubicBezTo>
                  <a:pt x="693" y="504"/>
                  <a:pt x="693" y="504"/>
                  <a:pt x="693" y="504"/>
                </a:cubicBezTo>
                <a:cubicBezTo>
                  <a:pt x="693" y="505"/>
                  <a:pt x="693" y="505"/>
                  <a:pt x="693" y="505"/>
                </a:cubicBezTo>
                <a:cubicBezTo>
                  <a:pt x="692" y="505"/>
                  <a:pt x="692" y="505"/>
                  <a:pt x="692" y="505"/>
                </a:cubicBezTo>
                <a:cubicBezTo>
                  <a:pt x="692" y="505"/>
                  <a:pt x="692" y="505"/>
                  <a:pt x="692" y="505"/>
                </a:cubicBezTo>
                <a:cubicBezTo>
                  <a:pt x="664" y="516"/>
                  <a:pt x="664" y="516"/>
                  <a:pt x="664" y="516"/>
                </a:cubicBezTo>
                <a:cubicBezTo>
                  <a:pt x="662" y="516"/>
                  <a:pt x="662" y="516"/>
                  <a:pt x="662" y="516"/>
                </a:cubicBezTo>
                <a:cubicBezTo>
                  <a:pt x="648" y="513"/>
                  <a:pt x="648" y="513"/>
                  <a:pt x="648" y="513"/>
                </a:cubicBezTo>
                <a:cubicBezTo>
                  <a:pt x="637" y="512"/>
                  <a:pt x="629" y="508"/>
                  <a:pt x="623" y="505"/>
                </a:cubicBezTo>
                <a:cubicBezTo>
                  <a:pt x="616" y="501"/>
                  <a:pt x="608" y="501"/>
                  <a:pt x="599" y="503"/>
                </a:cubicBezTo>
                <a:cubicBezTo>
                  <a:pt x="592" y="513"/>
                  <a:pt x="588" y="526"/>
                  <a:pt x="589" y="540"/>
                </a:cubicBezTo>
                <a:cubicBezTo>
                  <a:pt x="590" y="547"/>
                  <a:pt x="591" y="552"/>
                  <a:pt x="593" y="553"/>
                </a:cubicBezTo>
                <a:cubicBezTo>
                  <a:pt x="598" y="553"/>
                  <a:pt x="598" y="553"/>
                  <a:pt x="598" y="553"/>
                </a:cubicBezTo>
                <a:cubicBezTo>
                  <a:pt x="602" y="550"/>
                  <a:pt x="602" y="550"/>
                  <a:pt x="602" y="550"/>
                </a:cubicBezTo>
                <a:cubicBezTo>
                  <a:pt x="604" y="569"/>
                  <a:pt x="604" y="569"/>
                  <a:pt x="604" y="569"/>
                </a:cubicBezTo>
                <a:cubicBezTo>
                  <a:pt x="604" y="576"/>
                  <a:pt x="601" y="581"/>
                  <a:pt x="596" y="584"/>
                </a:cubicBezTo>
                <a:cubicBezTo>
                  <a:pt x="593" y="587"/>
                  <a:pt x="588" y="589"/>
                  <a:pt x="580" y="592"/>
                </a:cubicBezTo>
                <a:cubicBezTo>
                  <a:pt x="575" y="593"/>
                  <a:pt x="575" y="593"/>
                  <a:pt x="575" y="593"/>
                </a:cubicBezTo>
                <a:cubicBezTo>
                  <a:pt x="569" y="595"/>
                  <a:pt x="556" y="612"/>
                  <a:pt x="537" y="641"/>
                </a:cubicBezTo>
                <a:cubicBezTo>
                  <a:pt x="537" y="642"/>
                  <a:pt x="537" y="642"/>
                  <a:pt x="537" y="642"/>
                </a:cubicBezTo>
                <a:cubicBezTo>
                  <a:pt x="537" y="642"/>
                  <a:pt x="537" y="642"/>
                  <a:pt x="537" y="642"/>
                </a:cubicBezTo>
                <a:cubicBezTo>
                  <a:pt x="519" y="653"/>
                  <a:pt x="519" y="653"/>
                  <a:pt x="519" y="653"/>
                </a:cubicBezTo>
                <a:cubicBezTo>
                  <a:pt x="522" y="653"/>
                  <a:pt x="524" y="654"/>
                  <a:pt x="523" y="657"/>
                </a:cubicBezTo>
                <a:cubicBezTo>
                  <a:pt x="522" y="659"/>
                  <a:pt x="520" y="660"/>
                  <a:pt x="516" y="660"/>
                </a:cubicBezTo>
                <a:cubicBezTo>
                  <a:pt x="464" y="659"/>
                  <a:pt x="464" y="659"/>
                  <a:pt x="464" y="659"/>
                </a:cubicBezTo>
                <a:cubicBezTo>
                  <a:pt x="406" y="657"/>
                  <a:pt x="361" y="673"/>
                  <a:pt x="329" y="706"/>
                </a:cubicBezTo>
                <a:cubicBezTo>
                  <a:pt x="329" y="706"/>
                  <a:pt x="329" y="706"/>
                  <a:pt x="329" y="706"/>
                </a:cubicBezTo>
                <a:cubicBezTo>
                  <a:pt x="327" y="707"/>
                  <a:pt x="327" y="707"/>
                  <a:pt x="327" y="707"/>
                </a:cubicBezTo>
                <a:cubicBezTo>
                  <a:pt x="327" y="707"/>
                  <a:pt x="327" y="707"/>
                  <a:pt x="327" y="707"/>
                </a:cubicBezTo>
                <a:cubicBezTo>
                  <a:pt x="306" y="709"/>
                  <a:pt x="306" y="709"/>
                  <a:pt x="306" y="709"/>
                </a:cubicBezTo>
                <a:cubicBezTo>
                  <a:pt x="304" y="710"/>
                  <a:pt x="304" y="710"/>
                  <a:pt x="304" y="710"/>
                </a:cubicBezTo>
                <a:cubicBezTo>
                  <a:pt x="303" y="710"/>
                  <a:pt x="303" y="710"/>
                  <a:pt x="303" y="710"/>
                </a:cubicBezTo>
                <a:cubicBezTo>
                  <a:pt x="297" y="695"/>
                  <a:pt x="297" y="695"/>
                  <a:pt x="297" y="695"/>
                </a:cubicBezTo>
                <a:cubicBezTo>
                  <a:pt x="275" y="701"/>
                  <a:pt x="275" y="701"/>
                  <a:pt x="275" y="701"/>
                </a:cubicBezTo>
                <a:cubicBezTo>
                  <a:pt x="264" y="702"/>
                  <a:pt x="249" y="698"/>
                  <a:pt x="232" y="690"/>
                </a:cubicBezTo>
                <a:cubicBezTo>
                  <a:pt x="216" y="683"/>
                  <a:pt x="202" y="674"/>
                  <a:pt x="188" y="663"/>
                </a:cubicBezTo>
                <a:cubicBezTo>
                  <a:pt x="179" y="656"/>
                  <a:pt x="167" y="651"/>
                  <a:pt x="154" y="649"/>
                </a:cubicBezTo>
                <a:cubicBezTo>
                  <a:pt x="134" y="647"/>
                  <a:pt x="134" y="647"/>
                  <a:pt x="134" y="647"/>
                </a:cubicBezTo>
                <a:cubicBezTo>
                  <a:pt x="113" y="650"/>
                  <a:pt x="113" y="650"/>
                  <a:pt x="113" y="650"/>
                </a:cubicBezTo>
                <a:cubicBezTo>
                  <a:pt x="97" y="652"/>
                  <a:pt x="81" y="652"/>
                  <a:pt x="66" y="651"/>
                </a:cubicBezTo>
                <a:cubicBezTo>
                  <a:pt x="49" y="650"/>
                  <a:pt x="28" y="645"/>
                  <a:pt x="2" y="637"/>
                </a:cubicBezTo>
                <a:cubicBezTo>
                  <a:pt x="0" y="641"/>
                  <a:pt x="0" y="641"/>
                  <a:pt x="0" y="641"/>
                </a:cubicBezTo>
                <a:cubicBezTo>
                  <a:pt x="1" y="641"/>
                  <a:pt x="1" y="641"/>
                  <a:pt x="1" y="641"/>
                </a:cubicBezTo>
                <a:cubicBezTo>
                  <a:pt x="1" y="641"/>
                  <a:pt x="1" y="641"/>
                  <a:pt x="1" y="641"/>
                </a:cubicBezTo>
                <a:cubicBezTo>
                  <a:pt x="2" y="641"/>
                  <a:pt x="2" y="641"/>
                  <a:pt x="2" y="641"/>
                </a:cubicBezTo>
                <a:cubicBezTo>
                  <a:pt x="2" y="642"/>
                  <a:pt x="2" y="642"/>
                  <a:pt x="2" y="642"/>
                </a:cubicBezTo>
                <a:cubicBezTo>
                  <a:pt x="3" y="648"/>
                  <a:pt x="3" y="648"/>
                  <a:pt x="3" y="648"/>
                </a:cubicBezTo>
                <a:cubicBezTo>
                  <a:pt x="8" y="660"/>
                  <a:pt x="8" y="660"/>
                  <a:pt x="8" y="660"/>
                </a:cubicBezTo>
                <a:cubicBezTo>
                  <a:pt x="21" y="675"/>
                  <a:pt x="21" y="675"/>
                  <a:pt x="21" y="675"/>
                </a:cubicBezTo>
                <a:cubicBezTo>
                  <a:pt x="22" y="677"/>
                  <a:pt x="22" y="677"/>
                  <a:pt x="22" y="677"/>
                </a:cubicBezTo>
                <a:cubicBezTo>
                  <a:pt x="19" y="689"/>
                  <a:pt x="19" y="689"/>
                  <a:pt x="19" y="689"/>
                </a:cubicBezTo>
                <a:cubicBezTo>
                  <a:pt x="19" y="689"/>
                  <a:pt x="19" y="689"/>
                  <a:pt x="19" y="689"/>
                </a:cubicBezTo>
                <a:cubicBezTo>
                  <a:pt x="18" y="689"/>
                  <a:pt x="18" y="689"/>
                  <a:pt x="18" y="689"/>
                </a:cubicBezTo>
                <a:cubicBezTo>
                  <a:pt x="11" y="699"/>
                  <a:pt x="11" y="699"/>
                  <a:pt x="11" y="699"/>
                </a:cubicBezTo>
                <a:cubicBezTo>
                  <a:pt x="19" y="707"/>
                  <a:pt x="19" y="707"/>
                  <a:pt x="19" y="707"/>
                </a:cubicBezTo>
                <a:cubicBezTo>
                  <a:pt x="22" y="710"/>
                  <a:pt x="24" y="712"/>
                  <a:pt x="24" y="715"/>
                </a:cubicBezTo>
                <a:cubicBezTo>
                  <a:pt x="26" y="726"/>
                  <a:pt x="26" y="726"/>
                  <a:pt x="26" y="726"/>
                </a:cubicBezTo>
                <a:cubicBezTo>
                  <a:pt x="35" y="736"/>
                  <a:pt x="35" y="736"/>
                  <a:pt x="35" y="736"/>
                </a:cubicBezTo>
                <a:cubicBezTo>
                  <a:pt x="35" y="737"/>
                  <a:pt x="35" y="737"/>
                  <a:pt x="35" y="737"/>
                </a:cubicBezTo>
                <a:cubicBezTo>
                  <a:pt x="36" y="745"/>
                  <a:pt x="36" y="745"/>
                  <a:pt x="36" y="745"/>
                </a:cubicBezTo>
                <a:cubicBezTo>
                  <a:pt x="36" y="751"/>
                  <a:pt x="36" y="751"/>
                  <a:pt x="36" y="751"/>
                </a:cubicBezTo>
                <a:cubicBezTo>
                  <a:pt x="42" y="755"/>
                  <a:pt x="42" y="755"/>
                  <a:pt x="42" y="755"/>
                </a:cubicBezTo>
                <a:cubicBezTo>
                  <a:pt x="45" y="754"/>
                  <a:pt x="45" y="754"/>
                  <a:pt x="45" y="754"/>
                </a:cubicBezTo>
                <a:cubicBezTo>
                  <a:pt x="46" y="752"/>
                  <a:pt x="46" y="752"/>
                  <a:pt x="46" y="752"/>
                </a:cubicBezTo>
                <a:cubicBezTo>
                  <a:pt x="48" y="747"/>
                  <a:pt x="51" y="745"/>
                  <a:pt x="55" y="744"/>
                </a:cubicBezTo>
                <a:cubicBezTo>
                  <a:pt x="60" y="742"/>
                  <a:pt x="60" y="742"/>
                  <a:pt x="60" y="742"/>
                </a:cubicBezTo>
                <a:cubicBezTo>
                  <a:pt x="92" y="739"/>
                  <a:pt x="92" y="739"/>
                  <a:pt x="92" y="739"/>
                </a:cubicBezTo>
                <a:cubicBezTo>
                  <a:pt x="105" y="734"/>
                  <a:pt x="105" y="734"/>
                  <a:pt x="105" y="734"/>
                </a:cubicBezTo>
                <a:cubicBezTo>
                  <a:pt x="106" y="734"/>
                  <a:pt x="106" y="734"/>
                  <a:pt x="106" y="734"/>
                </a:cubicBezTo>
                <a:cubicBezTo>
                  <a:pt x="108" y="732"/>
                  <a:pt x="108" y="732"/>
                  <a:pt x="108" y="732"/>
                </a:cubicBezTo>
                <a:cubicBezTo>
                  <a:pt x="114" y="747"/>
                  <a:pt x="114" y="747"/>
                  <a:pt x="114" y="747"/>
                </a:cubicBezTo>
                <a:cubicBezTo>
                  <a:pt x="115" y="747"/>
                  <a:pt x="115" y="747"/>
                  <a:pt x="115" y="747"/>
                </a:cubicBezTo>
                <a:cubicBezTo>
                  <a:pt x="115" y="747"/>
                  <a:pt x="115" y="747"/>
                  <a:pt x="115" y="747"/>
                </a:cubicBezTo>
                <a:cubicBezTo>
                  <a:pt x="116" y="751"/>
                  <a:pt x="115" y="754"/>
                  <a:pt x="113" y="757"/>
                </a:cubicBezTo>
                <a:cubicBezTo>
                  <a:pt x="96" y="782"/>
                  <a:pt x="96" y="782"/>
                  <a:pt x="96" y="782"/>
                </a:cubicBezTo>
                <a:cubicBezTo>
                  <a:pt x="97" y="786"/>
                  <a:pt x="97" y="786"/>
                  <a:pt x="97" y="786"/>
                </a:cubicBezTo>
                <a:cubicBezTo>
                  <a:pt x="105" y="794"/>
                  <a:pt x="105" y="794"/>
                  <a:pt x="105" y="794"/>
                </a:cubicBezTo>
                <a:cubicBezTo>
                  <a:pt x="113" y="799"/>
                  <a:pt x="113" y="799"/>
                  <a:pt x="113" y="799"/>
                </a:cubicBezTo>
                <a:cubicBezTo>
                  <a:pt x="113" y="799"/>
                  <a:pt x="113" y="799"/>
                  <a:pt x="113" y="799"/>
                </a:cubicBezTo>
                <a:cubicBezTo>
                  <a:pt x="117" y="803"/>
                  <a:pt x="120" y="807"/>
                  <a:pt x="123" y="808"/>
                </a:cubicBezTo>
                <a:cubicBezTo>
                  <a:pt x="128" y="809"/>
                  <a:pt x="132" y="813"/>
                  <a:pt x="136" y="817"/>
                </a:cubicBezTo>
                <a:cubicBezTo>
                  <a:pt x="136" y="819"/>
                  <a:pt x="136" y="819"/>
                  <a:pt x="136" y="819"/>
                </a:cubicBezTo>
                <a:cubicBezTo>
                  <a:pt x="142" y="822"/>
                  <a:pt x="142" y="822"/>
                  <a:pt x="142" y="822"/>
                </a:cubicBezTo>
                <a:cubicBezTo>
                  <a:pt x="144" y="822"/>
                  <a:pt x="144" y="822"/>
                  <a:pt x="144" y="822"/>
                </a:cubicBezTo>
                <a:cubicBezTo>
                  <a:pt x="145" y="822"/>
                  <a:pt x="145" y="822"/>
                  <a:pt x="145" y="822"/>
                </a:cubicBezTo>
                <a:cubicBezTo>
                  <a:pt x="147" y="829"/>
                  <a:pt x="147" y="829"/>
                  <a:pt x="147" y="829"/>
                </a:cubicBezTo>
                <a:cubicBezTo>
                  <a:pt x="147" y="829"/>
                  <a:pt x="147" y="829"/>
                  <a:pt x="147" y="829"/>
                </a:cubicBezTo>
                <a:cubicBezTo>
                  <a:pt x="147" y="836"/>
                  <a:pt x="147" y="836"/>
                  <a:pt x="147" y="836"/>
                </a:cubicBezTo>
                <a:cubicBezTo>
                  <a:pt x="150" y="845"/>
                  <a:pt x="150" y="845"/>
                  <a:pt x="150" y="845"/>
                </a:cubicBezTo>
                <a:cubicBezTo>
                  <a:pt x="165" y="848"/>
                  <a:pt x="165" y="848"/>
                  <a:pt x="165" y="848"/>
                </a:cubicBezTo>
                <a:cubicBezTo>
                  <a:pt x="166" y="848"/>
                  <a:pt x="166" y="848"/>
                  <a:pt x="166" y="848"/>
                </a:cubicBezTo>
                <a:cubicBezTo>
                  <a:pt x="167" y="848"/>
                  <a:pt x="167" y="848"/>
                  <a:pt x="167" y="848"/>
                </a:cubicBezTo>
                <a:cubicBezTo>
                  <a:pt x="167" y="849"/>
                  <a:pt x="167" y="849"/>
                  <a:pt x="167" y="849"/>
                </a:cubicBezTo>
                <a:cubicBezTo>
                  <a:pt x="167" y="850"/>
                  <a:pt x="167" y="850"/>
                  <a:pt x="167" y="850"/>
                </a:cubicBezTo>
                <a:cubicBezTo>
                  <a:pt x="171" y="859"/>
                  <a:pt x="171" y="859"/>
                  <a:pt x="171" y="859"/>
                </a:cubicBezTo>
                <a:cubicBezTo>
                  <a:pt x="184" y="863"/>
                  <a:pt x="184" y="863"/>
                  <a:pt x="184" y="863"/>
                </a:cubicBezTo>
                <a:cubicBezTo>
                  <a:pt x="192" y="859"/>
                  <a:pt x="192" y="859"/>
                  <a:pt x="192" y="859"/>
                </a:cubicBezTo>
                <a:cubicBezTo>
                  <a:pt x="191" y="854"/>
                  <a:pt x="191" y="854"/>
                  <a:pt x="191" y="854"/>
                </a:cubicBezTo>
                <a:cubicBezTo>
                  <a:pt x="183" y="847"/>
                  <a:pt x="183" y="847"/>
                  <a:pt x="183" y="847"/>
                </a:cubicBezTo>
                <a:cubicBezTo>
                  <a:pt x="184" y="845"/>
                  <a:pt x="184" y="845"/>
                  <a:pt x="184" y="845"/>
                </a:cubicBezTo>
                <a:cubicBezTo>
                  <a:pt x="184" y="844"/>
                  <a:pt x="184" y="844"/>
                  <a:pt x="184" y="844"/>
                </a:cubicBezTo>
                <a:cubicBezTo>
                  <a:pt x="191" y="831"/>
                  <a:pt x="191" y="831"/>
                  <a:pt x="191" y="831"/>
                </a:cubicBezTo>
                <a:cubicBezTo>
                  <a:pt x="205" y="831"/>
                  <a:pt x="205" y="831"/>
                  <a:pt x="205" y="831"/>
                </a:cubicBezTo>
                <a:cubicBezTo>
                  <a:pt x="206" y="832"/>
                  <a:pt x="206" y="832"/>
                  <a:pt x="206" y="832"/>
                </a:cubicBezTo>
                <a:cubicBezTo>
                  <a:pt x="227" y="839"/>
                  <a:pt x="227" y="839"/>
                  <a:pt x="227" y="839"/>
                </a:cubicBezTo>
                <a:cubicBezTo>
                  <a:pt x="238" y="837"/>
                  <a:pt x="238" y="837"/>
                  <a:pt x="238" y="837"/>
                </a:cubicBezTo>
                <a:cubicBezTo>
                  <a:pt x="247" y="829"/>
                  <a:pt x="247" y="829"/>
                  <a:pt x="247" y="829"/>
                </a:cubicBezTo>
                <a:cubicBezTo>
                  <a:pt x="258" y="816"/>
                  <a:pt x="264" y="811"/>
                  <a:pt x="269" y="814"/>
                </a:cubicBezTo>
                <a:cubicBezTo>
                  <a:pt x="273" y="813"/>
                  <a:pt x="273" y="813"/>
                  <a:pt x="273" y="813"/>
                </a:cubicBezTo>
                <a:cubicBezTo>
                  <a:pt x="279" y="813"/>
                  <a:pt x="282" y="814"/>
                  <a:pt x="284" y="814"/>
                </a:cubicBezTo>
                <a:cubicBezTo>
                  <a:pt x="284" y="816"/>
                  <a:pt x="285" y="817"/>
                  <a:pt x="285" y="818"/>
                </a:cubicBezTo>
                <a:cubicBezTo>
                  <a:pt x="285" y="820"/>
                  <a:pt x="287" y="825"/>
                  <a:pt x="291" y="832"/>
                </a:cubicBezTo>
                <a:cubicBezTo>
                  <a:pt x="291" y="833"/>
                  <a:pt x="291" y="833"/>
                  <a:pt x="291" y="833"/>
                </a:cubicBezTo>
                <a:cubicBezTo>
                  <a:pt x="291" y="833"/>
                  <a:pt x="291" y="833"/>
                  <a:pt x="291" y="833"/>
                </a:cubicBezTo>
                <a:cubicBezTo>
                  <a:pt x="293" y="842"/>
                  <a:pt x="293" y="842"/>
                  <a:pt x="293" y="842"/>
                </a:cubicBezTo>
                <a:cubicBezTo>
                  <a:pt x="293" y="844"/>
                  <a:pt x="293" y="844"/>
                  <a:pt x="293" y="844"/>
                </a:cubicBezTo>
                <a:cubicBezTo>
                  <a:pt x="290" y="853"/>
                  <a:pt x="290" y="853"/>
                  <a:pt x="290" y="853"/>
                </a:cubicBezTo>
                <a:cubicBezTo>
                  <a:pt x="290" y="853"/>
                  <a:pt x="290" y="853"/>
                  <a:pt x="290" y="853"/>
                </a:cubicBezTo>
                <a:cubicBezTo>
                  <a:pt x="290" y="854"/>
                  <a:pt x="290" y="854"/>
                  <a:pt x="290" y="854"/>
                </a:cubicBezTo>
                <a:cubicBezTo>
                  <a:pt x="290" y="854"/>
                  <a:pt x="290" y="854"/>
                  <a:pt x="290" y="854"/>
                </a:cubicBezTo>
                <a:cubicBezTo>
                  <a:pt x="279" y="867"/>
                  <a:pt x="279" y="867"/>
                  <a:pt x="279" y="867"/>
                </a:cubicBezTo>
                <a:cubicBezTo>
                  <a:pt x="279" y="867"/>
                  <a:pt x="279" y="867"/>
                  <a:pt x="279" y="867"/>
                </a:cubicBezTo>
                <a:cubicBezTo>
                  <a:pt x="279" y="867"/>
                  <a:pt x="279" y="867"/>
                  <a:pt x="279" y="867"/>
                </a:cubicBezTo>
                <a:cubicBezTo>
                  <a:pt x="257" y="877"/>
                  <a:pt x="257" y="877"/>
                  <a:pt x="257" y="877"/>
                </a:cubicBezTo>
                <a:cubicBezTo>
                  <a:pt x="254" y="883"/>
                  <a:pt x="254" y="883"/>
                  <a:pt x="254" y="883"/>
                </a:cubicBezTo>
                <a:cubicBezTo>
                  <a:pt x="251" y="901"/>
                  <a:pt x="251" y="901"/>
                  <a:pt x="251" y="901"/>
                </a:cubicBezTo>
                <a:cubicBezTo>
                  <a:pt x="253" y="909"/>
                  <a:pt x="253" y="909"/>
                  <a:pt x="253" y="909"/>
                </a:cubicBezTo>
                <a:cubicBezTo>
                  <a:pt x="258" y="918"/>
                  <a:pt x="258" y="918"/>
                  <a:pt x="258" y="918"/>
                </a:cubicBezTo>
                <a:cubicBezTo>
                  <a:pt x="261" y="920"/>
                  <a:pt x="261" y="920"/>
                  <a:pt x="261" y="920"/>
                </a:cubicBezTo>
                <a:cubicBezTo>
                  <a:pt x="268" y="925"/>
                  <a:pt x="268" y="925"/>
                  <a:pt x="268" y="925"/>
                </a:cubicBezTo>
                <a:cubicBezTo>
                  <a:pt x="293" y="925"/>
                  <a:pt x="293" y="925"/>
                  <a:pt x="293" y="925"/>
                </a:cubicBezTo>
                <a:cubicBezTo>
                  <a:pt x="315" y="922"/>
                  <a:pt x="315" y="922"/>
                  <a:pt x="315" y="922"/>
                </a:cubicBezTo>
                <a:cubicBezTo>
                  <a:pt x="318" y="919"/>
                  <a:pt x="318" y="919"/>
                  <a:pt x="318" y="919"/>
                </a:cubicBezTo>
                <a:cubicBezTo>
                  <a:pt x="321" y="915"/>
                  <a:pt x="324" y="914"/>
                  <a:pt x="326" y="914"/>
                </a:cubicBezTo>
                <a:cubicBezTo>
                  <a:pt x="340" y="916"/>
                  <a:pt x="340" y="916"/>
                  <a:pt x="340" y="916"/>
                </a:cubicBezTo>
                <a:cubicBezTo>
                  <a:pt x="341" y="914"/>
                  <a:pt x="341" y="914"/>
                  <a:pt x="341" y="914"/>
                </a:cubicBezTo>
                <a:cubicBezTo>
                  <a:pt x="340" y="910"/>
                  <a:pt x="340" y="906"/>
                  <a:pt x="343" y="902"/>
                </a:cubicBezTo>
                <a:cubicBezTo>
                  <a:pt x="349" y="892"/>
                  <a:pt x="349" y="892"/>
                  <a:pt x="349" y="892"/>
                </a:cubicBezTo>
                <a:cubicBezTo>
                  <a:pt x="349" y="873"/>
                  <a:pt x="349" y="873"/>
                  <a:pt x="349" y="873"/>
                </a:cubicBezTo>
                <a:cubicBezTo>
                  <a:pt x="349" y="872"/>
                  <a:pt x="349" y="872"/>
                  <a:pt x="349" y="872"/>
                </a:cubicBezTo>
                <a:cubicBezTo>
                  <a:pt x="360" y="841"/>
                  <a:pt x="360" y="841"/>
                  <a:pt x="360" y="841"/>
                </a:cubicBezTo>
                <a:cubicBezTo>
                  <a:pt x="360" y="840"/>
                  <a:pt x="360" y="840"/>
                  <a:pt x="360" y="840"/>
                </a:cubicBezTo>
                <a:cubicBezTo>
                  <a:pt x="360" y="839"/>
                  <a:pt x="360" y="839"/>
                  <a:pt x="360" y="839"/>
                </a:cubicBezTo>
                <a:cubicBezTo>
                  <a:pt x="361" y="839"/>
                  <a:pt x="361" y="839"/>
                  <a:pt x="361" y="839"/>
                </a:cubicBezTo>
                <a:cubicBezTo>
                  <a:pt x="361" y="839"/>
                  <a:pt x="361" y="839"/>
                  <a:pt x="361" y="839"/>
                </a:cubicBezTo>
                <a:cubicBezTo>
                  <a:pt x="380" y="824"/>
                  <a:pt x="380" y="824"/>
                  <a:pt x="380" y="824"/>
                </a:cubicBezTo>
                <a:cubicBezTo>
                  <a:pt x="381" y="822"/>
                  <a:pt x="381" y="822"/>
                  <a:pt x="381" y="822"/>
                </a:cubicBezTo>
                <a:cubicBezTo>
                  <a:pt x="397" y="830"/>
                  <a:pt x="397" y="830"/>
                  <a:pt x="397" y="830"/>
                </a:cubicBezTo>
                <a:cubicBezTo>
                  <a:pt x="397" y="830"/>
                  <a:pt x="397" y="830"/>
                  <a:pt x="397" y="830"/>
                </a:cubicBezTo>
                <a:cubicBezTo>
                  <a:pt x="406" y="836"/>
                  <a:pt x="410" y="841"/>
                  <a:pt x="410" y="844"/>
                </a:cubicBezTo>
                <a:cubicBezTo>
                  <a:pt x="409" y="857"/>
                  <a:pt x="409" y="857"/>
                  <a:pt x="409" y="857"/>
                </a:cubicBezTo>
                <a:cubicBezTo>
                  <a:pt x="403" y="865"/>
                  <a:pt x="403" y="865"/>
                  <a:pt x="403" y="865"/>
                </a:cubicBezTo>
                <a:cubicBezTo>
                  <a:pt x="399" y="878"/>
                  <a:pt x="399" y="878"/>
                  <a:pt x="399" y="878"/>
                </a:cubicBezTo>
                <a:cubicBezTo>
                  <a:pt x="399" y="891"/>
                  <a:pt x="399" y="891"/>
                  <a:pt x="399" y="891"/>
                </a:cubicBezTo>
                <a:cubicBezTo>
                  <a:pt x="403" y="897"/>
                  <a:pt x="403" y="897"/>
                  <a:pt x="403" y="897"/>
                </a:cubicBezTo>
                <a:cubicBezTo>
                  <a:pt x="409" y="896"/>
                  <a:pt x="409" y="896"/>
                  <a:pt x="409" y="896"/>
                </a:cubicBezTo>
                <a:cubicBezTo>
                  <a:pt x="410" y="896"/>
                  <a:pt x="410" y="896"/>
                  <a:pt x="410" y="896"/>
                </a:cubicBezTo>
                <a:cubicBezTo>
                  <a:pt x="419" y="896"/>
                  <a:pt x="419" y="896"/>
                  <a:pt x="419" y="896"/>
                </a:cubicBezTo>
                <a:cubicBezTo>
                  <a:pt x="424" y="899"/>
                  <a:pt x="427" y="903"/>
                  <a:pt x="429" y="909"/>
                </a:cubicBezTo>
                <a:cubicBezTo>
                  <a:pt x="435" y="911"/>
                  <a:pt x="435" y="911"/>
                  <a:pt x="435" y="911"/>
                </a:cubicBezTo>
                <a:cubicBezTo>
                  <a:pt x="435" y="911"/>
                  <a:pt x="435" y="911"/>
                  <a:pt x="435" y="911"/>
                </a:cubicBezTo>
                <a:cubicBezTo>
                  <a:pt x="435" y="911"/>
                  <a:pt x="435" y="911"/>
                  <a:pt x="435" y="911"/>
                </a:cubicBezTo>
                <a:cubicBezTo>
                  <a:pt x="436" y="911"/>
                  <a:pt x="436" y="911"/>
                  <a:pt x="436" y="911"/>
                </a:cubicBezTo>
                <a:cubicBezTo>
                  <a:pt x="457" y="921"/>
                  <a:pt x="457" y="921"/>
                  <a:pt x="457" y="921"/>
                </a:cubicBezTo>
                <a:cubicBezTo>
                  <a:pt x="466" y="924"/>
                  <a:pt x="466" y="924"/>
                  <a:pt x="466" y="924"/>
                </a:cubicBezTo>
                <a:cubicBezTo>
                  <a:pt x="479" y="922"/>
                  <a:pt x="479" y="922"/>
                  <a:pt x="479" y="922"/>
                </a:cubicBezTo>
                <a:cubicBezTo>
                  <a:pt x="484" y="915"/>
                  <a:pt x="484" y="915"/>
                  <a:pt x="484" y="915"/>
                </a:cubicBezTo>
                <a:cubicBezTo>
                  <a:pt x="491" y="885"/>
                  <a:pt x="491" y="885"/>
                  <a:pt x="491" y="885"/>
                </a:cubicBezTo>
                <a:cubicBezTo>
                  <a:pt x="492" y="868"/>
                  <a:pt x="492" y="868"/>
                  <a:pt x="492" y="868"/>
                </a:cubicBezTo>
                <a:cubicBezTo>
                  <a:pt x="492" y="867"/>
                  <a:pt x="492" y="867"/>
                  <a:pt x="492" y="867"/>
                </a:cubicBezTo>
                <a:cubicBezTo>
                  <a:pt x="493" y="867"/>
                  <a:pt x="493" y="867"/>
                  <a:pt x="493" y="867"/>
                </a:cubicBezTo>
                <a:cubicBezTo>
                  <a:pt x="494" y="866"/>
                  <a:pt x="494" y="866"/>
                  <a:pt x="494" y="866"/>
                </a:cubicBezTo>
                <a:cubicBezTo>
                  <a:pt x="505" y="856"/>
                  <a:pt x="505" y="856"/>
                  <a:pt x="505" y="856"/>
                </a:cubicBezTo>
                <a:cubicBezTo>
                  <a:pt x="512" y="848"/>
                  <a:pt x="512" y="848"/>
                  <a:pt x="512" y="848"/>
                </a:cubicBezTo>
                <a:cubicBezTo>
                  <a:pt x="513" y="847"/>
                  <a:pt x="513" y="847"/>
                  <a:pt x="513" y="847"/>
                </a:cubicBezTo>
                <a:cubicBezTo>
                  <a:pt x="525" y="842"/>
                  <a:pt x="525" y="842"/>
                  <a:pt x="525" y="842"/>
                </a:cubicBezTo>
                <a:cubicBezTo>
                  <a:pt x="532" y="837"/>
                  <a:pt x="532" y="837"/>
                  <a:pt x="532" y="837"/>
                </a:cubicBezTo>
                <a:cubicBezTo>
                  <a:pt x="541" y="834"/>
                  <a:pt x="541" y="834"/>
                  <a:pt x="541" y="834"/>
                </a:cubicBezTo>
                <a:cubicBezTo>
                  <a:pt x="536" y="816"/>
                  <a:pt x="536" y="816"/>
                  <a:pt x="536" y="816"/>
                </a:cubicBezTo>
                <a:cubicBezTo>
                  <a:pt x="557" y="818"/>
                  <a:pt x="557" y="818"/>
                  <a:pt x="557" y="818"/>
                </a:cubicBezTo>
                <a:cubicBezTo>
                  <a:pt x="557" y="818"/>
                  <a:pt x="557" y="818"/>
                  <a:pt x="557" y="818"/>
                </a:cubicBezTo>
                <a:cubicBezTo>
                  <a:pt x="557" y="819"/>
                  <a:pt x="557" y="819"/>
                  <a:pt x="557" y="819"/>
                </a:cubicBezTo>
                <a:cubicBezTo>
                  <a:pt x="557" y="819"/>
                  <a:pt x="557" y="819"/>
                  <a:pt x="557" y="819"/>
                </a:cubicBezTo>
                <a:cubicBezTo>
                  <a:pt x="568" y="823"/>
                  <a:pt x="568" y="823"/>
                  <a:pt x="568" y="823"/>
                </a:cubicBezTo>
                <a:cubicBezTo>
                  <a:pt x="568" y="823"/>
                  <a:pt x="568" y="823"/>
                  <a:pt x="568" y="823"/>
                </a:cubicBezTo>
                <a:cubicBezTo>
                  <a:pt x="568" y="822"/>
                  <a:pt x="568" y="822"/>
                  <a:pt x="568" y="822"/>
                </a:cubicBezTo>
                <a:cubicBezTo>
                  <a:pt x="571" y="811"/>
                  <a:pt x="571" y="811"/>
                  <a:pt x="571" y="811"/>
                </a:cubicBezTo>
                <a:cubicBezTo>
                  <a:pt x="571" y="809"/>
                  <a:pt x="571" y="809"/>
                  <a:pt x="571" y="809"/>
                </a:cubicBezTo>
                <a:cubicBezTo>
                  <a:pt x="573" y="810"/>
                  <a:pt x="573" y="810"/>
                  <a:pt x="573" y="810"/>
                </a:cubicBezTo>
                <a:cubicBezTo>
                  <a:pt x="574" y="810"/>
                  <a:pt x="574" y="810"/>
                  <a:pt x="574" y="810"/>
                </a:cubicBezTo>
                <a:cubicBezTo>
                  <a:pt x="584" y="812"/>
                  <a:pt x="584" y="812"/>
                  <a:pt x="584" y="812"/>
                </a:cubicBezTo>
                <a:cubicBezTo>
                  <a:pt x="588" y="812"/>
                  <a:pt x="588" y="812"/>
                  <a:pt x="588" y="812"/>
                </a:cubicBezTo>
                <a:cubicBezTo>
                  <a:pt x="598" y="802"/>
                  <a:pt x="598" y="802"/>
                  <a:pt x="598" y="802"/>
                </a:cubicBezTo>
                <a:cubicBezTo>
                  <a:pt x="598" y="802"/>
                  <a:pt x="598" y="802"/>
                  <a:pt x="598" y="802"/>
                </a:cubicBezTo>
                <a:cubicBezTo>
                  <a:pt x="599" y="801"/>
                  <a:pt x="599" y="801"/>
                  <a:pt x="599" y="801"/>
                </a:cubicBezTo>
                <a:cubicBezTo>
                  <a:pt x="599" y="801"/>
                  <a:pt x="599" y="801"/>
                  <a:pt x="599" y="801"/>
                </a:cubicBezTo>
                <a:cubicBezTo>
                  <a:pt x="612" y="799"/>
                  <a:pt x="612" y="799"/>
                  <a:pt x="612" y="799"/>
                </a:cubicBezTo>
                <a:cubicBezTo>
                  <a:pt x="622" y="789"/>
                  <a:pt x="622" y="789"/>
                  <a:pt x="622" y="789"/>
                </a:cubicBezTo>
                <a:cubicBezTo>
                  <a:pt x="627" y="781"/>
                  <a:pt x="627" y="781"/>
                  <a:pt x="627" y="781"/>
                </a:cubicBezTo>
                <a:cubicBezTo>
                  <a:pt x="627" y="771"/>
                  <a:pt x="627" y="771"/>
                  <a:pt x="627" y="771"/>
                </a:cubicBezTo>
                <a:cubicBezTo>
                  <a:pt x="627" y="768"/>
                  <a:pt x="629" y="765"/>
                  <a:pt x="633" y="763"/>
                </a:cubicBezTo>
                <a:cubicBezTo>
                  <a:pt x="633" y="763"/>
                  <a:pt x="633" y="763"/>
                  <a:pt x="633" y="763"/>
                </a:cubicBezTo>
                <a:cubicBezTo>
                  <a:pt x="634" y="763"/>
                  <a:pt x="634" y="763"/>
                  <a:pt x="634" y="763"/>
                </a:cubicBezTo>
                <a:cubicBezTo>
                  <a:pt x="635" y="763"/>
                  <a:pt x="635" y="763"/>
                  <a:pt x="635" y="763"/>
                </a:cubicBezTo>
                <a:cubicBezTo>
                  <a:pt x="646" y="765"/>
                  <a:pt x="646" y="765"/>
                  <a:pt x="646" y="765"/>
                </a:cubicBezTo>
                <a:cubicBezTo>
                  <a:pt x="651" y="762"/>
                  <a:pt x="651" y="762"/>
                  <a:pt x="651" y="762"/>
                </a:cubicBezTo>
                <a:cubicBezTo>
                  <a:pt x="653" y="753"/>
                  <a:pt x="653" y="753"/>
                  <a:pt x="653" y="753"/>
                </a:cubicBezTo>
                <a:cubicBezTo>
                  <a:pt x="665" y="749"/>
                  <a:pt x="665" y="749"/>
                  <a:pt x="665" y="749"/>
                </a:cubicBezTo>
                <a:cubicBezTo>
                  <a:pt x="666" y="749"/>
                  <a:pt x="666" y="749"/>
                  <a:pt x="666" y="749"/>
                </a:cubicBezTo>
                <a:cubicBezTo>
                  <a:pt x="666" y="749"/>
                  <a:pt x="666" y="749"/>
                  <a:pt x="666" y="749"/>
                </a:cubicBezTo>
                <a:cubicBezTo>
                  <a:pt x="666" y="749"/>
                  <a:pt x="666" y="749"/>
                  <a:pt x="666" y="749"/>
                </a:cubicBezTo>
                <a:cubicBezTo>
                  <a:pt x="681" y="751"/>
                  <a:pt x="681" y="751"/>
                  <a:pt x="681" y="751"/>
                </a:cubicBezTo>
                <a:cubicBezTo>
                  <a:pt x="693" y="748"/>
                  <a:pt x="693" y="748"/>
                  <a:pt x="693" y="748"/>
                </a:cubicBezTo>
                <a:cubicBezTo>
                  <a:pt x="701" y="741"/>
                  <a:pt x="701" y="741"/>
                  <a:pt x="701" y="741"/>
                </a:cubicBezTo>
                <a:cubicBezTo>
                  <a:pt x="706" y="731"/>
                  <a:pt x="706" y="731"/>
                  <a:pt x="706" y="731"/>
                </a:cubicBezTo>
                <a:cubicBezTo>
                  <a:pt x="697" y="722"/>
                  <a:pt x="697" y="722"/>
                  <a:pt x="697" y="722"/>
                </a:cubicBezTo>
                <a:cubicBezTo>
                  <a:pt x="697" y="721"/>
                  <a:pt x="697" y="721"/>
                  <a:pt x="697" y="721"/>
                </a:cubicBezTo>
                <a:cubicBezTo>
                  <a:pt x="697" y="721"/>
                  <a:pt x="697" y="721"/>
                  <a:pt x="697" y="721"/>
                </a:cubicBezTo>
                <a:cubicBezTo>
                  <a:pt x="695" y="714"/>
                  <a:pt x="695" y="714"/>
                  <a:pt x="695" y="714"/>
                </a:cubicBezTo>
                <a:cubicBezTo>
                  <a:pt x="695" y="714"/>
                  <a:pt x="695" y="714"/>
                  <a:pt x="695" y="714"/>
                </a:cubicBezTo>
                <a:cubicBezTo>
                  <a:pt x="692" y="703"/>
                  <a:pt x="692" y="703"/>
                  <a:pt x="692" y="703"/>
                </a:cubicBezTo>
                <a:cubicBezTo>
                  <a:pt x="692" y="702"/>
                  <a:pt x="692" y="702"/>
                  <a:pt x="692" y="702"/>
                </a:cubicBezTo>
                <a:cubicBezTo>
                  <a:pt x="698" y="692"/>
                  <a:pt x="698" y="692"/>
                  <a:pt x="698" y="692"/>
                </a:cubicBezTo>
                <a:cubicBezTo>
                  <a:pt x="698" y="689"/>
                  <a:pt x="700" y="685"/>
                  <a:pt x="704" y="680"/>
                </a:cubicBezTo>
                <a:cubicBezTo>
                  <a:pt x="711" y="667"/>
                  <a:pt x="711" y="667"/>
                  <a:pt x="711" y="667"/>
                </a:cubicBezTo>
                <a:cubicBezTo>
                  <a:pt x="711" y="666"/>
                  <a:pt x="711" y="666"/>
                  <a:pt x="711" y="666"/>
                </a:cubicBezTo>
                <a:cubicBezTo>
                  <a:pt x="712" y="666"/>
                  <a:pt x="712" y="666"/>
                  <a:pt x="712" y="666"/>
                </a:cubicBezTo>
                <a:cubicBezTo>
                  <a:pt x="718" y="657"/>
                  <a:pt x="718" y="657"/>
                  <a:pt x="718" y="657"/>
                </a:cubicBezTo>
                <a:cubicBezTo>
                  <a:pt x="727" y="638"/>
                  <a:pt x="727" y="638"/>
                  <a:pt x="727" y="638"/>
                </a:cubicBezTo>
                <a:cubicBezTo>
                  <a:pt x="735" y="651"/>
                  <a:pt x="735" y="651"/>
                  <a:pt x="735" y="651"/>
                </a:cubicBezTo>
                <a:cubicBezTo>
                  <a:pt x="736" y="651"/>
                  <a:pt x="736" y="651"/>
                  <a:pt x="736" y="651"/>
                </a:cubicBezTo>
                <a:cubicBezTo>
                  <a:pt x="736" y="652"/>
                  <a:pt x="736" y="652"/>
                  <a:pt x="736" y="652"/>
                </a:cubicBezTo>
                <a:cubicBezTo>
                  <a:pt x="739" y="664"/>
                  <a:pt x="739" y="664"/>
                  <a:pt x="739" y="664"/>
                </a:cubicBezTo>
                <a:cubicBezTo>
                  <a:pt x="739" y="664"/>
                  <a:pt x="739" y="664"/>
                  <a:pt x="739" y="664"/>
                </a:cubicBezTo>
                <a:cubicBezTo>
                  <a:pt x="741" y="677"/>
                  <a:pt x="741" y="677"/>
                  <a:pt x="741" y="677"/>
                </a:cubicBezTo>
                <a:cubicBezTo>
                  <a:pt x="749" y="680"/>
                  <a:pt x="749" y="680"/>
                  <a:pt x="749" y="680"/>
                </a:cubicBezTo>
                <a:cubicBezTo>
                  <a:pt x="750" y="680"/>
                  <a:pt x="750" y="680"/>
                  <a:pt x="750" y="680"/>
                </a:cubicBezTo>
                <a:cubicBezTo>
                  <a:pt x="750" y="680"/>
                  <a:pt x="750" y="680"/>
                  <a:pt x="750" y="680"/>
                </a:cubicBezTo>
                <a:cubicBezTo>
                  <a:pt x="750" y="680"/>
                  <a:pt x="750" y="680"/>
                  <a:pt x="750" y="680"/>
                </a:cubicBezTo>
                <a:cubicBezTo>
                  <a:pt x="752" y="681"/>
                  <a:pt x="752" y="681"/>
                  <a:pt x="752" y="681"/>
                </a:cubicBezTo>
                <a:cubicBezTo>
                  <a:pt x="753" y="681"/>
                  <a:pt x="753" y="681"/>
                  <a:pt x="753" y="681"/>
                </a:cubicBezTo>
                <a:cubicBezTo>
                  <a:pt x="760" y="668"/>
                  <a:pt x="760" y="668"/>
                  <a:pt x="760" y="668"/>
                </a:cubicBezTo>
                <a:cubicBezTo>
                  <a:pt x="764" y="656"/>
                  <a:pt x="764" y="656"/>
                  <a:pt x="764" y="656"/>
                </a:cubicBezTo>
                <a:cubicBezTo>
                  <a:pt x="766" y="657"/>
                  <a:pt x="766" y="657"/>
                  <a:pt x="766" y="657"/>
                </a:cubicBezTo>
                <a:cubicBezTo>
                  <a:pt x="768" y="657"/>
                  <a:pt x="768" y="657"/>
                  <a:pt x="768" y="657"/>
                </a:cubicBezTo>
                <a:cubicBezTo>
                  <a:pt x="786" y="663"/>
                  <a:pt x="786" y="663"/>
                  <a:pt x="786" y="663"/>
                </a:cubicBezTo>
                <a:cubicBezTo>
                  <a:pt x="794" y="657"/>
                  <a:pt x="794" y="657"/>
                  <a:pt x="794" y="657"/>
                </a:cubicBezTo>
                <a:cubicBezTo>
                  <a:pt x="795" y="656"/>
                  <a:pt x="795" y="656"/>
                  <a:pt x="795" y="656"/>
                </a:cubicBezTo>
                <a:cubicBezTo>
                  <a:pt x="796" y="656"/>
                  <a:pt x="796" y="656"/>
                  <a:pt x="796" y="656"/>
                </a:cubicBezTo>
                <a:cubicBezTo>
                  <a:pt x="805" y="655"/>
                  <a:pt x="805" y="655"/>
                  <a:pt x="805" y="655"/>
                </a:cubicBezTo>
                <a:cubicBezTo>
                  <a:pt x="811" y="645"/>
                  <a:pt x="811" y="645"/>
                  <a:pt x="811" y="645"/>
                </a:cubicBezTo>
                <a:cubicBezTo>
                  <a:pt x="811" y="632"/>
                  <a:pt x="811" y="632"/>
                  <a:pt x="811" y="632"/>
                </a:cubicBezTo>
                <a:cubicBezTo>
                  <a:pt x="815" y="613"/>
                  <a:pt x="815" y="613"/>
                  <a:pt x="815" y="613"/>
                </a:cubicBezTo>
                <a:cubicBezTo>
                  <a:pt x="816" y="614"/>
                  <a:pt x="816" y="614"/>
                  <a:pt x="816" y="614"/>
                </a:cubicBezTo>
                <a:cubicBezTo>
                  <a:pt x="818" y="614"/>
                  <a:pt x="818" y="614"/>
                  <a:pt x="818" y="614"/>
                </a:cubicBezTo>
                <a:cubicBezTo>
                  <a:pt x="831" y="617"/>
                  <a:pt x="831" y="617"/>
                  <a:pt x="831" y="617"/>
                </a:cubicBezTo>
                <a:cubicBezTo>
                  <a:pt x="837" y="606"/>
                  <a:pt x="837" y="606"/>
                  <a:pt x="837" y="606"/>
                </a:cubicBezTo>
                <a:cubicBezTo>
                  <a:pt x="838" y="606"/>
                  <a:pt x="838" y="606"/>
                  <a:pt x="838" y="606"/>
                </a:cubicBezTo>
                <a:cubicBezTo>
                  <a:pt x="839" y="606"/>
                  <a:pt x="839" y="606"/>
                  <a:pt x="839" y="606"/>
                </a:cubicBezTo>
                <a:cubicBezTo>
                  <a:pt x="851" y="604"/>
                  <a:pt x="851" y="604"/>
                  <a:pt x="851" y="604"/>
                </a:cubicBezTo>
                <a:cubicBezTo>
                  <a:pt x="853" y="604"/>
                  <a:pt x="853" y="604"/>
                  <a:pt x="853" y="604"/>
                </a:cubicBezTo>
                <a:cubicBezTo>
                  <a:pt x="853" y="605"/>
                  <a:pt x="853" y="605"/>
                  <a:pt x="853" y="605"/>
                </a:cubicBezTo>
                <a:cubicBezTo>
                  <a:pt x="854" y="606"/>
                  <a:pt x="854" y="606"/>
                  <a:pt x="854" y="606"/>
                </a:cubicBezTo>
                <a:cubicBezTo>
                  <a:pt x="860" y="614"/>
                  <a:pt x="860" y="614"/>
                  <a:pt x="860" y="614"/>
                </a:cubicBezTo>
                <a:cubicBezTo>
                  <a:pt x="860" y="615"/>
                  <a:pt x="860" y="615"/>
                  <a:pt x="860" y="615"/>
                </a:cubicBezTo>
                <a:cubicBezTo>
                  <a:pt x="861" y="615"/>
                  <a:pt x="861" y="615"/>
                  <a:pt x="861" y="615"/>
                </a:cubicBezTo>
                <a:cubicBezTo>
                  <a:pt x="861" y="617"/>
                  <a:pt x="861" y="617"/>
                  <a:pt x="861" y="617"/>
                </a:cubicBezTo>
                <a:cubicBezTo>
                  <a:pt x="862" y="629"/>
                  <a:pt x="862" y="629"/>
                  <a:pt x="862" y="629"/>
                </a:cubicBezTo>
                <a:cubicBezTo>
                  <a:pt x="868" y="634"/>
                  <a:pt x="868" y="634"/>
                  <a:pt x="868" y="634"/>
                </a:cubicBezTo>
                <a:cubicBezTo>
                  <a:pt x="877" y="626"/>
                  <a:pt x="877" y="626"/>
                  <a:pt x="877" y="626"/>
                </a:cubicBezTo>
                <a:cubicBezTo>
                  <a:pt x="879" y="629"/>
                  <a:pt x="879" y="629"/>
                  <a:pt x="879" y="629"/>
                </a:cubicBezTo>
                <a:cubicBezTo>
                  <a:pt x="882" y="632"/>
                  <a:pt x="883" y="635"/>
                  <a:pt x="883" y="638"/>
                </a:cubicBezTo>
                <a:cubicBezTo>
                  <a:pt x="883" y="649"/>
                  <a:pt x="883" y="649"/>
                  <a:pt x="883" y="649"/>
                </a:cubicBezTo>
                <a:cubicBezTo>
                  <a:pt x="879" y="660"/>
                  <a:pt x="879" y="660"/>
                  <a:pt x="879" y="660"/>
                </a:cubicBezTo>
                <a:cubicBezTo>
                  <a:pt x="882" y="665"/>
                  <a:pt x="882" y="665"/>
                  <a:pt x="882" y="665"/>
                </a:cubicBezTo>
                <a:cubicBezTo>
                  <a:pt x="888" y="672"/>
                  <a:pt x="888" y="672"/>
                  <a:pt x="888" y="672"/>
                </a:cubicBezTo>
                <a:cubicBezTo>
                  <a:pt x="913" y="675"/>
                  <a:pt x="913" y="675"/>
                  <a:pt x="913" y="675"/>
                </a:cubicBezTo>
                <a:cubicBezTo>
                  <a:pt x="914" y="676"/>
                  <a:pt x="914" y="676"/>
                  <a:pt x="914" y="676"/>
                </a:cubicBezTo>
                <a:cubicBezTo>
                  <a:pt x="914" y="676"/>
                  <a:pt x="914" y="676"/>
                  <a:pt x="914" y="676"/>
                </a:cubicBezTo>
                <a:cubicBezTo>
                  <a:pt x="915" y="677"/>
                  <a:pt x="915" y="677"/>
                  <a:pt x="915" y="677"/>
                </a:cubicBezTo>
                <a:cubicBezTo>
                  <a:pt x="915" y="677"/>
                  <a:pt x="915" y="677"/>
                  <a:pt x="915" y="677"/>
                </a:cubicBezTo>
                <a:cubicBezTo>
                  <a:pt x="917" y="678"/>
                  <a:pt x="917" y="678"/>
                  <a:pt x="917" y="678"/>
                </a:cubicBezTo>
                <a:cubicBezTo>
                  <a:pt x="924" y="668"/>
                  <a:pt x="924" y="668"/>
                  <a:pt x="924" y="668"/>
                </a:cubicBezTo>
                <a:cubicBezTo>
                  <a:pt x="925" y="668"/>
                  <a:pt x="925" y="668"/>
                  <a:pt x="925" y="668"/>
                </a:cubicBezTo>
                <a:cubicBezTo>
                  <a:pt x="931" y="662"/>
                  <a:pt x="931" y="662"/>
                  <a:pt x="931" y="662"/>
                </a:cubicBezTo>
                <a:cubicBezTo>
                  <a:pt x="928" y="653"/>
                  <a:pt x="928" y="653"/>
                  <a:pt x="928" y="653"/>
                </a:cubicBezTo>
                <a:cubicBezTo>
                  <a:pt x="922" y="614"/>
                  <a:pt x="922" y="614"/>
                  <a:pt x="922" y="614"/>
                </a:cubicBezTo>
                <a:cubicBezTo>
                  <a:pt x="939" y="623"/>
                  <a:pt x="939" y="623"/>
                  <a:pt x="939" y="623"/>
                </a:cubicBezTo>
                <a:cubicBezTo>
                  <a:pt x="940" y="623"/>
                  <a:pt x="940" y="623"/>
                  <a:pt x="940" y="623"/>
                </a:cubicBezTo>
                <a:cubicBezTo>
                  <a:pt x="941" y="623"/>
                  <a:pt x="941" y="623"/>
                  <a:pt x="941" y="623"/>
                </a:cubicBezTo>
                <a:cubicBezTo>
                  <a:pt x="948" y="632"/>
                  <a:pt x="948" y="632"/>
                  <a:pt x="948" y="632"/>
                </a:cubicBezTo>
                <a:cubicBezTo>
                  <a:pt x="953" y="637"/>
                  <a:pt x="953" y="637"/>
                  <a:pt x="953" y="637"/>
                </a:cubicBezTo>
                <a:cubicBezTo>
                  <a:pt x="961" y="632"/>
                  <a:pt x="961" y="632"/>
                  <a:pt x="961" y="632"/>
                </a:cubicBezTo>
                <a:cubicBezTo>
                  <a:pt x="986" y="604"/>
                  <a:pt x="986" y="604"/>
                  <a:pt x="986" y="604"/>
                </a:cubicBezTo>
                <a:cubicBezTo>
                  <a:pt x="986" y="604"/>
                  <a:pt x="986" y="604"/>
                  <a:pt x="986" y="604"/>
                </a:cubicBezTo>
                <a:cubicBezTo>
                  <a:pt x="987" y="604"/>
                  <a:pt x="987" y="604"/>
                  <a:pt x="987" y="604"/>
                </a:cubicBezTo>
                <a:cubicBezTo>
                  <a:pt x="996" y="598"/>
                  <a:pt x="996" y="598"/>
                  <a:pt x="996" y="598"/>
                </a:cubicBezTo>
                <a:cubicBezTo>
                  <a:pt x="1006" y="583"/>
                  <a:pt x="1006" y="583"/>
                  <a:pt x="1006" y="583"/>
                </a:cubicBezTo>
                <a:cubicBezTo>
                  <a:pt x="1007" y="582"/>
                  <a:pt x="1007" y="582"/>
                  <a:pt x="1007" y="582"/>
                </a:cubicBezTo>
                <a:cubicBezTo>
                  <a:pt x="1021" y="586"/>
                  <a:pt x="1021" y="586"/>
                  <a:pt x="1021" y="586"/>
                </a:cubicBezTo>
                <a:cubicBezTo>
                  <a:pt x="1027" y="586"/>
                  <a:pt x="1027" y="586"/>
                  <a:pt x="1027" y="586"/>
                </a:cubicBezTo>
                <a:cubicBezTo>
                  <a:pt x="1027" y="580"/>
                  <a:pt x="1029" y="576"/>
                  <a:pt x="1029" y="574"/>
                </a:cubicBezTo>
                <a:cubicBezTo>
                  <a:pt x="1039" y="562"/>
                  <a:pt x="1039" y="562"/>
                  <a:pt x="1039" y="562"/>
                </a:cubicBezTo>
                <a:cubicBezTo>
                  <a:pt x="1043" y="560"/>
                  <a:pt x="1043" y="560"/>
                  <a:pt x="1043" y="560"/>
                </a:cubicBezTo>
                <a:cubicBezTo>
                  <a:pt x="1055" y="564"/>
                  <a:pt x="1055" y="564"/>
                  <a:pt x="1055" y="564"/>
                </a:cubicBezTo>
                <a:cubicBezTo>
                  <a:pt x="1069" y="563"/>
                  <a:pt x="1069" y="563"/>
                  <a:pt x="1069" y="563"/>
                </a:cubicBezTo>
                <a:cubicBezTo>
                  <a:pt x="1079" y="552"/>
                  <a:pt x="1079" y="552"/>
                  <a:pt x="1079" y="552"/>
                </a:cubicBezTo>
                <a:cubicBezTo>
                  <a:pt x="1084" y="543"/>
                  <a:pt x="1084" y="543"/>
                  <a:pt x="1084" y="543"/>
                </a:cubicBezTo>
                <a:cubicBezTo>
                  <a:pt x="1081" y="538"/>
                  <a:pt x="1081" y="538"/>
                  <a:pt x="1081" y="538"/>
                </a:cubicBezTo>
                <a:cubicBezTo>
                  <a:pt x="1072" y="542"/>
                  <a:pt x="1072" y="542"/>
                  <a:pt x="1072" y="542"/>
                </a:cubicBezTo>
                <a:cubicBezTo>
                  <a:pt x="1072" y="542"/>
                  <a:pt x="1072" y="542"/>
                  <a:pt x="1072" y="542"/>
                </a:cubicBezTo>
                <a:cubicBezTo>
                  <a:pt x="1071" y="541"/>
                  <a:pt x="1071" y="541"/>
                  <a:pt x="1071" y="541"/>
                </a:cubicBezTo>
                <a:cubicBezTo>
                  <a:pt x="1060" y="532"/>
                  <a:pt x="1060" y="532"/>
                  <a:pt x="1060" y="532"/>
                </a:cubicBezTo>
                <a:cubicBezTo>
                  <a:pt x="1060" y="531"/>
                  <a:pt x="1060" y="531"/>
                  <a:pt x="1060" y="531"/>
                </a:cubicBezTo>
                <a:cubicBezTo>
                  <a:pt x="1064" y="515"/>
                  <a:pt x="1064" y="515"/>
                  <a:pt x="1064" y="515"/>
                </a:cubicBezTo>
                <a:cubicBezTo>
                  <a:pt x="1065" y="502"/>
                  <a:pt x="1065" y="502"/>
                  <a:pt x="1065" y="502"/>
                </a:cubicBezTo>
                <a:cubicBezTo>
                  <a:pt x="1062" y="492"/>
                  <a:pt x="1062" y="492"/>
                  <a:pt x="1062" y="492"/>
                </a:cubicBezTo>
                <a:cubicBezTo>
                  <a:pt x="1053" y="489"/>
                  <a:pt x="1053" y="489"/>
                  <a:pt x="1053" y="489"/>
                </a:cubicBezTo>
                <a:cubicBezTo>
                  <a:pt x="1053" y="488"/>
                  <a:pt x="1053" y="488"/>
                  <a:pt x="1053" y="488"/>
                </a:cubicBezTo>
                <a:cubicBezTo>
                  <a:pt x="1053" y="488"/>
                  <a:pt x="1053" y="488"/>
                  <a:pt x="1053" y="488"/>
                </a:cubicBezTo>
                <a:cubicBezTo>
                  <a:pt x="1052" y="487"/>
                  <a:pt x="1052" y="487"/>
                  <a:pt x="1052" y="487"/>
                </a:cubicBezTo>
                <a:cubicBezTo>
                  <a:pt x="1045" y="473"/>
                  <a:pt x="1045" y="473"/>
                  <a:pt x="1045" y="473"/>
                </a:cubicBezTo>
                <a:cubicBezTo>
                  <a:pt x="1044" y="471"/>
                  <a:pt x="1044" y="471"/>
                  <a:pt x="1044" y="471"/>
                </a:cubicBezTo>
                <a:cubicBezTo>
                  <a:pt x="1033" y="483"/>
                  <a:pt x="1033" y="483"/>
                  <a:pt x="1033" y="483"/>
                </a:cubicBezTo>
                <a:cubicBezTo>
                  <a:pt x="1023" y="490"/>
                  <a:pt x="1023" y="490"/>
                  <a:pt x="1023" y="490"/>
                </a:cubicBezTo>
                <a:cubicBezTo>
                  <a:pt x="1021" y="491"/>
                  <a:pt x="1021" y="491"/>
                  <a:pt x="1021" y="491"/>
                </a:cubicBezTo>
                <a:cubicBezTo>
                  <a:pt x="1020" y="490"/>
                  <a:pt x="1020" y="490"/>
                  <a:pt x="1020" y="490"/>
                </a:cubicBezTo>
                <a:cubicBezTo>
                  <a:pt x="1019" y="489"/>
                  <a:pt x="1019" y="489"/>
                  <a:pt x="1019" y="489"/>
                </a:cubicBezTo>
                <a:cubicBezTo>
                  <a:pt x="1009" y="479"/>
                  <a:pt x="1009" y="479"/>
                  <a:pt x="1009" y="479"/>
                </a:cubicBezTo>
                <a:cubicBezTo>
                  <a:pt x="1009" y="478"/>
                  <a:pt x="1009" y="478"/>
                  <a:pt x="1009" y="478"/>
                </a:cubicBezTo>
                <a:cubicBezTo>
                  <a:pt x="1001" y="461"/>
                  <a:pt x="1001" y="461"/>
                  <a:pt x="1001" y="461"/>
                </a:cubicBezTo>
                <a:cubicBezTo>
                  <a:pt x="1001" y="461"/>
                  <a:pt x="1001" y="461"/>
                  <a:pt x="1001" y="461"/>
                </a:cubicBezTo>
                <a:cubicBezTo>
                  <a:pt x="997" y="448"/>
                  <a:pt x="997" y="448"/>
                  <a:pt x="997" y="448"/>
                </a:cubicBezTo>
                <a:cubicBezTo>
                  <a:pt x="997" y="448"/>
                  <a:pt x="997" y="448"/>
                  <a:pt x="997" y="448"/>
                </a:cubicBezTo>
                <a:cubicBezTo>
                  <a:pt x="997" y="448"/>
                  <a:pt x="997" y="448"/>
                  <a:pt x="997" y="448"/>
                </a:cubicBezTo>
                <a:cubicBezTo>
                  <a:pt x="997" y="430"/>
                  <a:pt x="997" y="430"/>
                  <a:pt x="997" y="430"/>
                </a:cubicBezTo>
                <a:cubicBezTo>
                  <a:pt x="996" y="419"/>
                  <a:pt x="996" y="419"/>
                  <a:pt x="996" y="419"/>
                </a:cubicBezTo>
                <a:cubicBezTo>
                  <a:pt x="987" y="416"/>
                  <a:pt x="987" y="416"/>
                  <a:pt x="987" y="416"/>
                </a:cubicBezTo>
                <a:cubicBezTo>
                  <a:pt x="987" y="416"/>
                  <a:pt x="987" y="416"/>
                  <a:pt x="987" y="416"/>
                </a:cubicBezTo>
                <a:cubicBezTo>
                  <a:pt x="987" y="415"/>
                  <a:pt x="987" y="415"/>
                  <a:pt x="987" y="415"/>
                </a:cubicBezTo>
                <a:cubicBezTo>
                  <a:pt x="967" y="400"/>
                  <a:pt x="967" y="400"/>
                  <a:pt x="967" y="400"/>
                </a:cubicBezTo>
                <a:cubicBezTo>
                  <a:pt x="968" y="398"/>
                  <a:pt x="968" y="398"/>
                  <a:pt x="968" y="398"/>
                </a:cubicBezTo>
                <a:cubicBezTo>
                  <a:pt x="978" y="388"/>
                  <a:pt x="978" y="388"/>
                  <a:pt x="978" y="388"/>
                </a:cubicBezTo>
                <a:cubicBezTo>
                  <a:pt x="978" y="388"/>
                  <a:pt x="978" y="388"/>
                  <a:pt x="978" y="388"/>
                </a:cubicBezTo>
                <a:cubicBezTo>
                  <a:pt x="978" y="387"/>
                  <a:pt x="978" y="387"/>
                  <a:pt x="978" y="387"/>
                </a:cubicBezTo>
                <a:cubicBezTo>
                  <a:pt x="979" y="387"/>
                  <a:pt x="979" y="387"/>
                  <a:pt x="979" y="387"/>
                </a:cubicBezTo>
                <a:cubicBezTo>
                  <a:pt x="979" y="387"/>
                  <a:pt x="979" y="387"/>
                  <a:pt x="979" y="387"/>
                </a:cubicBezTo>
                <a:cubicBezTo>
                  <a:pt x="989" y="386"/>
                  <a:pt x="989" y="386"/>
                  <a:pt x="989" y="386"/>
                </a:cubicBezTo>
                <a:cubicBezTo>
                  <a:pt x="990" y="386"/>
                  <a:pt x="990" y="386"/>
                  <a:pt x="990" y="386"/>
                </a:cubicBezTo>
                <a:cubicBezTo>
                  <a:pt x="993" y="386"/>
                  <a:pt x="996" y="388"/>
                  <a:pt x="998" y="391"/>
                </a:cubicBezTo>
                <a:cubicBezTo>
                  <a:pt x="1007" y="397"/>
                  <a:pt x="1007" y="397"/>
                  <a:pt x="1007" y="397"/>
                </a:cubicBezTo>
                <a:cubicBezTo>
                  <a:pt x="1016" y="390"/>
                  <a:pt x="1016" y="390"/>
                  <a:pt x="1016" y="390"/>
                </a:cubicBezTo>
                <a:cubicBezTo>
                  <a:pt x="1022" y="381"/>
                  <a:pt x="1022" y="381"/>
                  <a:pt x="1022" y="381"/>
                </a:cubicBezTo>
                <a:cubicBezTo>
                  <a:pt x="1022" y="373"/>
                  <a:pt x="1022" y="373"/>
                  <a:pt x="1022" y="373"/>
                </a:cubicBezTo>
                <a:cubicBezTo>
                  <a:pt x="1020" y="354"/>
                  <a:pt x="1020" y="354"/>
                  <a:pt x="1020" y="354"/>
                </a:cubicBezTo>
                <a:cubicBezTo>
                  <a:pt x="1018" y="346"/>
                  <a:pt x="1018" y="346"/>
                  <a:pt x="1018" y="346"/>
                </a:cubicBezTo>
                <a:cubicBezTo>
                  <a:pt x="1005" y="343"/>
                  <a:pt x="1005" y="343"/>
                  <a:pt x="1005" y="343"/>
                </a:cubicBezTo>
                <a:cubicBezTo>
                  <a:pt x="1005" y="335"/>
                  <a:pt x="1005" y="335"/>
                  <a:pt x="1005" y="335"/>
                </a:cubicBezTo>
                <a:cubicBezTo>
                  <a:pt x="993" y="320"/>
                  <a:pt x="993" y="320"/>
                  <a:pt x="993" y="320"/>
                </a:cubicBezTo>
                <a:cubicBezTo>
                  <a:pt x="992" y="320"/>
                  <a:pt x="992" y="320"/>
                  <a:pt x="992" y="320"/>
                </a:cubicBezTo>
                <a:cubicBezTo>
                  <a:pt x="986" y="309"/>
                  <a:pt x="986" y="309"/>
                  <a:pt x="986" y="309"/>
                </a:cubicBezTo>
                <a:cubicBezTo>
                  <a:pt x="985" y="308"/>
                  <a:pt x="985" y="308"/>
                  <a:pt x="985" y="308"/>
                </a:cubicBezTo>
                <a:cubicBezTo>
                  <a:pt x="985" y="306"/>
                  <a:pt x="985" y="306"/>
                  <a:pt x="985" y="306"/>
                </a:cubicBezTo>
                <a:cubicBezTo>
                  <a:pt x="985" y="306"/>
                  <a:pt x="985" y="306"/>
                  <a:pt x="985" y="306"/>
                </a:cubicBezTo>
                <a:cubicBezTo>
                  <a:pt x="998" y="289"/>
                  <a:pt x="998" y="289"/>
                  <a:pt x="998" y="289"/>
                </a:cubicBezTo>
                <a:cubicBezTo>
                  <a:pt x="998" y="288"/>
                  <a:pt x="998" y="288"/>
                  <a:pt x="998" y="288"/>
                </a:cubicBezTo>
                <a:cubicBezTo>
                  <a:pt x="999" y="288"/>
                  <a:pt x="999" y="288"/>
                  <a:pt x="999" y="288"/>
                </a:cubicBezTo>
                <a:cubicBezTo>
                  <a:pt x="999" y="287"/>
                  <a:pt x="999" y="287"/>
                  <a:pt x="999" y="287"/>
                </a:cubicBezTo>
                <a:cubicBezTo>
                  <a:pt x="1000" y="287"/>
                  <a:pt x="1000" y="287"/>
                  <a:pt x="1000" y="287"/>
                </a:cubicBezTo>
                <a:cubicBezTo>
                  <a:pt x="1005" y="286"/>
                  <a:pt x="1005" y="286"/>
                  <a:pt x="1005" y="286"/>
                </a:cubicBezTo>
                <a:cubicBezTo>
                  <a:pt x="1012" y="281"/>
                  <a:pt x="1012" y="281"/>
                  <a:pt x="1012" y="281"/>
                </a:cubicBezTo>
                <a:cubicBezTo>
                  <a:pt x="1020" y="257"/>
                  <a:pt x="1020" y="257"/>
                  <a:pt x="1020" y="257"/>
                </a:cubicBezTo>
                <a:cubicBezTo>
                  <a:pt x="1021" y="257"/>
                  <a:pt x="1021" y="257"/>
                  <a:pt x="1021" y="257"/>
                </a:cubicBezTo>
                <a:cubicBezTo>
                  <a:pt x="1021" y="256"/>
                  <a:pt x="1021" y="256"/>
                  <a:pt x="1021" y="256"/>
                </a:cubicBezTo>
                <a:cubicBezTo>
                  <a:pt x="1030" y="245"/>
                  <a:pt x="1030" y="245"/>
                  <a:pt x="1030" y="245"/>
                </a:cubicBezTo>
                <a:cubicBezTo>
                  <a:pt x="1030" y="244"/>
                  <a:pt x="1030" y="244"/>
                  <a:pt x="1030" y="244"/>
                </a:cubicBezTo>
                <a:cubicBezTo>
                  <a:pt x="1031" y="244"/>
                  <a:pt x="1031" y="244"/>
                  <a:pt x="1031" y="244"/>
                </a:cubicBezTo>
                <a:cubicBezTo>
                  <a:pt x="1032" y="244"/>
                  <a:pt x="1032" y="244"/>
                  <a:pt x="1032" y="244"/>
                </a:cubicBezTo>
                <a:cubicBezTo>
                  <a:pt x="1043" y="241"/>
                  <a:pt x="1043" y="241"/>
                  <a:pt x="1043" y="241"/>
                </a:cubicBezTo>
                <a:cubicBezTo>
                  <a:pt x="1043" y="243"/>
                  <a:pt x="1043" y="243"/>
                  <a:pt x="1043" y="243"/>
                </a:cubicBezTo>
                <a:cubicBezTo>
                  <a:pt x="1050" y="249"/>
                  <a:pt x="1050" y="249"/>
                  <a:pt x="1050" y="249"/>
                </a:cubicBezTo>
                <a:cubicBezTo>
                  <a:pt x="1052" y="249"/>
                  <a:pt x="1052" y="249"/>
                  <a:pt x="1052" y="249"/>
                </a:cubicBezTo>
                <a:cubicBezTo>
                  <a:pt x="1056" y="230"/>
                  <a:pt x="1056" y="230"/>
                  <a:pt x="1056" y="230"/>
                </a:cubicBezTo>
                <a:cubicBezTo>
                  <a:pt x="1052" y="217"/>
                  <a:pt x="1052" y="217"/>
                  <a:pt x="1052" y="217"/>
                </a:cubicBezTo>
                <a:cubicBezTo>
                  <a:pt x="1052" y="217"/>
                  <a:pt x="1052" y="217"/>
                  <a:pt x="1052" y="217"/>
                </a:cubicBezTo>
                <a:cubicBezTo>
                  <a:pt x="1052" y="215"/>
                  <a:pt x="1052" y="215"/>
                  <a:pt x="1052" y="215"/>
                </a:cubicBezTo>
                <a:cubicBezTo>
                  <a:pt x="1053" y="200"/>
                  <a:pt x="1053" y="200"/>
                  <a:pt x="1053" y="200"/>
                </a:cubicBezTo>
                <a:cubicBezTo>
                  <a:pt x="1053" y="199"/>
                  <a:pt x="1053" y="199"/>
                  <a:pt x="1053" y="199"/>
                </a:cubicBezTo>
                <a:cubicBezTo>
                  <a:pt x="1061" y="191"/>
                  <a:pt x="1061" y="191"/>
                  <a:pt x="1061" y="191"/>
                </a:cubicBezTo>
                <a:cubicBezTo>
                  <a:pt x="1066" y="183"/>
                  <a:pt x="1066" y="183"/>
                  <a:pt x="1066" y="183"/>
                </a:cubicBezTo>
                <a:cubicBezTo>
                  <a:pt x="1066" y="175"/>
                  <a:pt x="1066" y="175"/>
                  <a:pt x="1066" y="175"/>
                </a:cubicBezTo>
                <a:cubicBezTo>
                  <a:pt x="1066" y="172"/>
                  <a:pt x="1064" y="166"/>
                  <a:pt x="1061" y="156"/>
                </a:cubicBezTo>
                <a:cubicBezTo>
                  <a:pt x="1061" y="156"/>
                  <a:pt x="1061" y="156"/>
                  <a:pt x="1061" y="156"/>
                </a:cubicBezTo>
                <a:cubicBezTo>
                  <a:pt x="1061" y="156"/>
                  <a:pt x="1061" y="156"/>
                  <a:pt x="1061" y="156"/>
                </a:cubicBezTo>
                <a:cubicBezTo>
                  <a:pt x="1061" y="142"/>
                  <a:pt x="1061" y="142"/>
                  <a:pt x="1061" y="142"/>
                </a:cubicBezTo>
                <a:cubicBezTo>
                  <a:pt x="1061" y="141"/>
                  <a:pt x="1061" y="141"/>
                  <a:pt x="1061" y="141"/>
                </a:cubicBezTo>
                <a:cubicBezTo>
                  <a:pt x="1064" y="128"/>
                  <a:pt x="1064" y="128"/>
                  <a:pt x="1064" y="128"/>
                </a:cubicBezTo>
                <a:cubicBezTo>
                  <a:pt x="1061" y="123"/>
                  <a:pt x="1060" y="119"/>
                  <a:pt x="1060" y="116"/>
                </a:cubicBezTo>
                <a:lnTo>
                  <a:pt x="1062" y="99"/>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49" name="Freeform 14"/>
          <p:cNvSpPr/>
          <p:nvPr/>
        </p:nvSpPr>
        <p:spPr>
          <a:xfrm>
            <a:off x="3805238" y="3271838"/>
            <a:ext cx="347662" cy="576262"/>
          </a:xfrm>
          <a:custGeom>
            <a:avLst/>
            <a:gdLst>
              <a:gd name="txL" fmla="*/ 0 w 139"/>
              <a:gd name="txT" fmla="*/ 0 h 231"/>
              <a:gd name="txR" fmla="*/ 139 w 139"/>
              <a:gd name="txB" fmla="*/ 231 h 231"/>
            </a:gdLst>
            <a:ahLst/>
            <a:cxnLst>
              <a:cxn ang="0">
                <a:pos x="444164429" y="273821747"/>
              </a:cxn>
              <a:cxn ang="0">
                <a:pos x="444164429" y="404511027"/>
              </a:cxn>
              <a:cxn ang="0">
                <a:pos x="394116129" y="510306216"/>
              </a:cxn>
              <a:cxn ang="0">
                <a:pos x="356581156" y="578761633"/>
              </a:cxn>
              <a:cxn ang="0">
                <a:pos x="350325744" y="572537506"/>
              </a:cxn>
              <a:cxn ang="0">
                <a:pos x="206441183" y="609877278"/>
              </a:cxn>
              <a:cxn ang="0">
                <a:pos x="62559143" y="634768796"/>
              </a:cxn>
              <a:cxn ang="0">
                <a:pos x="37534983" y="659662965"/>
              </a:cxn>
              <a:cxn ang="0">
                <a:pos x="181419535" y="672108724"/>
              </a:cxn>
              <a:cxn ang="0">
                <a:pos x="193930359" y="678332851"/>
              </a:cxn>
              <a:cxn ang="0">
                <a:pos x="231465332" y="765458154"/>
              </a:cxn>
              <a:cxn ang="0">
                <a:pos x="287769044" y="871253344"/>
              </a:cxn>
              <a:cxn ang="0">
                <a:pos x="337814920" y="1014385810"/>
              </a:cxn>
              <a:cxn ang="0">
                <a:pos x="337814920" y="1014385810"/>
              </a:cxn>
              <a:cxn ang="0">
                <a:pos x="369094481" y="1095289481"/>
              </a:cxn>
              <a:cxn ang="0">
                <a:pos x="337814920" y="1169966530"/>
              </a:cxn>
              <a:cxn ang="0">
                <a:pos x="344070332" y="1244646074"/>
              </a:cxn>
              <a:cxn ang="0">
                <a:pos x="475443990" y="1325547563"/>
              </a:cxn>
              <a:cxn ang="0">
                <a:pos x="556769350" y="1425121120"/>
              </a:cxn>
              <a:cxn ang="0">
                <a:pos x="594304323" y="1437566879"/>
              </a:cxn>
              <a:cxn ang="0">
                <a:pos x="581790998" y="1306879859"/>
              </a:cxn>
              <a:cxn ang="0">
                <a:pos x="669374427" y="1269540087"/>
              </a:cxn>
              <a:cxn ang="0">
                <a:pos x="675629839" y="1263315960"/>
              </a:cxn>
              <a:cxn ang="0">
                <a:pos x="681885251" y="1269540087"/>
              </a:cxn>
              <a:cxn ang="0">
                <a:pos x="744444374" y="1257091834"/>
              </a:cxn>
              <a:cxn ang="0">
                <a:pos x="756955199" y="1151299139"/>
              </a:cxn>
              <a:cxn ang="0">
                <a:pos x="700653989" y="1095289481"/>
              </a:cxn>
              <a:cxn ang="0">
                <a:pos x="656861102" y="1089065354"/>
              </a:cxn>
              <a:cxn ang="0">
                <a:pos x="631839297" y="989494292"/>
              </a:cxn>
              <a:cxn ang="0">
                <a:pos x="644350121" y="784128040"/>
              </a:cxn>
              <a:cxn ang="0">
                <a:pos x="781979348" y="753012395"/>
              </a:cxn>
              <a:cxn ang="0">
                <a:pos x="869560120" y="510306216"/>
              </a:cxn>
              <a:cxn ang="0">
                <a:pos x="800745584" y="448072431"/>
              </a:cxn>
              <a:cxn ang="0">
                <a:pos x="794490172" y="448072431"/>
              </a:cxn>
              <a:cxn ang="0">
                <a:pos x="725675637" y="454296558"/>
              </a:cxn>
              <a:cxn ang="0">
                <a:pos x="681885251" y="398286900"/>
              </a:cxn>
              <a:cxn ang="0">
                <a:pos x="675629839" y="392062773"/>
              </a:cxn>
              <a:cxn ang="0">
                <a:pos x="694396075" y="242706101"/>
              </a:cxn>
              <a:cxn ang="0">
                <a:pos x="725675637" y="174250684"/>
              </a:cxn>
              <a:cxn ang="0">
                <a:pos x="744444374" y="87125342"/>
              </a:cxn>
              <a:cxn ang="0">
                <a:pos x="613070560" y="0"/>
              </a:cxn>
            </a:cxnLst>
            <a:rect l="txL" t="txT" r="txR" b="txB"/>
            <a:pathLst>
              <a:path w="139" h="231">
                <a:moveTo>
                  <a:pt x="82" y="14"/>
                </a:moveTo>
                <a:cubicBezTo>
                  <a:pt x="71" y="44"/>
                  <a:pt x="71" y="44"/>
                  <a:pt x="71" y="44"/>
                </a:cubicBezTo>
                <a:cubicBezTo>
                  <a:pt x="71" y="64"/>
                  <a:pt x="71" y="64"/>
                  <a:pt x="71" y="64"/>
                </a:cubicBezTo>
                <a:cubicBezTo>
                  <a:pt x="71" y="65"/>
                  <a:pt x="71" y="65"/>
                  <a:pt x="71" y="65"/>
                </a:cubicBezTo>
                <a:cubicBezTo>
                  <a:pt x="65" y="75"/>
                  <a:pt x="65" y="75"/>
                  <a:pt x="65" y="75"/>
                </a:cubicBezTo>
                <a:cubicBezTo>
                  <a:pt x="63" y="82"/>
                  <a:pt x="63" y="82"/>
                  <a:pt x="63" y="82"/>
                </a:cubicBezTo>
                <a:cubicBezTo>
                  <a:pt x="65" y="86"/>
                  <a:pt x="63" y="90"/>
                  <a:pt x="59" y="92"/>
                </a:cubicBezTo>
                <a:cubicBezTo>
                  <a:pt x="57" y="93"/>
                  <a:pt x="57" y="93"/>
                  <a:pt x="57" y="93"/>
                </a:cubicBezTo>
                <a:cubicBezTo>
                  <a:pt x="57" y="93"/>
                  <a:pt x="57" y="93"/>
                  <a:pt x="57" y="93"/>
                </a:cubicBezTo>
                <a:cubicBezTo>
                  <a:pt x="56" y="92"/>
                  <a:pt x="56" y="92"/>
                  <a:pt x="56" y="92"/>
                </a:cubicBezTo>
                <a:cubicBezTo>
                  <a:pt x="41" y="91"/>
                  <a:pt x="41" y="91"/>
                  <a:pt x="41" y="91"/>
                </a:cubicBezTo>
                <a:cubicBezTo>
                  <a:pt x="33" y="98"/>
                  <a:pt x="33" y="98"/>
                  <a:pt x="33" y="98"/>
                </a:cubicBezTo>
                <a:cubicBezTo>
                  <a:pt x="10" y="102"/>
                  <a:pt x="10" y="102"/>
                  <a:pt x="10" y="102"/>
                </a:cubicBezTo>
                <a:cubicBezTo>
                  <a:pt x="10" y="102"/>
                  <a:pt x="10" y="102"/>
                  <a:pt x="10" y="102"/>
                </a:cubicBezTo>
                <a:cubicBezTo>
                  <a:pt x="0" y="102"/>
                  <a:pt x="0" y="102"/>
                  <a:pt x="0" y="102"/>
                </a:cubicBezTo>
                <a:cubicBezTo>
                  <a:pt x="6" y="106"/>
                  <a:pt x="6" y="106"/>
                  <a:pt x="6" y="106"/>
                </a:cubicBezTo>
                <a:cubicBezTo>
                  <a:pt x="28" y="108"/>
                  <a:pt x="28" y="108"/>
                  <a:pt x="28" y="108"/>
                </a:cubicBezTo>
                <a:cubicBezTo>
                  <a:pt x="29" y="108"/>
                  <a:pt x="29" y="108"/>
                  <a:pt x="29" y="108"/>
                </a:cubicBezTo>
                <a:cubicBezTo>
                  <a:pt x="31" y="108"/>
                  <a:pt x="31" y="108"/>
                  <a:pt x="31" y="108"/>
                </a:cubicBezTo>
                <a:cubicBezTo>
                  <a:pt x="31" y="109"/>
                  <a:pt x="31" y="109"/>
                  <a:pt x="31" y="109"/>
                </a:cubicBezTo>
                <a:cubicBezTo>
                  <a:pt x="31" y="109"/>
                  <a:pt x="31" y="109"/>
                  <a:pt x="31" y="109"/>
                </a:cubicBezTo>
                <a:cubicBezTo>
                  <a:pt x="37" y="123"/>
                  <a:pt x="37" y="123"/>
                  <a:pt x="37" y="123"/>
                </a:cubicBezTo>
                <a:cubicBezTo>
                  <a:pt x="43" y="127"/>
                  <a:pt x="43" y="127"/>
                  <a:pt x="43" y="127"/>
                </a:cubicBezTo>
                <a:cubicBezTo>
                  <a:pt x="45" y="129"/>
                  <a:pt x="46" y="133"/>
                  <a:pt x="46" y="140"/>
                </a:cubicBezTo>
                <a:cubicBezTo>
                  <a:pt x="46" y="156"/>
                  <a:pt x="46" y="156"/>
                  <a:pt x="46" y="156"/>
                </a:cubicBezTo>
                <a:cubicBezTo>
                  <a:pt x="54" y="163"/>
                  <a:pt x="54" y="163"/>
                  <a:pt x="54" y="163"/>
                </a:cubicBezTo>
                <a:cubicBezTo>
                  <a:pt x="54" y="163"/>
                  <a:pt x="54" y="163"/>
                  <a:pt x="54" y="163"/>
                </a:cubicBezTo>
                <a:cubicBezTo>
                  <a:pt x="54" y="163"/>
                  <a:pt x="54" y="163"/>
                  <a:pt x="54" y="163"/>
                </a:cubicBezTo>
                <a:cubicBezTo>
                  <a:pt x="55" y="163"/>
                  <a:pt x="55" y="163"/>
                  <a:pt x="55" y="163"/>
                </a:cubicBezTo>
                <a:cubicBezTo>
                  <a:pt x="59" y="176"/>
                  <a:pt x="59" y="176"/>
                  <a:pt x="59" y="176"/>
                </a:cubicBezTo>
                <a:cubicBezTo>
                  <a:pt x="59" y="182"/>
                  <a:pt x="59" y="182"/>
                  <a:pt x="59" y="182"/>
                </a:cubicBezTo>
                <a:cubicBezTo>
                  <a:pt x="54" y="188"/>
                  <a:pt x="54" y="188"/>
                  <a:pt x="54" y="188"/>
                </a:cubicBezTo>
                <a:cubicBezTo>
                  <a:pt x="53" y="194"/>
                  <a:pt x="53" y="194"/>
                  <a:pt x="53" y="194"/>
                </a:cubicBezTo>
                <a:cubicBezTo>
                  <a:pt x="55" y="200"/>
                  <a:pt x="55" y="200"/>
                  <a:pt x="55" y="200"/>
                </a:cubicBezTo>
                <a:cubicBezTo>
                  <a:pt x="62" y="205"/>
                  <a:pt x="62" y="205"/>
                  <a:pt x="62" y="205"/>
                </a:cubicBezTo>
                <a:cubicBezTo>
                  <a:pt x="70" y="208"/>
                  <a:pt x="74" y="210"/>
                  <a:pt x="76" y="213"/>
                </a:cubicBezTo>
                <a:cubicBezTo>
                  <a:pt x="80" y="222"/>
                  <a:pt x="80" y="222"/>
                  <a:pt x="80" y="222"/>
                </a:cubicBezTo>
                <a:cubicBezTo>
                  <a:pt x="85" y="224"/>
                  <a:pt x="88" y="227"/>
                  <a:pt x="89" y="229"/>
                </a:cubicBezTo>
                <a:cubicBezTo>
                  <a:pt x="94" y="231"/>
                  <a:pt x="94" y="231"/>
                  <a:pt x="94" y="231"/>
                </a:cubicBezTo>
                <a:cubicBezTo>
                  <a:pt x="95" y="231"/>
                  <a:pt x="95" y="231"/>
                  <a:pt x="95" y="231"/>
                </a:cubicBezTo>
                <a:cubicBezTo>
                  <a:pt x="93" y="218"/>
                  <a:pt x="93" y="218"/>
                  <a:pt x="93" y="218"/>
                </a:cubicBezTo>
                <a:cubicBezTo>
                  <a:pt x="92" y="214"/>
                  <a:pt x="92" y="211"/>
                  <a:pt x="93" y="210"/>
                </a:cubicBezTo>
                <a:cubicBezTo>
                  <a:pt x="94" y="208"/>
                  <a:pt x="96" y="207"/>
                  <a:pt x="98" y="207"/>
                </a:cubicBezTo>
                <a:cubicBezTo>
                  <a:pt x="107" y="204"/>
                  <a:pt x="107" y="204"/>
                  <a:pt x="107" y="204"/>
                </a:cubicBezTo>
                <a:cubicBezTo>
                  <a:pt x="107" y="204"/>
                  <a:pt x="107" y="204"/>
                  <a:pt x="107" y="204"/>
                </a:cubicBezTo>
                <a:cubicBezTo>
                  <a:pt x="108" y="203"/>
                  <a:pt x="108" y="203"/>
                  <a:pt x="108" y="203"/>
                </a:cubicBezTo>
                <a:cubicBezTo>
                  <a:pt x="108" y="203"/>
                  <a:pt x="108" y="203"/>
                  <a:pt x="108" y="203"/>
                </a:cubicBezTo>
                <a:cubicBezTo>
                  <a:pt x="109" y="204"/>
                  <a:pt x="109" y="204"/>
                  <a:pt x="109" y="204"/>
                </a:cubicBezTo>
                <a:cubicBezTo>
                  <a:pt x="113" y="205"/>
                  <a:pt x="113" y="205"/>
                  <a:pt x="113" y="205"/>
                </a:cubicBezTo>
                <a:cubicBezTo>
                  <a:pt x="119" y="202"/>
                  <a:pt x="119" y="202"/>
                  <a:pt x="119" y="202"/>
                </a:cubicBezTo>
                <a:cubicBezTo>
                  <a:pt x="119" y="201"/>
                  <a:pt x="119" y="201"/>
                  <a:pt x="119" y="201"/>
                </a:cubicBezTo>
                <a:cubicBezTo>
                  <a:pt x="121" y="185"/>
                  <a:pt x="121" y="185"/>
                  <a:pt x="121" y="185"/>
                </a:cubicBezTo>
                <a:cubicBezTo>
                  <a:pt x="117" y="178"/>
                  <a:pt x="117" y="178"/>
                  <a:pt x="117" y="178"/>
                </a:cubicBezTo>
                <a:cubicBezTo>
                  <a:pt x="112" y="176"/>
                  <a:pt x="112" y="176"/>
                  <a:pt x="112" y="176"/>
                </a:cubicBezTo>
                <a:cubicBezTo>
                  <a:pt x="106" y="175"/>
                  <a:pt x="106" y="175"/>
                  <a:pt x="106" y="175"/>
                </a:cubicBezTo>
                <a:cubicBezTo>
                  <a:pt x="105" y="175"/>
                  <a:pt x="105" y="175"/>
                  <a:pt x="105" y="175"/>
                </a:cubicBezTo>
                <a:cubicBezTo>
                  <a:pt x="104" y="174"/>
                  <a:pt x="104" y="174"/>
                  <a:pt x="104" y="174"/>
                </a:cubicBezTo>
                <a:cubicBezTo>
                  <a:pt x="101" y="159"/>
                  <a:pt x="101" y="159"/>
                  <a:pt x="101" y="159"/>
                </a:cubicBezTo>
                <a:cubicBezTo>
                  <a:pt x="102" y="128"/>
                  <a:pt x="102" y="128"/>
                  <a:pt x="102" y="128"/>
                </a:cubicBezTo>
                <a:cubicBezTo>
                  <a:pt x="103" y="126"/>
                  <a:pt x="103" y="126"/>
                  <a:pt x="103" y="126"/>
                </a:cubicBezTo>
                <a:cubicBezTo>
                  <a:pt x="112" y="114"/>
                  <a:pt x="112" y="114"/>
                  <a:pt x="112" y="114"/>
                </a:cubicBezTo>
                <a:cubicBezTo>
                  <a:pt x="125" y="121"/>
                  <a:pt x="125" y="121"/>
                  <a:pt x="125" y="121"/>
                </a:cubicBezTo>
                <a:cubicBezTo>
                  <a:pt x="133" y="121"/>
                  <a:pt x="133" y="121"/>
                  <a:pt x="133" y="121"/>
                </a:cubicBezTo>
                <a:cubicBezTo>
                  <a:pt x="139" y="82"/>
                  <a:pt x="139" y="82"/>
                  <a:pt x="139" y="82"/>
                </a:cubicBezTo>
                <a:cubicBezTo>
                  <a:pt x="138" y="77"/>
                  <a:pt x="136" y="74"/>
                  <a:pt x="132" y="72"/>
                </a:cubicBezTo>
                <a:cubicBezTo>
                  <a:pt x="128" y="72"/>
                  <a:pt x="128" y="72"/>
                  <a:pt x="128" y="72"/>
                </a:cubicBezTo>
                <a:cubicBezTo>
                  <a:pt x="128" y="72"/>
                  <a:pt x="128" y="72"/>
                  <a:pt x="128" y="72"/>
                </a:cubicBezTo>
                <a:cubicBezTo>
                  <a:pt x="127" y="72"/>
                  <a:pt x="127" y="72"/>
                  <a:pt x="127" y="72"/>
                </a:cubicBezTo>
                <a:cubicBezTo>
                  <a:pt x="117" y="74"/>
                  <a:pt x="117" y="74"/>
                  <a:pt x="117" y="74"/>
                </a:cubicBezTo>
                <a:cubicBezTo>
                  <a:pt x="116" y="73"/>
                  <a:pt x="116" y="73"/>
                  <a:pt x="116" y="73"/>
                </a:cubicBezTo>
                <a:cubicBezTo>
                  <a:pt x="116" y="72"/>
                  <a:pt x="116" y="72"/>
                  <a:pt x="116" y="72"/>
                </a:cubicBezTo>
                <a:cubicBezTo>
                  <a:pt x="109" y="64"/>
                  <a:pt x="109" y="64"/>
                  <a:pt x="109" y="64"/>
                </a:cubicBezTo>
                <a:cubicBezTo>
                  <a:pt x="109" y="63"/>
                  <a:pt x="109" y="63"/>
                  <a:pt x="109" y="63"/>
                </a:cubicBezTo>
                <a:cubicBezTo>
                  <a:pt x="108" y="63"/>
                  <a:pt x="108" y="63"/>
                  <a:pt x="108" y="63"/>
                </a:cubicBezTo>
                <a:cubicBezTo>
                  <a:pt x="108" y="48"/>
                  <a:pt x="108" y="48"/>
                  <a:pt x="108" y="48"/>
                </a:cubicBezTo>
                <a:cubicBezTo>
                  <a:pt x="111" y="39"/>
                  <a:pt x="111" y="39"/>
                  <a:pt x="111" y="39"/>
                </a:cubicBezTo>
                <a:cubicBezTo>
                  <a:pt x="113" y="35"/>
                  <a:pt x="113" y="35"/>
                  <a:pt x="113" y="35"/>
                </a:cubicBezTo>
                <a:cubicBezTo>
                  <a:pt x="113" y="33"/>
                  <a:pt x="114" y="31"/>
                  <a:pt x="116" y="28"/>
                </a:cubicBezTo>
                <a:cubicBezTo>
                  <a:pt x="119" y="24"/>
                  <a:pt x="119" y="24"/>
                  <a:pt x="119" y="24"/>
                </a:cubicBezTo>
                <a:cubicBezTo>
                  <a:pt x="119" y="14"/>
                  <a:pt x="119" y="14"/>
                  <a:pt x="119" y="14"/>
                </a:cubicBezTo>
                <a:cubicBezTo>
                  <a:pt x="110" y="6"/>
                  <a:pt x="110" y="6"/>
                  <a:pt x="110" y="6"/>
                </a:cubicBezTo>
                <a:cubicBezTo>
                  <a:pt x="98" y="0"/>
                  <a:pt x="98" y="0"/>
                  <a:pt x="98" y="0"/>
                </a:cubicBezTo>
                <a:lnTo>
                  <a:pt x="82" y="14"/>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50" name="Freeform 15"/>
          <p:cNvSpPr/>
          <p:nvPr/>
        </p:nvSpPr>
        <p:spPr>
          <a:xfrm>
            <a:off x="515938" y="1757363"/>
            <a:ext cx="2462212" cy="1866900"/>
          </a:xfrm>
          <a:custGeom>
            <a:avLst/>
            <a:gdLst>
              <a:gd name="txL" fmla="*/ 0 w 989"/>
              <a:gd name="txT" fmla="*/ 0 h 749"/>
              <a:gd name="txR" fmla="*/ 989 w 989"/>
              <a:gd name="txB" fmla="*/ 749 h 749"/>
            </a:gdLst>
            <a:ahLst/>
            <a:cxnLst>
              <a:cxn ang="0">
                <a:pos x="2147483647" y="2147483647"/>
              </a:cxn>
              <a:cxn ang="0">
                <a:pos x="2147483647" y="1925927934"/>
              </a:cxn>
              <a:cxn ang="0">
                <a:pos x="2147483647" y="1739549560"/>
              </a:cxn>
              <a:cxn ang="0">
                <a:pos x="2147483647" y="1565593918"/>
              </a:cxn>
              <a:cxn ang="0">
                <a:pos x="2147483647" y="851136943"/>
              </a:cxn>
              <a:cxn ang="0">
                <a:pos x="2147483647" y="242293210"/>
              </a:cxn>
              <a:cxn ang="0">
                <a:pos x="2147483647" y="68340003"/>
              </a:cxn>
              <a:cxn ang="0">
                <a:pos x="2147483647" y="577779346"/>
              </a:cxn>
              <a:cxn ang="0">
                <a:pos x="2147483647" y="1056154400"/>
              </a:cxn>
              <a:cxn ang="0">
                <a:pos x="2147483647" y="1087218709"/>
              </a:cxn>
              <a:cxn ang="0">
                <a:pos x="2147483647" y="1043729175"/>
              </a:cxn>
              <a:cxn ang="0">
                <a:pos x="2147483647" y="1584230510"/>
              </a:cxn>
              <a:cxn ang="0">
                <a:pos x="2147483647" y="1863801809"/>
              </a:cxn>
              <a:cxn ang="0">
                <a:pos x="2125947133" y="1857587950"/>
              </a:cxn>
              <a:cxn ang="0">
                <a:pos x="1896617909" y="2112308800"/>
              </a:cxn>
              <a:cxn ang="0">
                <a:pos x="1543326673" y="2147483647"/>
              </a:cxn>
              <a:cxn ang="0">
                <a:pos x="861535297" y="2147483647"/>
              </a:cxn>
              <a:cxn ang="0">
                <a:pos x="489649106" y="2147483647"/>
              </a:cxn>
              <a:cxn ang="0">
                <a:pos x="309905107" y="2147483647"/>
              </a:cxn>
              <a:cxn ang="0">
                <a:pos x="43386226" y="2147483647"/>
              </a:cxn>
              <a:cxn ang="0">
                <a:pos x="247924101" y="2147483647"/>
              </a:cxn>
              <a:cxn ang="0">
                <a:pos x="192142192" y="2147483647"/>
              </a:cxn>
              <a:cxn ang="0">
                <a:pos x="198338799" y="2147483647"/>
              </a:cxn>
              <a:cxn ang="0">
                <a:pos x="564025815" y="2147483647"/>
              </a:cxn>
              <a:cxn ang="0">
                <a:pos x="799554291" y="2147483647"/>
              </a:cxn>
              <a:cxn ang="0">
                <a:pos x="985497309" y="2147483647"/>
              </a:cxn>
              <a:cxn ang="0">
                <a:pos x="1221025629" y="2147483647"/>
              </a:cxn>
              <a:cxn ang="0">
                <a:pos x="1363580262" y="2147483647"/>
              </a:cxn>
              <a:cxn ang="0">
                <a:pos x="1555722376"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989" h="749">
                <a:moveTo>
                  <a:pt x="988" y="403"/>
                </a:moveTo>
                <a:cubicBezTo>
                  <a:pt x="989" y="402"/>
                  <a:pt x="989" y="402"/>
                  <a:pt x="989" y="402"/>
                </a:cubicBezTo>
                <a:cubicBezTo>
                  <a:pt x="989" y="402"/>
                  <a:pt x="989" y="402"/>
                  <a:pt x="989" y="402"/>
                </a:cubicBezTo>
                <a:cubicBezTo>
                  <a:pt x="989" y="402"/>
                  <a:pt x="989" y="402"/>
                  <a:pt x="989" y="402"/>
                </a:cubicBezTo>
                <a:cubicBezTo>
                  <a:pt x="970" y="347"/>
                  <a:pt x="970" y="347"/>
                  <a:pt x="970" y="347"/>
                </a:cubicBezTo>
                <a:cubicBezTo>
                  <a:pt x="958" y="337"/>
                  <a:pt x="958" y="337"/>
                  <a:pt x="958" y="337"/>
                </a:cubicBezTo>
                <a:cubicBezTo>
                  <a:pt x="958" y="336"/>
                  <a:pt x="958" y="336"/>
                  <a:pt x="958" y="336"/>
                </a:cubicBezTo>
                <a:cubicBezTo>
                  <a:pt x="955" y="313"/>
                  <a:pt x="955" y="313"/>
                  <a:pt x="955" y="313"/>
                </a:cubicBezTo>
                <a:cubicBezTo>
                  <a:pt x="929" y="310"/>
                  <a:pt x="929" y="310"/>
                  <a:pt x="929" y="310"/>
                </a:cubicBezTo>
                <a:cubicBezTo>
                  <a:pt x="929" y="310"/>
                  <a:pt x="929" y="310"/>
                  <a:pt x="929" y="310"/>
                </a:cubicBezTo>
                <a:cubicBezTo>
                  <a:pt x="927" y="310"/>
                  <a:pt x="927" y="310"/>
                  <a:pt x="927" y="310"/>
                </a:cubicBezTo>
                <a:cubicBezTo>
                  <a:pt x="927" y="309"/>
                  <a:pt x="927" y="309"/>
                  <a:pt x="927" y="309"/>
                </a:cubicBezTo>
                <a:cubicBezTo>
                  <a:pt x="927" y="308"/>
                  <a:pt x="927" y="308"/>
                  <a:pt x="927" y="308"/>
                </a:cubicBezTo>
                <a:cubicBezTo>
                  <a:pt x="927" y="307"/>
                  <a:pt x="927" y="307"/>
                  <a:pt x="927" y="307"/>
                </a:cubicBezTo>
                <a:cubicBezTo>
                  <a:pt x="924" y="299"/>
                  <a:pt x="916" y="290"/>
                  <a:pt x="904" y="280"/>
                </a:cubicBezTo>
                <a:cubicBezTo>
                  <a:pt x="897" y="274"/>
                  <a:pt x="890" y="271"/>
                  <a:pt x="885" y="269"/>
                </a:cubicBezTo>
                <a:cubicBezTo>
                  <a:pt x="881" y="267"/>
                  <a:pt x="876" y="265"/>
                  <a:pt x="873" y="263"/>
                </a:cubicBezTo>
                <a:cubicBezTo>
                  <a:pt x="865" y="257"/>
                  <a:pt x="838" y="253"/>
                  <a:pt x="790" y="252"/>
                </a:cubicBezTo>
                <a:cubicBezTo>
                  <a:pt x="788" y="252"/>
                  <a:pt x="788" y="252"/>
                  <a:pt x="788" y="252"/>
                </a:cubicBezTo>
                <a:cubicBezTo>
                  <a:pt x="788" y="252"/>
                  <a:pt x="788" y="252"/>
                  <a:pt x="788" y="252"/>
                </a:cubicBezTo>
                <a:cubicBezTo>
                  <a:pt x="783" y="243"/>
                  <a:pt x="783" y="243"/>
                  <a:pt x="783" y="243"/>
                </a:cubicBezTo>
                <a:cubicBezTo>
                  <a:pt x="780" y="238"/>
                  <a:pt x="779" y="233"/>
                  <a:pt x="778" y="228"/>
                </a:cubicBezTo>
                <a:cubicBezTo>
                  <a:pt x="778" y="221"/>
                  <a:pt x="786" y="199"/>
                  <a:pt x="803" y="163"/>
                </a:cubicBezTo>
                <a:cubicBezTo>
                  <a:pt x="794" y="137"/>
                  <a:pt x="794" y="137"/>
                  <a:pt x="794" y="137"/>
                </a:cubicBezTo>
                <a:cubicBezTo>
                  <a:pt x="794" y="137"/>
                  <a:pt x="794" y="137"/>
                  <a:pt x="794" y="137"/>
                </a:cubicBezTo>
                <a:cubicBezTo>
                  <a:pt x="785" y="94"/>
                  <a:pt x="785" y="94"/>
                  <a:pt x="785" y="94"/>
                </a:cubicBezTo>
                <a:cubicBezTo>
                  <a:pt x="784" y="88"/>
                  <a:pt x="774" y="83"/>
                  <a:pt x="756" y="77"/>
                </a:cubicBezTo>
                <a:cubicBezTo>
                  <a:pt x="752" y="76"/>
                  <a:pt x="748" y="75"/>
                  <a:pt x="745" y="72"/>
                </a:cubicBezTo>
                <a:cubicBezTo>
                  <a:pt x="738" y="69"/>
                  <a:pt x="733" y="64"/>
                  <a:pt x="731" y="57"/>
                </a:cubicBezTo>
                <a:cubicBezTo>
                  <a:pt x="727" y="49"/>
                  <a:pt x="721" y="42"/>
                  <a:pt x="713" y="39"/>
                </a:cubicBezTo>
                <a:cubicBezTo>
                  <a:pt x="712" y="38"/>
                  <a:pt x="712" y="38"/>
                  <a:pt x="712" y="38"/>
                </a:cubicBezTo>
                <a:cubicBezTo>
                  <a:pt x="711" y="38"/>
                  <a:pt x="711" y="38"/>
                  <a:pt x="711" y="38"/>
                </a:cubicBezTo>
                <a:cubicBezTo>
                  <a:pt x="704" y="0"/>
                  <a:pt x="704" y="0"/>
                  <a:pt x="704" y="0"/>
                </a:cubicBezTo>
                <a:cubicBezTo>
                  <a:pt x="675" y="3"/>
                  <a:pt x="675" y="3"/>
                  <a:pt x="675" y="3"/>
                </a:cubicBezTo>
                <a:cubicBezTo>
                  <a:pt x="672" y="11"/>
                  <a:pt x="672" y="11"/>
                  <a:pt x="672" y="11"/>
                </a:cubicBezTo>
                <a:cubicBezTo>
                  <a:pt x="668" y="24"/>
                  <a:pt x="665" y="30"/>
                  <a:pt x="660" y="30"/>
                </a:cubicBezTo>
                <a:cubicBezTo>
                  <a:pt x="641" y="36"/>
                  <a:pt x="641" y="36"/>
                  <a:pt x="641" y="36"/>
                </a:cubicBezTo>
                <a:cubicBezTo>
                  <a:pt x="630" y="40"/>
                  <a:pt x="623" y="45"/>
                  <a:pt x="619" y="50"/>
                </a:cubicBezTo>
                <a:cubicBezTo>
                  <a:pt x="617" y="53"/>
                  <a:pt x="615" y="60"/>
                  <a:pt x="614" y="70"/>
                </a:cubicBezTo>
                <a:cubicBezTo>
                  <a:pt x="612" y="81"/>
                  <a:pt x="611" y="89"/>
                  <a:pt x="608" y="93"/>
                </a:cubicBezTo>
                <a:cubicBezTo>
                  <a:pt x="604" y="101"/>
                  <a:pt x="599" y="107"/>
                  <a:pt x="590" y="110"/>
                </a:cubicBezTo>
                <a:cubicBezTo>
                  <a:pt x="575" y="117"/>
                  <a:pt x="548" y="106"/>
                  <a:pt x="511" y="80"/>
                </a:cubicBezTo>
                <a:cubicBezTo>
                  <a:pt x="461" y="144"/>
                  <a:pt x="461" y="144"/>
                  <a:pt x="461" y="144"/>
                </a:cubicBezTo>
                <a:cubicBezTo>
                  <a:pt x="467" y="170"/>
                  <a:pt x="467" y="170"/>
                  <a:pt x="467" y="170"/>
                </a:cubicBezTo>
                <a:cubicBezTo>
                  <a:pt x="468" y="170"/>
                  <a:pt x="468" y="170"/>
                  <a:pt x="468" y="170"/>
                </a:cubicBezTo>
                <a:cubicBezTo>
                  <a:pt x="468" y="171"/>
                  <a:pt x="468" y="171"/>
                  <a:pt x="468" y="171"/>
                </a:cubicBezTo>
                <a:cubicBezTo>
                  <a:pt x="467" y="172"/>
                  <a:pt x="467" y="172"/>
                  <a:pt x="467" y="172"/>
                </a:cubicBezTo>
                <a:cubicBezTo>
                  <a:pt x="467" y="172"/>
                  <a:pt x="467" y="172"/>
                  <a:pt x="467" y="172"/>
                </a:cubicBezTo>
                <a:cubicBezTo>
                  <a:pt x="465" y="176"/>
                  <a:pt x="461" y="178"/>
                  <a:pt x="457" y="179"/>
                </a:cubicBezTo>
                <a:cubicBezTo>
                  <a:pt x="452" y="180"/>
                  <a:pt x="447" y="178"/>
                  <a:pt x="442" y="175"/>
                </a:cubicBezTo>
                <a:cubicBezTo>
                  <a:pt x="437" y="171"/>
                  <a:pt x="423" y="168"/>
                  <a:pt x="401" y="167"/>
                </a:cubicBezTo>
                <a:cubicBezTo>
                  <a:pt x="390" y="166"/>
                  <a:pt x="390" y="166"/>
                  <a:pt x="390" y="166"/>
                </a:cubicBezTo>
                <a:cubicBezTo>
                  <a:pt x="390" y="166"/>
                  <a:pt x="390" y="166"/>
                  <a:pt x="390" y="166"/>
                </a:cubicBezTo>
                <a:cubicBezTo>
                  <a:pt x="375" y="165"/>
                  <a:pt x="375" y="165"/>
                  <a:pt x="375" y="165"/>
                </a:cubicBezTo>
                <a:cubicBezTo>
                  <a:pt x="359" y="168"/>
                  <a:pt x="359" y="168"/>
                  <a:pt x="359" y="168"/>
                </a:cubicBezTo>
                <a:cubicBezTo>
                  <a:pt x="366" y="178"/>
                  <a:pt x="366" y="178"/>
                  <a:pt x="366" y="178"/>
                </a:cubicBezTo>
                <a:cubicBezTo>
                  <a:pt x="372" y="186"/>
                  <a:pt x="374" y="191"/>
                  <a:pt x="374" y="194"/>
                </a:cubicBezTo>
                <a:cubicBezTo>
                  <a:pt x="367" y="234"/>
                  <a:pt x="367" y="234"/>
                  <a:pt x="367" y="234"/>
                </a:cubicBezTo>
                <a:cubicBezTo>
                  <a:pt x="370" y="255"/>
                  <a:pt x="370" y="255"/>
                  <a:pt x="370" y="255"/>
                </a:cubicBezTo>
                <a:cubicBezTo>
                  <a:pt x="371" y="255"/>
                  <a:pt x="371" y="255"/>
                  <a:pt x="371" y="255"/>
                </a:cubicBezTo>
                <a:cubicBezTo>
                  <a:pt x="371" y="256"/>
                  <a:pt x="371" y="256"/>
                  <a:pt x="371" y="256"/>
                </a:cubicBezTo>
                <a:cubicBezTo>
                  <a:pt x="370" y="256"/>
                  <a:pt x="370" y="256"/>
                  <a:pt x="370" y="256"/>
                </a:cubicBezTo>
                <a:cubicBezTo>
                  <a:pt x="370" y="256"/>
                  <a:pt x="370" y="256"/>
                  <a:pt x="370" y="256"/>
                </a:cubicBezTo>
                <a:cubicBezTo>
                  <a:pt x="358" y="296"/>
                  <a:pt x="358" y="296"/>
                  <a:pt x="358" y="296"/>
                </a:cubicBezTo>
                <a:cubicBezTo>
                  <a:pt x="357" y="299"/>
                  <a:pt x="356" y="301"/>
                  <a:pt x="355" y="300"/>
                </a:cubicBezTo>
                <a:cubicBezTo>
                  <a:pt x="354" y="300"/>
                  <a:pt x="354" y="300"/>
                  <a:pt x="354" y="300"/>
                </a:cubicBezTo>
                <a:cubicBezTo>
                  <a:pt x="354" y="300"/>
                  <a:pt x="354" y="300"/>
                  <a:pt x="354" y="300"/>
                </a:cubicBezTo>
                <a:cubicBezTo>
                  <a:pt x="352" y="296"/>
                  <a:pt x="352" y="296"/>
                  <a:pt x="352" y="296"/>
                </a:cubicBezTo>
                <a:cubicBezTo>
                  <a:pt x="350" y="291"/>
                  <a:pt x="348" y="290"/>
                  <a:pt x="346" y="290"/>
                </a:cubicBezTo>
                <a:cubicBezTo>
                  <a:pt x="345" y="291"/>
                  <a:pt x="343" y="293"/>
                  <a:pt x="343" y="299"/>
                </a:cubicBezTo>
                <a:cubicBezTo>
                  <a:pt x="340" y="310"/>
                  <a:pt x="334" y="319"/>
                  <a:pt x="323" y="328"/>
                </a:cubicBezTo>
                <a:cubicBezTo>
                  <a:pt x="312" y="337"/>
                  <a:pt x="312" y="337"/>
                  <a:pt x="312" y="337"/>
                </a:cubicBezTo>
                <a:cubicBezTo>
                  <a:pt x="307" y="340"/>
                  <a:pt x="307" y="340"/>
                  <a:pt x="307" y="340"/>
                </a:cubicBezTo>
                <a:cubicBezTo>
                  <a:pt x="307" y="340"/>
                  <a:pt x="307" y="340"/>
                  <a:pt x="307" y="340"/>
                </a:cubicBezTo>
                <a:cubicBezTo>
                  <a:pt x="306" y="340"/>
                  <a:pt x="306" y="340"/>
                  <a:pt x="306" y="340"/>
                </a:cubicBezTo>
                <a:cubicBezTo>
                  <a:pt x="267" y="341"/>
                  <a:pt x="267" y="341"/>
                  <a:pt x="267" y="341"/>
                </a:cubicBezTo>
                <a:cubicBezTo>
                  <a:pt x="252" y="355"/>
                  <a:pt x="252" y="355"/>
                  <a:pt x="252" y="355"/>
                </a:cubicBezTo>
                <a:cubicBezTo>
                  <a:pt x="251" y="355"/>
                  <a:pt x="251" y="355"/>
                  <a:pt x="251" y="355"/>
                </a:cubicBezTo>
                <a:cubicBezTo>
                  <a:pt x="250" y="355"/>
                  <a:pt x="250" y="355"/>
                  <a:pt x="250" y="355"/>
                </a:cubicBezTo>
                <a:cubicBezTo>
                  <a:pt x="249" y="355"/>
                  <a:pt x="249" y="355"/>
                  <a:pt x="249" y="355"/>
                </a:cubicBezTo>
                <a:cubicBezTo>
                  <a:pt x="207" y="349"/>
                  <a:pt x="207" y="349"/>
                  <a:pt x="207" y="349"/>
                </a:cubicBezTo>
                <a:cubicBezTo>
                  <a:pt x="201" y="356"/>
                  <a:pt x="194" y="359"/>
                  <a:pt x="187" y="358"/>
                </a:cubicBezTo>
                <a:cubicBezTo>
                  <a:pt x="181" y="356"/>
                  <a:pt x="171" y="358"/>
                  <a:pt x="156" y="364"/>
                </a:cubicBezTo>
                <a:cubicBezTo>
                  <a:pt x="139" y="384"/>
                  <a:pt x="139" y="384"/>
                  <a:pt x="139" y="384"/>
                </a:cubicBezTo>
                <a:cubicBezTo>
                  <a:pt x="139" y="385"/>
                  <a:pt x="139" y="385"/>
                  <a:pt x="139" y="385"/>
                </a:cubicBezTo>
                <a:cubicBezTo>
                  <a:pt x="112" y="385"/>
                  <a:pt x="112" y="385"/>
                  <a:pt x="112" y="385"/>
                </a:cubicBezTo>
                <a:cubicBezTo>
                  <a:pt x="112" y="363"/>
                  <a:pt x="112" y="363"/>
                  <a:pt x="112" y="363"/>
                </a:cubicBezTo>
                <a:cubicBezTo>
                  <a:pt x="95" y="363"/>
                  <a:pt x="95" y="363"/>
                  <a:pt x="95" y="363"/>
                </a:cubicBezTo>
                <a:cubicBezTo>
                  <a:pt x="92" y="373"/>
                  <a:pt x="92" y="373"/>
                  <a:pt x="92" y="373"/>
                </a:cubicBezTo>
                <a:cubicBezTo>
                  <a:pt x="79" y="376"/>
                  <a:pt x="79" y="376"/>
                  <a:pt x="79" y="376"/>
                </a:cubicBezTo>
                <a:cubicBezTo>
                  <a:pt x="78" y="376"/>
                  <a:pt x="78" y="376"/>
                  <a:pt x="78" y="376"/>
                </a:cubicBezTo>
                <a:cubicBezTo>
                  <a:pt x="78" y="376"/>
                  <a:pt x="78" y="376"/>
                  <a:pt x="78" y="376"/>
                </a:cubicBezTo>
                <a:cubicBezTo>
                  <a:pt x="78" y="375"/>
                  <a:pt x="78" y="375"/>
                  <a:pt x="78" y="375"/>
                </a:cubicBezTo>
                <a:cubicBezTo>
                  <a:pt x="77" y="375"/>
                  <a:pt x="77" y="375"/>
                  <a:pt x="77" y="375"/>
                </a:cubicBezTo>
                <a:cubicBezTo>
                  <a:pt x="69" y="370"/>
                  <a:pt x="59" y="367"/>
                  <a:pt x="50" y="365"/>
                </a:cubicBezTo>
                <a:cubicBezTo>
                  <a:pt x="44" y="365"/>
                  <a:pt x="38" y="368"/>
                  <a:pt x="28" y="377"/>
                </a:cubicBezTo>
                <a:cubicBezTo>
                  <a:pt x="17" y="385"/>
                  <a:pt x="10" y="393"/>
                  <a:pt x="7" y="401"/>
                </a:cubicBezTo>
                <a:cubicBezTo>
                  <a:pt x="8" y="402"/>
                  <a:pt x="10" y="404"/>
                  <a:pt x="10" y="408"/>
                </a:cubicBezTo>
                <a:cubicBezTo>
                  <a:pt x="11" y="412"/>
                  <a:pt x="11" y="416"/>
                  <a:pt x="11" y="421"/>
                </a:cubicBezTo>
                <a:cubicBezTo>
                  <a:pt x="11" y="425"/>
                  <a:pt x="9" y="429"/>
                  <a:pt x="7" y="431"/>
                </a:cubicBezTo>
                <a:cubicBezTo>
                  <a:pt x="4" y="433"/>
                  <a:pt x="2" y="438"/>
                  <a:pt x="0" y="448"/>
                </a:cubicBezTo>
                <a:cubicBezTo>
                  <a:pt x="10" y="455"/>
                  <a:pt x="10" y="455"/>
                  <a:pt x="10" y="455"/>
                </a:cubicBezTo>
                <a:cubicBezTo>
                  <a:pt x="23" y="441"/>
                  <a:pt x="23" y="441"/>
                  <a:pt x="23" y="441"/>
                </a:cubicBezTo>
                <a:cubicBezTo>
                  <a:pt x="40" y="459"/>
                  <a:pt x="40" y="459"/>
                  <a:pt x="40" y="459"/>
                </a:cubicBezTo>
                <a:cubicBezTo>
                  <a:pt x="40" y="461"/>
                  <a:pt x="40" y="461"/>
                  <a:pt x="40" y="461"/>
                </a:cubicBezTo>
                <a:cubicBezTo>
                  <a:pt x="44" y="494"/>
                  <a:pt x="44" y="494"/>
                  <a:pt x="44" y="494"/>
                </a:cubicBezTo>
                <a:cubicBezTo>
                  <a:pt x="44" y="495"/>
                  <a:pt x="44" y="495"/>
                  <a:pt x="44" y="495"/>
                </a:cubicBezTo>
                <a:cubicBezTo>
                  <a:pt x="43" y="495"/>
                  <a:pt x="43" y="495"/>
                  <a:pt x="43" y="495"/>
                </a:cubicBezTo>
                <a:cubicBezTo>
                  <a:pt x="33" y="541"/>
                  <a:pt x="33" y="541"/>
                  <a:pt x="33" y="541"/>
                </a:cubicBezTo>
                <a:cubicBezTo>
                  <a:pt x="31" y="541"/>
                  <a:pt x="31" y="541"/>
                  <a:pt x="31" y="541"/>
                </a:cubicBezTo>
                <a:cubicBezTo>
                  <a:pt x="17" y="541"/>
                  <a:pt x="8" y="541"/>
                  <a:pt x="4" y="544"/>
                </a:cubicBezTo>
                <a:cubicBezTo>
                  <a:pt x="5" y="547"/>
                  <a:pt x="11" y="552"/>
                  <a:pt x="21" y="558"/>
                </a:cubicBezTo>
                <a:cubicBezTo>
                  <a:pt x="30" y="557"/>
                  <a:pt x="30" y="557"/>
                  <a:pt x="30" y="557"/>
                </a:cubicBezTo>
                <a:cubicBezTo>
                  <a:pt x="31" y="557"/>
                  <a:pt x="31" y="557"/>
                  <a:pt x="31" y="557"/>
                </a:cubicBezTo>
                <a:cubicBezTo>
                  <a:pt x="32" y="558"/>
                  <a:pt x="32" y="558"/>
                  <a:pt x="32" y="558"/>
                </a:cubicBezTo>
                <a:cubicBezTo>
                  <a:pt x="52" y="577"/>
                  <a:pt x="52" y="577"/>
                  <a:pt x="52" y="577"/>
                </a:cubicBezTo>
                <a:cubicBezTo>
                  <a:pt x="60" y="584"/>
                  <a:pt x="59" y="595"/>
                  <a:pt x="49" y="612"/>
                </a:cubicBezTo>
                <a:cubicBezTo>
                  <a:pt x="52" y="631"/>
                  <a:pt x="52" y="631"/>
                  <a:pt x="52" y="631"/>
                </a:cubicBezTo>
                <a:cubicBezTo>
                  <a:pt x="60" y="633"/>
                  <a:pt x="60" y="633"/>
                  <a:pt x="60" y="633"/>
                </a:cubicBezTo>
                <a:cubicBezTo>
                  <a:pt x="91" y="633"/>
                  <a:pt x="91" y="633"/>
                  <a:pt x="91" y="633"/>
                </a:cubicBezTo>
                <a:cubicBezTo>
                  <a:pt x="75" y="648"/>
                  <a:pt x="75" y="648"/>
                  <a:pt x="75" y="648"/>
                </a:cubicBezTo>
                <a:cubicBezTo>
                  <a:pt x="84" y="653"/>
                  <a:pt x="84" y="653"/>
                  <a:pt x="84" y="653"/>
                </a:cubicBezTo>
                <a:cubicBezTo>
                  <a:pt x="84" y="653"/>
                  <a:pt x="84" y="653"/>
                  <a:pt x="84" y="653"/>
                </a:cubicBezTo>
                <a:cubicBezTo>
                  <a:pt x="96" y="659"/>
                  <a:pt x="96" y="659"/>
                  <a:pt x="96" y="659"/>
                </a:cubicBezTo>
                <a:cubicBezTo>
                  <a:pt x="129" y="673"/>
                  <a:pt x="129" y="673"/>
                  <a:pt x="129" y="673"/>
                </a:cubicBezTo>
                <a:cubicBezTo>
                  <a:pt x="130" y="674"/>
                  <a:pt x="130" y="674"/>
                  <a:pt x="130" y="674"/>
                </a:cubicBezTo>
                <a:cubicBezTo>
                  <a:pt x="131" y="674"/>
                  <a:pt x="131" y="674"/>
                  <a:pt x="131" y="674"/>
                </a:cubicBezTo>
                <a:cubicBezTo>
                  <a:pt x="134" y="724"/>
                  <a:pt x="134" y="724"/>
                  <a:pt x="134" y="724"/>
                </a:cubicBezTo>
                <a:cubicBezTo>
                  <a:pt x="135" y="733"/>
                  <a:pt x="142" y="741"/>
                  <a:pt x="156" y="745"/>
                </a:cubicBezTo>
                <a:cubicBezTo>
                  <a:pt x="159" y="744"/>
                  <a:pt x="159" y="744"/>
                  <a:pt x="159" y="744"/>
                </a:cubicBezTo>
                <a:cubicBezTo>
                  <a:pt x="160" y="744"/>
                  <a:pt x="160" y="744"/>
                  <a:pt x="160" y="744"/>
                </a:cubicBezTo>
                <a:cubicBezTo>
                  <a:pt x="160" y="744"/>
                  <a:pt x="160" y="744"/>
                  <a:pt x="160" y="744"/>
                </a:cubicBezTo>
                <a:cubicBezTo>
                  <a:pt x="194" y="749"/>
                  <a:pt x="194" y="749"/>
                  <a:pt x="194" y="749"/>
                </a:cubicBezTo>
                <a:cubicBezTo>
                  <a:pt x="197" y="749"/>
                  <a:pt x="197" y="749"/>
                  <a:pt x="197" y="749"/>
                </a:cubicBezTo>
                <a:cubicBezTo>
                  <a:pt x="197" y="748"/>
                  <a:pt x="197" y="748"/>
                  <a:pt x="197" y="748"/>
                </a:cubicBezTo>
                <a:cubicBezTo>
                  <a:pt x="197" y="747"/>
                  <a:pt x="197" y="747"/>
                  <a:pt x="197" y="747"/>
                </a:cubicBezTo>
                <a:cubicBezTo>
                  <a:pt x="201" y="741"/>
                  <a:pt x="203" y="736"/>
                  <a:pt x="203" y="734"/>
                </a:cubicBezTo>
                <a:cubicBezTo>
                  <a:pt x="203" y="733"/>
                  <a:pt x="203" y="733"/>
                  <a:pt x="203" y="733"/>
                </a:cubicBezTo>
                <a:cubicBezTo>
                  <a:pt x="203" y="728"/>
                  <a:pt x="205" y="723"/>
                  <a:pt x="210" y="719"/>
                </a:cubicBezTo>
                <a:cubicBezTo>
                  <a:pt x="215" y="716"/>
                  <a:pt x="218" y="712"/>
                  <a:pt x="220" y="708"/>
                </a:cubicBezTo>
                <a:cubicBezTo>
                  <a:pt x="220" y="707"/>
                  <a:pt x="220" y="707"/>
                  <a:pt x="220" y="707"/>
                </a:cubicBezTo>
                <a:cubicBezTo>
                  <a:pt x="222" y="702"/>
                  <a:pt x="228" y="701"/>
                  <a:pt x="238" y="704"/>
                </a:cubicBezTo>
                <a:cubicBezTo>
                  <a:pt x="239" y="704"/>
                  <a:pt x="239" y="704"/>
                  <a:pt x="239" y="704"/>
                </a:cubicBezTo>
                <a:cubicBezTo>
                  <a:pt x="239" y="704"/>
                  <a:pt x="239" y="704"/>
                  <a:pt x="239" y="704"/>
                </a:cubicBezTo>
                <a:cubicBezTo>
                  <a:pt x="251" y="711"/>
                  <a:pt x="251" y="711"/>
                  <a:pt x="251" y="711"/>
                </a:cubicBezTo>
                <a:cubicBezTo>
                  <a:pt x="289" y="718"/>
                  <a:pt x="289" y="718"/>
                  <a:pt x="289" y="718"/>
                </a:cubicBezTo>
                <a:cubicBezTo>
                  <a:pt x="312" y="716"/>
                  <a:pt x="312" y="716"/>
                  <a:pt x="312" y="716"/>
                </a:cubicBezTo>
                <a:cubicBezTo>
                  <a:pt x="329" y="709"/>
                  <a:pt x="329" y="709"/>
                  <a:pt x="329" y="709"/>
                </a:cubicBezTo>
                <a:cubicBezTo>
                  <a:pt x="333" y="705"/>
                  <a:pt x="335" y="703"/>
                  <a:pt x="337" y="702"/>
                </a:cubicBezTo>
                <a:cubicBezTo>
                  <a:pt x="340" y="701"/>
                  <a:pt x="344" y="702"/>
                  <a:pt x="349" y="707"/>
                </a:cubicBezTo>
                <a:cubicBezTo>
                  <a:pt x="351" y="708"/>
                  <a:pt x="351" y="708"/>
                  <a:pt x="351" y="708"/>
                </a:cubicBezTo>
                <a:cubicBezTo>
                  <a:pt x="354" y="710"/>
                  <a:pt x="356" y="713"/>
                  <a:pt x="358" y="720"/>
                </a:cubicBezTo>
                <a:cubicBezTo>
                  <a:pt x="370" y="729"/>
                  <a:pt x="370" y="729"/>
                  <a:pt x="370" y="729"/>
                </a:cubicBezTo>
                <a:cubicBezTo>
                  <a:pt x="379" y="729"/>
                  <a:pt x="379" y="729"/>
                  <a:pt x="379" y="729"/>
                </a:cubicBezTo>
                <a:cubicBezTo>
                  <a:pt x="380" y="729"/>
                  <a:pt x="380" y="729"/>
                  <a:pt x="380" y="729"/>
                </a:cubicBezTo>
                <a:cubicBezTo>
                  <a:pt x="381" y="729"/>
                  <a:pt x="381" y="729"/>
                  <a:pt x="381" y="729"/>
                </a:cubicBezTo>
                <a:cubicBezTo>
                  <a:pt x="382" y="729"/>
                  <a:pt x="382" y="729"/>
                  <a:pt x="382" y="729"/>
                </a:cubicBezTo>
                <a:cubicBezTo>
                  <a:pt x="394" y="734"/>
                  <a:pt x="394" y="734"/>
                  <a:pt x="394" y="734"/>
                </a:cubicBezTo>
                <a:cubicBezTo>
                  <a:pt x="418" y="733"/>
                  <a:pt x="418" y="733"/>
                  <a:pt x="418" y="733"/>
                </a:cubicBezTo>
                <a:cubicBezTo>
                  <a:pt x="431" y="728"/>
                  <a:pt x="431" y="728"/>
                  <a:pt x="431" y="728"/>
                </a:cubicBezTo>
                <a:cubicBezTo>
                  <a:pt x="466" y="731"/>
                  <a:pt x="466" y="731"/>
                  <a:pt x="466" y="731"/>
                </a:cubicBezTo>
                <a:cubicBezTo>
                  <a:pt x="481" y="727"/>
                  <a:pt x="481" y="727"/>
                  <a:pt x="481" y="727"/>
                </a:cubicBezTo>
                <a:cubicBezTo>
                  <a:pt x="499" y="720"/>
                  <a:pt x="499" y="720"/>
                  <a:pt x="499" y="720"/>
                </a:cubicBezTo>
                <a:cubicBezTo>
                  <a:pt x="502" y="717"/>
                  <a:pt x="507" y="716"/>
                  <a:pt x="513" y="714"/>
                </a:cubicBezTo>
                <a:cubicBezTo>
                  <a:pt x="546" y="714"/>
                  <a:pt x="546" y="714"/>
                  <a:pt x="546" y="714"/>
                </a:cubicBezTo>
                <a:cubicBezTo>
                  <a:pt x="558" y="710"/>
                  <a:pt x="558" y="710"/>
                  <a:pt x="558" y="710"/>
                </a:cubicBezTo>
                <a:cubicBezTo>
                  <a:pt x="563" y="707"/>
                  <a:pt x="567" y="705"/>
                  <a:pt x="571" y="705"/>
                </a:cubicBezTo>
                <a:cubicBezTo>
                  <a:pt x="590" y="705"/>
                  <a:pt x="590" y="705"/>
                  <a:pt x="590" y="705"/>
                </a:cubicBezTo>
                <a:cubicBezTo>
                  <a:pt x="600" y="711"/>
                  <a:pt x="600" y="711"/>
                  <a:pt x="600" y="711"/>
                </a:cubicBezTo>
                <a:cubicBezTo>
                  <a:pt x="626" y="717"/>
                  <a:pt x="626" y="717"/>
                  <a:pt x="626" y="717"/>
                </a:cubicBezTo>
                <a:cubicBezTo>
                  <a:pt x="629" y="717"/>
                  <a:pt x="633" y="720"/>
                  <a:pt x="639" y="725"/>
                </a:cubicBezTo>
                <a:cubicBezTo>
                  <a:pt x="650" y="733"/>
                  <a:pt x="650" y="733"/>
                  <a:pt x="650" y="733"/>
                </a:cubicBezTo>
                <a:cubicBezTo>
                  <a:pt x="651" y="734"/>
                  <a:pt x="651" y="734"/>
                  <a:pt x="651" y="734"/>
                </a:cubicBezTo>
                <a:cubicBezTo>
                  <a:pt x="676" y="734"/>
                  <a:pt x="676" y="734"/>
                  <a:pt x="676" y="734"/>
                </a:cubicBezTo>
                <a:cubicBezTo>
                  <a:pt x="676" y="734"/>
                  <a:pt x="676" y="734"/>
                  <a:pt x="676" y="734"/>
                </a:cubicBezTo>
                <a:cubicBezTo>
                  <a:pt x="677" y="734"/>
                  <a:pt x="677" y="734"/>
                  <a:pt x="677" y="734"/>
                </a:cubicBezTo>
                <a:cubicBezTo>
                  <a:pt x="688" y="741"/>
                  <a:pt x="688" y="741"/>
                  <a:pt x="688" y="741"/>
                </a:cubicBezTo>
                <a:cubicBezTo>
                  <a:pt x="703" y="744"/>
                  <a:pt x="703" y="744"/>
                  <a:pt x="703" y="744"/>
                </a:cubicBezTo>
                <a:cubicBezTo>
                  <a:pt x="704" y="744"/>
                  <a:pt x="704" y="744"/>
                  <a:pt x="704" y="744"/>
                </a:cubicBezTo>
                <a:cubicBezTo>
                  <a:pt x="717" y="745"/>
                  <a:pt x="717" y="745"/>
                  <a:pt x="717" y="745"/>
                </a:cubicBezTo>
                <a:cubicBezTo>
                  <a:pt x="720" y="738"/>
                  <a:pt x="720" y="738"/>
                  <a:pt x="720" y="738"/>
                </a:cubicBezTo>
                <a:cubicBezTo>
                  <a:pt x="715" y="726"/>
                  <a:pt x="715" y="726"/>
                  <a:pt x="715" y="726"/>
                </a:cubicBezTo>
                <a:cubicBezTo>
                  <a:pt x="713" y="714"/>
                  <a:pt x="713" y="714"/>
                  <a:pt x="713" y="714"/>
                </a:cubicBezTo>
                <a:cubicBezTo>
                  <a:pt x="713" y="713"/>
                  <a:pt x="713" y="713"/>
                  <a:pt x="713" y="713"/>
                </a:cubicBezTo>
                <a:cubicBezTo>
                  <a:pt x="712" y="713"/>
                  <a:pt x="712" y="713"/>
                  <a:pt x="712" y="713"/>
                </a:cubicBezTo>
                <a:cubicBezTo>
                  <a:pt x="714" y="711"/>
                  <a:pt x="714" y="711"/>
                  <a:pt x="714" y="711"/>
                </a:cubicBezTo>
                <a:cubicBezTo>
                  <a:pt x="722" y="700"/>
                  <a:pt x="722" y="700"/>
                  <a:pt x="722" y="700"/>
                </a:cubicBezTo>
                <a:cubicBezTo>
                  <a:pt x="722" y="699"/>
                  <a:pt x="722" y="699"/>
                  <a:pt x="722" y="699"/>
                </a:cubicBezTo>
                <a:cubicBezTo>
                  <a:pt x="722" y="699"/>
                  <a:pt x="722" y="699"/>
                  <a:pt x="722" y="699"/>
                </a:cubicBezTo>
                <a:cubicBezTo>
                  <a:pt x="723" y="699"/>
                  <a:pt x="723" y="699"/>
                  <a:pt x="723" y="699"/>
                </a:cubicBezTo>
                <a:cubicBezTo>
                  <a:pt x="723" y="699"/>
                  <a:pt x="723" y="699"/>
                  <a:pt x="723" y="699"/>
                </a:cubicBezTo>
                <a:cubicBezTo>
                  <a:pt x="731" y="693"/>
                  <a:pt x="731" y="693"/>
                  <a:pt x="731" y="693"/>
                </a:cubicBezTo>
                <a:cubicBezTo>
                  <a:pt x="731" y="693"/>
                  <a:pt x="731" y="693"/>
                  <a:pt x="731" y="693"/>
                </a:cubicBezTo>
                <a:cubicBezTo>
                  <a:pt x="730" y="689"/>
                  <a:pt x="730" y="689"/>
                  <a:pt x="730" y="689"/>
                </a:cubicBezTo>
                <a:cubicBezTo>
                  <a:pt x="726" y="677"/>
                  <a:pt x="726" y="677"/>
                  <a:pt x="726" y="677"/>
                </a:cubicBezTo>
                <a:cubicBezTo>
                  <a:pt x="726" y="675"/>
                  <a:pt x="724" y="674"/>
                  <a:pt x="720" y="671"/>
                </a:cubicBezTo>
                <a:cubicBezTo>
                  <a:pt x="720" y="671"/>
                  <a:pt x="720" y="671"/>
                  <a:pt x="720" y="671"/>
                </a:cubicBezTo>
                <a:cubicBezTo>
                  <a:pt x="711" y="662"/>
                  <a:pt x="711" y="662"/>
                  <a:pt x="711" y="662"/>
                </a:cubicBezTo>
                <a:cubicBezTo>
                  <a:pt x="700" y="652"/>
                  <a:pt x="700" y="652"/>
                  <a:pt x="700" y="652"/>
                </a:cubicBezTo>
                <a:cubicBezTo>
                  <a:pt x="699" y="651"/>
                  <a:pt x="699" y="651"/>
                  <a:pt x="699" y="651"/>
                </a:cubicBezTo>
                <a:cubicBezTo>
                  <a:pt x="698" y="650"/>
                  <a:pt x="698" y="650"/>
                  <a:pt x="698" y="650"/>
                </a:cubicBezTo>
                <a:cubicBezTo>
                  <a:pt x="699" y="649"/>
                  <a:pt x="699" y="649"/>
                  <a:pt x="699" y="649"/>
                </a:cubicBezTo>
                <a:cubicBezTo>
                  <a:pt x="699" y="648"/>
                  <a:pt x="699" y="648"/>
                  <a:pt x="699" y="648"/>
                </a:cubicBezTo>
                <a:cubicBezTo>
                  <a:pt x="700" y="637"/>
                  <a:pt x="700" y="637"/>
                  <a:pt x="700" y="637"/>
                </a:cubicBezTo>
                <a:cubicBezTo>
                  <a:pt x="700" y="628"/>
                  <a:pt x="700" y="628"/>
                  <a:pt x="700" y="628"/>
                </a:cubicBezTo>
                <a:cubicBezTo>
                  <a:pt x="695" y="614"/>
                  <a:pt x="695" y="614"/>
                  <a:pt x="695" y="614"/>
                </a:cubicBezTo>
                <a:cubicBezTo>
                  <a:pt x="709" y="611"/>
                  <a:pt x="709" y="611"/>
                  <a:pt x="709" y="611"/>
                </a:cubicBezTo>
                <a:cubicBezTo>
                  <a:pt x="716" y="604"/>
                  <a:pt x="716" y="604"/>
                  <a:pt x="716" y="604"/>
                </a:cubicBezTo>
                <a:cubicBezTo>
                  <a:pt x="733" y="604"/>
                  <a:pt x="733" y="604"/>
                  <a:pt x="733" y="604"/>
                </a:cubicBezTo>
                <a:cubicBezTo>
                  <a:pt x="750" y="602"/>
                  <a:pt x="750" y="602"/>
                  <a:pt x="750" y="602"/>
                </a:cubicBezTo>
                <a:cubicBezTo>
                  <a:pt x="750" y="602"/>
                  <a:pt x="750" y="602"/>
                  <a:pt x="750" y="602"/>
                </a:cubicBezTo>
                <a:cubicBezTo>
                  <a:pt x="762" y="603"/>
                  <a:pt x="762" y="603"/>
                  <a:pt x="762" y="603"/>
                </a:cubicBezTo>
                <a:cubicBezTo>
                  <a:pt x="775" y="598"/>
                  <a:pt x="775" y="598"/>
                  <a:pt x="775" y="598"/>
                </a:cubicBezTo>
                <a:cubicBezTo>
                  <a:pt x="790" y="596"/>
                  <a:pt x="790" y="596"/>
                  <a:pt x="790" y="596"/>
                </a:cubicBezTo>
                <a:cubicBezTo>
                  <a:pt x="800" y="592"/>
                  <a:pt x="800" y="592"/>
                  <a:pt x="800" y="592"/>
                </a:cubicBezTo>
                <a:cubicBezTo>
                  <a:pt x="801" y="592"/>
                  <a:pt x="801" y="592"/>
                  <a:pt x="801" y="592"/>
                </a:cubicBezTo>
                <a:cubicBezTo>
                  <a:pt x="827" y="587"/>
                  <a:pt x="827" y="587"/>
                  <a:pt x="827" y="587"/>
                </a:cubicBezTo>
                <a:cubicBezTo>
                  <a:pt x="831" y="583"/>
                  <a:pt x="831" y="583"/>
                  <a:pt x="831" y="583"/>
                </a:cubicBezTo>
                <a:cubicBezTo>
                  <a:pt x="830" y="578"/>
                  <a:pt x="830" y="578"/>
                  <a:pt x="830" y="578"/>
                </a:cubicBezTo>
                <a:cubicBezTo>
                  <a:pt x="825" y="569"/>
                  <a:pt x="825" y="569"/>
                  <a:pt x="825" y="569"/>
                </a:cubicBezTo>
                <a:cubicBezTo>
                  <a:pt x="825" y="569"/>
                  <a:pt x="825" y="569"/>
                  <a:pt x="825" y="569"/>
                </a:cubicBezTo>
                <a:cubicBezTo>
                  <a:pt x="824" y="568"/>
                  <a:pt x="824" y="568"/>
                  <a:pt x="824" y="568"/>
                </a:cubicBezTo>
                <a:cubicBezTo>
                  <a:pt x="824" y="568"/>
                  <a:pt x="824" y="568"/>
                  <a:pt x="824" y="568"/>
                </a:cubicBezTo>
                <a:cubicBezTo>
                  <a:pt x="825" y="558"/>
                  <a:pt x="825" y="558"/>
                  <a:pt x="825" y="558"/>
                </a:cubicBezTo>
                <a:cubicBezTo>
                  <a:pt x="826" y="558"/>
                  <a:pt x="826" y="558"/>
                  <a:pt x="826" y="558"/>
                </a:cubicBezTo>
                <a:cubicBezTo>
                  <a:pt x="826" y="545"/>
                  <a:pt x="826" y="545"/>
                  <a:pt x="826" y="545"/>
                </a:cubicBezTo>
                <a:cubicBezTo>
                  <a:pt x="824" y="534"/>
                  <a:pt x="824" y="534"/>
                  <a:pt x="824" y="534"/>
                </a:cubicBezTo>
                <a:cubicBezTo>
                  <a:pt x="824" y="534"/>
                  <a:pt x="824" y="534"/>
                  <a:pt x="824" y="534"/>
                </a:cubicBezTo>
                <a:cubicBezTo>
                  <a:pt x="824" y="534"/>
                  <a:pt x="824" y="534"/>
                  <a:pt x="824" y="534"/>
                </a:cubicBezTo>
                <a:cubicBezTo>
                  <a:pt x="830" y="521"/>
                  <a:pt x="830" y="521"/>
                  <a:pt x="830" y="521"/>
                </a:cubicBezTo>
                <a:cubicBezTo>
                  <a:pt x="832" y="516"/>
                  <a:pt x="835" y="513"/>
                  <a:pt x="839" y="513"/>
                </a:cubicBezTo>
                <a:cubicBezTo>
                  <a:pt x="855" y="514"/>
                  <a:pt x="855" y="514"/>
                  <a:pt x="855" y="514"/>
                </a:cubicBezTo>
                <a:cubicBezTo>
                  <a:pt x="857" y="514"/>
                  <a:pt x="860" y="513"/>
                  <a:pt x="863" y="510"/>
                </a:cubicBezTo>
                <a:cubicBezTo>
                  <a:pt x="887" y="478"/>
                  <a:pt x="887" y="478"/>
                  <a:pt x="887" y="478"/>
                </a:cubicBezTo>
                <a:cubicBezTo>
                  <a:pt x="887" y="478"/>
                  <a:pt x="887" y="478"/>
                  <a:pt x="887" y="478"/>
                </a:cubicBezTo>
                <a:cubicBezTo>
                  <a:pt x="887" y="477"/>
                  <a:pt x="887" y="477"/>
                  <a:pt x="887" y="477"/>
                </a:cubicBezTo>
                <a:cubicBezTo>
                  <a:pt x="900" y="467"/>
                  <a:pt x="900" y="467"/>
                  <a:pt x="900" y="467"/>
                </a:cubicBezTo>
                <a:cubicBezTo>
                  <a:pt x="901" y="466"/>
                  <a:pt x="901" y="466"/>
                  <a:pt x="901" y="466"/>
                </a:cubicBezTo>
                <a:cubicBezTo>
                  <a:pt x="906" y="464"/>
                  <a:pt x="909" y="463"/>
                  <a:pt x="911" y="461"/>
                </a:cubicBezTo>
                <a:cubicBezTo>
                  <a:pt x="914" y="458"/>
                  <a:pt x="914" y="458"/>
                  <a:pt x="914" y="458"/>
                </a:cubicBezTo>
                <a:cubicBezTo>
                  <a:pt x="918" y="453"/>
                  <a:pt x="922" y="450"/>
                  <a:pt x="924" y="450"/>
                </a:cubicBezTo>
                <a:cubicBezTo>
                  <a:pt x="945" y="455"/>
                  <a:pt x="945" y="455"/>
                  <a:pt x="945" y="455"/>
                </a:cubicBezTo>
                <a:cubicBezTo>
                  <a:pt x="963" y="446"/>
                  <a:pt x="963" y="446"/>
                  <a:pt x="963" y="446"/>
                </a:cubicBezTo>
                <a:cubicBezTo>
                  <a:pt x="963" y="446"/>
                  <a:pt x="963" y="446"/>
                  <a:pt x="963" y="446"/>
                </a:cubicBezTo>
                <a:cubicBezTo>
                  <a:pt x="963" y="446"/>
                  <a:pt x="963" y="446"/>
                  <a:pt x="963" y="446"/>
                </a:cubicBezTo>
                <a:cubicBezTo>
                  <a:pt x="963" y="446"/>
                  <a:pt x="963" y="446"/>
                  <a:pt x="963" y="446"/>
                </a:cubicBezTo>
                <a:cubicBezTo>
                  <a:pt x="964" y="446"/>
                  <a:pt x="964" y="446"/>
                  <a:pt x="964" y="446"/>
                </a:cubicBezTo>
                <a:cubicBezTo>
                  <a:pt x="974" y="445"/>
                  <a:pt x="974" y="445"/>
                  <a:pt x="974" y="445"/>
                </a:cubicBezTo>
                <a:cubicBezTo>
                  <a:pt x="983" y="441"/>
                  <a:pt x="983" y="441"/>
                  <a:pt x="983" y="441"/>
                </a:cubicBezTo>
                <a:cubicBezTo>
                  <a:pt x="983" y="427"/>
                  <a:pt x="983" y="427"/>
                  <a:pt x="983" y="427"/>
                </a:cubicBezTo>
                <a:cubicBezTo>
                  <a:pt x="985" y="410"/>
                  <a:pt x="985" y="410"/>
                  <a:pt x="985" y="410"/>
                </a:cubicBezTo>
                <a:cubicBezTo>
                  <a:pt x="985" y="409"/>
                  <a:pt x="985" y="409"/>
                  <a:pt x="985" y="409"/>
                </a:cubicBezTo>
                <a:cubicBezTo>
                  <a:pt x="985" y="409"/>
                  <a:pt x="985" y="409"/>
                  <a:pt x="985" y="409"/>
                </a:cubicBezTo>
                <a:cubicBezTo>
                  <a:pt x="985" y="409"/>
                  <a:pt x="985" y="409"/>
                  <a:pt x="985" y="409"/>
                </a:cubicBezTo>
                <a:cubicBezTo>
                  <a:pt x="988" y="404"/>
                  <a:pt x="988" y="404"/>
                  <a:pt x="988" y="404"/>
                </a:cubicBezTo>
                <a:lnTo>
                  <a:pt x="988" y="403"/>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51" name="Freeform 16"/>
          <p:cNvSpPr/>
          <p:nvPr/>
        </p:nvSpPr>
        <p:spPr>
          <a:xfrm>
            <a:off x="2112963" y="3222625"/>
            <a:ext cx="1533525" cy="1101725"/>
          </a:xfrm>
          <a:custGeom>
            <a:avLst/>
            <a:gdLst>
              <a:gd name="txL" fmla="*/ 0 w 616"/>
              <a:gd name="txT" fmla="*/ 0 h 442"/>
              <a:gd name="txR" fmla="*/ 616 w 616"/>
              <a:gd name="txB" fmla="*/ 442 h 442"/>
            </a:gdLst>
            <a:ahLst/>
            <a:cxnLst>
              <a:cxn ang="0">
                <a:pos x="2147483647" y="273372373"/>
              </a:cxn>
              <a:cxn ang="0">
                <a:pos x="2147483647" y="391419011"/>
              </a:cxn>
              <a:cxn ang="0">
                <a:pos x="1791092386" y="130472160"/>
              </a:cxn>
              <a:cxn ang="0">
                <a:pos x="1679535955" y="86981453"/>
              </a:cxn>
              <a:cxn ang="0">
                <a:pos x="1351067975" y="18639591"/>
              </a:cxn>
              <a:cxn ang="0">
                <a:pos x="1078374166" y="49704753"/>
              </a:cxn>
              <a:cxn ang="0">
                <a:pos x="929632258" y="93195479"/>
              </a:cxn>
              <a:cxn ang="0">
                <a:pos x="675532743" y="124260626"/>
              </a:cxn>
              <a:cxn ang="0">
                <a:pos x="390446420" y="192602492"/>
              </a:cxn>
              <a:cxn ang="0">
                <a:pos x="464817374" y="422484158"/>
              </a:cxn>
              <a:cxn ang="0">
                <a:pos x="588766474" y="608875039"/>
              </a:cxn>
              <a:cxn ang="0">
                <a:pos x="495804026" y="844968316"/>
              </a:cxn>
              <a:cxn ang="0">
                <a:pos x="526793169" y="963017370"/>
              </a:cxn>
              <a:cxn ang="0">
                <a:pos x="278889911" y="987868490"/>
              </a:cxn>
              <a:cxn ang="0">
                <a:pos x="92962487" y="1136980198"/>
              </a:cxn>
              <a:cxn ang="0">
                <a:pos x="18591499" y="1286091905"/>
              </a:cxn>
              <a:cxn ang="0">
                <a:pos x="49580655" y="1590529658"/>
              </a:cxn>
              <a:cxn ang="0">
                <a:pos x="80567308" y="1851476393"/>
              </a:cxn>
              <a:cxn ang="0">
                <a:pos x="365656102" y="1963311420"/>
              </a:cxn>
              <a:cxn ang="0">
                <a:pos x="477212533" y="2050292834"/>
              </a:cxn>
              <a:cxn ang="0">
                <a:pos x="594965298" y="2147483647"/>
              </a:cxn>
              <a:cxn ang="0">
                <a:pos x="880051622" y="2147483647"/>
              </a:cxn>
              <a:cxn ang="0">
                <a:pos x="1276696710" y="2147483647"/>
              </a:cxn>
              <a:cxn ang="0">
                <a:pos x="1493611059" y="2147483647"/>
              </a:cxn>
              <a:cxn ang="0">
                <a:pos x="1598968666" y="2147483647"/>
              </a:cxn>
              <a:cxn ang="0">
                <a:pos x="1642350478" y="2147483647"/>
              </a:cxn>
              <a:cxn ang="0">
                <a:pos x="1722920256" y="2147483647"/>
              </a:cxn>
              <a:cxn ang="0">
                <a:pos x="1840673022" y="2147483647"/>
              </a:cxn>
              <a:cxn ang="0">
                <a:pos x="1977019771" y="2147483647"/>
              </a:cxn>
              <a:cxn ang="0">
                <a:pos x="2088576202" y="2147483647"/>
              </a:cxn>
              <a:cxn ang="0">
                <a:pos x="2131958014" y="2147483647"/>
              </a:cxn>
              <a:cxn ang="0">
                <a:pos x="2147483647" y="2147483647"/>
              </a:cxn>
              <a:cxn ang="0">
                <a:pos x="2147483647" y="1981948514"/>
              </a:cxn>
              <a:cxn ang="0">
                <a:pos x="2147483647" y="1907392660"/>
              </a:cxn>
              <a:cxn ang="0">
                <a:pos x="2147483647" y="2013013661"/>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1919818220"/>
              </a:cxn>
              <a:cxn ang="0">
                <a:pos x="2147483647" y="1646445925"/>
              </a:cxn>
              <a:cxn ang="0">
                <a:pos x="2147483647" y="1366862097"/>
              </a:cxn>
              <a:cxn ang="0">
                <a:pos x="2147483647" y="1199110491"/>
              </a:cxn>
              <a:cxn ang="0">
                <a:pos x="2147483647" y="795266075"/>
              </a:cxn>
              <a:cxn ang="0">
                <a:pos x="2147483647" y="745561342"/>
              </a:cxn>
              <a:cxn ang="0">
                <a:pos x="2147483647" y="465974865"/>
              </a:cxn>
              <a:cxn ang="0">
                <a:pos x="2147483647" y="497040012"/>
              </a:cxn>
              <a:cxn ang="0">
                <a:pos x="2147483647" y="366567891"/>
              </a:cxn>
              <a:cxn ang="0">
                <a:pos x="2147483647" y="236093199"/>
              </a:cxn>
              <a:cxn ang="0">
                <a:pos x="2147483647" y="254732786"/>
              </a:cxn>
              <a:cxn ang="0">
                <a:pos x="2147483647" y="142900213"/>
              </a:cxn>
            </a:cxnLst>
            <a:rect l="txL" t="txT" r="txR" b="txB"/>
            <a:pathLst>
              <a:path w="616" h="442">
                <a:moveTo>
                  <a:pt x="368" y="23"/>
                </a:moveTo>
                <a:cubicBezTo>
                  <a:pt x="362" y="27"/>
                  <a:pt x="362" y="27"/>
                  <a:pt x="362" y="27"/>
                </a:cubicBezTo>
                <a:cubicBezTo>
                  <a:pt x="362" y="29"/>
                  <a:pt x="363" y="35"/>
                  <a:pt x="365" y="43"/>
                </a:cubicBezTo>
                <a:cubicBezTo>
                  <a:pt x="365" y="43"/>
                  <a:pt x="365" y="43"/>
                  <a:pt x="365" y="43"/>
                </a:cubicBezTo>
                <a:cubicBezTo>
                  <a:pt x="366" y="44"/>
                  <a:pt x="366" y="44"/>
                  <a:pt x="366" y="44"/>
                </a:cubicBezTo>
                <a:cubicBezTo>
                  <a:pt x="365" y="44"/>
                  <a:pt x="365" y="44"/>
                  <a:pt x="365" y="44"/>
                </a:cubicBezTo>
                <a:cubicBezTo>
                  <a:pt x="359" y="59"/>
                  <a:pt x="359" y="59"/>
                  <a:pt x="359" y="59"/>
                </a:cubicBezTo>
                <a:cubicBezTo>
                  <a:pt x="350" y="63"/>
                  <a:pt x="350" y="63"/>
                  <a:pt x="350" y="63"/>
                </a:cubicBezTo>
                <a:cubicBezTo>
                  <a:pt x="348" y="63"/>
                  <a:pt x="348" y="63"/>
                  <a:pt x="348" y="63"/>
                </a:cubicBezTo>
                <a:cubicBezTo>
                  <a:pt x="347" y="63"/>
                  <a:pt x="347" y="63"/>
                  <a:pt x="347" y="63"/>
                </a:cubicBezTo>
                <a:cubicBezTo>
                  <a:pt x="331" y="56"/>
                  <a:pt x="331" y="56"/>
                  <a:pt x="331" y="56"/>
                </a:cubicBezTo>
                <a:cubicBezTo>
                  <a:pt x="331" y="56"/>
                  <a:pt x="331" y="56"/>
                  <a:pt x="331" y="56"/>
                </a:cubicBezTo>
                <a:cubicBezTo>
                  <a:pt x="331" y="55"/>
                  <a:pt x="331" y="55"/>
                  <a:pt x="331" y="55"/>
                </a:cubicBezTo>
                <a:cubicBezTo>
                  <a:pt x="301" y="28"/>
                  <a:pt x="301" y="28"/>
                  <a:pt x="301" y="28"/>
                </a:cubicBezTo>
                <a:cubicBezTo>
                  <a:pt x="289" y="21"/>
                  <a:pt x="289" y="21"/>
                  <a:pt x="289" y="21"/>
                </a:cubicBezTo>
                <a:cubicBezTo>
                  <a:pt x="271" y="15"/>
                  <a:pt x="271" y="15"/>
                  <a:pt x="271" y="15"/>
                </a:cubicBezTo>
                <a:cubicBezTo>
                  <a:pt x="271" y="14"/>
                  <a:pt x="271" y="14"/>
                  <a:pt x="271" y="14"/>
                </a:cubicBezTo>
                <a:cubicBezTo>
                  <a:pt x="271" y="14"/>
                  <a:pt x="271" y="14"/>
                  <a:pt x="271" y="14"/>
                </a:cubicBezTo>
                <a:cubicBezTo>
                  <a:pt x="271" y="14"/>
                  <a:pt x="271" y="14"/>
                  <a:pt x="271" y="14"/>
                </a:cubicBezTo>
                <a:cubicBezTo>
                  <a:pt x="271" y="14"/>
                  <a:pt x="271" y="14"/>
                  <a:pt x="271" y="14"/>
                </a:cubicBezTo>
                <a:cubicBezTo>
                  <a:pt x="262" y="8"/>
                  <a:pt x="262" y="8"/>
                  <a:pt x="262" y="8"/>
                </a:cubicBezTo>
                <a:cubicBezTo>
                  <a:pt x="247" y="3"/>
                  <a:pt x="247" y="3"/>
                  <a:pt x="247" y="3"/>
                </a:cubicBezTo>
                <a:cubicBezTo>
                  <a:pt x="238" y="4"/>
                  <a:pt x="238" y="4"/>
                  <a:pt x="238" y="4"/>
                </a:cubicBezTo>
                <a:cubicBezTo>
                  <a:pt x="238" y="4"/>
                  <a:pt x="238" y="4"/>
                  <a:pt x="238" y="4"/>
                </a:cubicBezTo>
                <a:cubicBezTo>
                  <a:pt x="218" y="3"/>
                  <a:pt x="218" y="3"/>
                  <a:pt x="218" y="3"/>
                </a:cubicBezTo>
                <a:cubicBezTo>
                  <a:pt x="218" y="3"/>
                  <a:pt x="218" y="3"/>
                  <a:pt x="218" y="3"/>
                </a:cubicBezTo>
                <a:cubicBezTo>
                  <a:pt x="204" y="0"/>
                  <a:pt x="204" y="0"/>
                  <a:pt x="204" y="0"/>
                </a:cubicBezTo>
                <a:cubicBezTo>
                  <a:pt x="195" y="0"/>
                  <a:pt x="195" y="0"/>
                  <a:pt x="195" y="0"/>
                </a:cubicBezTo>
                <a:cubicBezTo>
                  <a:pt x="189" y="4"/>
                  <a:pt x="189" y="4"/>
                  <a:pt x="189" y="4"/>
                </a:cubicBezTo>
                <a:cubicBezTo>
                  <a:pt x="185" y="6"/>
                  <a:pt x="180" y="7"/>
                  <a:pt x="174" y="8"/>
                </a:cubicBezTo>
                <a:cubicBezTo>
                  <a:pt x="161" y="10"/>
                  <a:pt x="161" y="10"/>
                  <a:pt x="161" y="10"/>
                </a:cubicBezTo>
                <a:cubicBezTo>
                  <a:pt x="150" y="14"/>
                  <a:pt x="150" y="14"/>
                  <a:pt x="150" y="14"/>
                </a:cubicBezTo>
                <a:cubicBezTo>
                  <a:pt x="150" y="15"/>
                  <a:pt x="150" y="15"/>
                  <a:pt x="150" y="15"/>
                </a:cubicBezTo>
                <a:cubicBezTo>
                  <a:pt x="150" y="15"/>
                  <a:pt x="150" y="15"/>
                  <a:pt x="150" y="15"/>
                </a:cubicBezTo>
                <a:cubicBezTo>
                  <a:pt x="150" y="15"/>
                  <a:pt x="150" y="15"/>
                  <a:pt x="150" y="15"/>
                </a:cubicBezTo>
                <a:cubicBezTo>
                  <a:pt x="136" y="16"/>
                  <a:pt x="136" y="16"/>
                  <a:pt x="136" y="16"/>
                </a:cubicBezTo>
                <a:cubicBezTo>
                  <a:pt x="122" y="21"/>
                  <a:pt x="122" y="21"/>
                  <a:pt x="122" y="21"/>
                </a:cubicBezTo>
                <a:cubicBezTo>
                  <a:pt x="122" y="21"/>
                  <a:pt x="122" y="21"/>
                  <a:pt x="122" y="21"/>
                </a:cubicBezTo>
                <a:cubicBezTo>
                  <a:pt x="121" y="21"/>
                  <a:pt x="121" y="21"/>
                  <a:pt x="121" y="21"/>
                </a:cubicBezTo>
                <a:cubicBezTo>
                  <a:pt x="109" y="20"/>
                  <a:pt x="109" y="20"/>
                  <a:pt x="109" y="20"/>
                </a:cubicBezTo>
                <a:cubicBezTo>
                  <a:pt x="92" y="23"/>
                  <a:pt x="92" y="23"/>
                  <a:pt x="92" y="23"/>
                </a:cubicBezTo>
                <a:cubicBezTo>
                  <a:pt x="77" y="23"/>
                  <a:pt x="77" y="23"/>
                  <a:pt x="77" y="23"/>
                </a:cubicBezTo>
                <a:cubicBezTo>
                  <a:pt x="71" y="29"/>
                  <a:pt x="71" y="29"/>
                  <a:pt x="71" y="29"/>
                </a:cubicBezTo>
                <a:cubicBezTo>
                  <a:pt x="70" y="29"/>
                  <a:pt x="70" y="29"/>
                  <a:pt x="70" y="29"/>
                </a:cubicBezTo>
                <a:cubicBezTo>
                  <a:pt x="63" y="31"/>
                  <a:pt x="63" y="31"/>
                  <a:pt x="63" y="31"/>
                </a:cubicBezTo>
                <a:cubicBezTo>
                  <a:pt x="66" y="38"/>
                  <a:pt x="66" y="38"/>
                  <a:pt x="66" y="38"/>
                </a:cubicBezTo>
                <a:cubicBezTo>
                  <a:pt x="66" y="49"/>
                  <a:pt x="66" y="49"/>
                  <a:pt x="66" y="49"/>
                </a:cubicBezTo>
                <a:cubicBezTo>
                  <a:pt x="64" y="60"/>
                  <a:pt x="64" y="60"/>
                  <a:pt x="64" y="60"/>
                </a:cubicBezTo>
                <a:cubicBezTo>
                  <a:pt x="75" y="68"/>
                  <a:pt x="75" y="68"/>
                  <a:pt x="75" y="68"/>
                </a:cubicBezTo>
                <a:cubicBezTo>
                  <a:pt x="75" y="68"/>
                  <a:pt x="75" y="68"/>
                  <a:pt x="75" y="68"/>
                </a:cubicBezTo>
                <a:cubicBezTo>
                  <a:pt x="75" y="68"/>
                  <a:pt x="75" y="68"/>
                  <a:pt x="75" y="68"/>
                </a:cubicBezTo>
                <a:cubicBezTo>
                  <a:pt x="75" y="68"/>
                  <a:pt x="75" y="68"/>
                  <a:pt x="75" y="68"/>
                </a:cubicBezTo>
                <a:cubicBezTo>
                  <a:pt x="84" y="78"/>
                  <a:pt x="84" y="78"/>
                  <a:pt x="84" y="78"/>
                </a:cubicBezTo>
                <a:cubicBezTo>
                  <a:pt x="89" y="82"/>
                  <a:pt x="92" y="85"/>
                  <a:pt x="92" y="89"/>
                </a:cubicBezTo>
                <a:cubicBezTo>
                  <a:pt x="95" y="98"/>
                  <a:pt x="95" y="98"/>
                  <a:pt x="95" y="98"/>
                </a:cubicBezTo>
                <a:cubicBezTo>
                  <a:pt x="99" y="107"/>
                  <a:pt x="99" y="107"/>
                  <a:pt x="99" y="107"/>
                </a:cubicBezTo>
                <a:cubicBezTo>
                  <a:pt x="98" y="107"/>
                  <a:pt x="98" y="108"/>
                  <a:pt x="98" y="108"/>
                </a:cubicBezTo>
                <a:cubicBezTo>
                  <a:pt x="86" y="116"/>
                  <a:pt x="86" y="116"/>
                  <a:pt x="86" y="116"/>
                </a:cubicBezTo>
                <a:cubicBezTo>
                  <a:pt x="78" y="126"/>
                  <a:pt x="78" y="126"/>
                  <a:pt x="78" y="126"/>
                </a:cubicBezTo>
                <a:cubicBezTo>
                  <a:pt x="80" y="136"/>
                  <a:pt x="80" y="136"/>
                  <a:pt x="80" y="136"/>
                </a:cubicBezTo>
                <a:cubicBezTo>
                  <a:pt x="85" y="148"/>
                  <a:pt x="85" y="148"/>
                  <a:pt x="85" y="148"/>
                </a:cubicBezTo>
                <a:cubicBezTo>
                  <a:pt x="86" y="149"/>
                  <a:pt x="86" y="149"/>
                  <a:pt x="86" y="149"/>
                </a:cubicBezTo>
                <a:cubicBezTo>
                  <a:pt x="86" y="149"/>
                  <a:pt x="86" y="149"/>
                  <a:pt x="86" y="149"/>
                </a:cubicBezTo>
                <a:cubicBezTo>
                  <a:pt x="86" y="150"/>
                  <a:pt x="86" y="150"/>
                  <a:pt x="86" y="150"/>
                </a:cubicBezTo>
                <a:cubicBezTo>
                  <a:pt x="85" y="155"/>
                  <a:pt x="85" y="155"/>
                  <a:pt x="85" y="155"/>
                </a:cubicBezTo>
                <a:cubicBezTo>
                  <a:pt x="84" y="158"/>
                  <a:pt x="82" y="160"/>
                  <a:pt x="81" y="162"/>
                </a:cubicBezTo>
                <a:cubicBezTo>
                  <a:pt x="77" y="165"/>
                  <a:pt x="71" y="165"/>
                  <a:pt x="61" y="162"/>
                </a:cubicBezTo>
                <a:cubicBezTo>
                  <a:pt x="46" y="159"/>
                  <a:pt x="46" y="159"/>
                  <a:pt x="46" y="159"/>
                </a:cubicBezTo>
                <a:cubicBezTo>
                  <a:pt x="45" y="159"/>
                  <a:pt x="45" y="159"/>
                  <a:pt x="45" y="159"/>
                </a:cubicBezTo>
                <a:cubicBezTo>
                  <a:pt x="45" y="159"/>
                  <a:pt x="45" y="159"/>
                  <a:pt x="45" y="159"/>
                </a:cubicBezTo>
                <a:cubicBezTo>
                  <a:pt x="45" y="159"/>
                  <a:pt x="45" y="159"/>
                  <a:pt x="45" y="159"/>
                </a:cubicBezTo>
                <a:cubicBezTo>
                  <a:pt x="34" y="153"/>
                  <a:pt x="34" y="153"/>
                  <a:pt x="34" y="153"/>
                </a:cubicBezTo>
                <a:cubicBezTo>
                  <a:pt x="16" y="153"/>
                  <a:pt x="16" y="153"/>
                  <a:pt x="16" y="153"/>
                </a:cubicBezTo>
                <a:cubicBezTo>
                  <a:pt x="17" y="153"/>
                  <a:pt x="17" y="153"/>
                  <a:pt x="17" y="153"/>
                </a:cubicBezTo>
                <a:cubicBezTo>
                  <a:pt x="15" y="183"/>
                  <a:pt x="15" y="183"/>
                  <a:pt x="15" y="183"/>
                </a:cubicBezTo>
                <a:cubicBezTo>
                  <a:pt x="14" y="188"/>
                  <a:pt x="11" y="190"/>
                  <a:pt x="7" y="190"/>
                </a:cubicBezTo>
                <a:cubicBezTo>
                  <a:pt x="5" y="191"/>
                  <a:pt x="4" y="193"/>
                  <a:pt x="5" y="198"/>
                </a:cubicBezTo>
                <a:cubicBezTo>
                  <a:pt x="5" y="199"/>
                  <a:pt x="5" y="199"/>
                  <a:pt x="5" y="199"/>
                </a:cubicBezTo>
                <a:cubicBezTo>
                  <a:pt x="4" y="199"/>
                  <a:pt x="4" y="199"/>
                  <a:pt x="4" y="199"/>
                </a:cubicBezTo>
                <a:cubicBezTo>
                  <a:pt x="3" y="207"/>
                  <a:pt x="3" y="207"/>
                  <a:pt x="3" y="207"/>
                </a:cubicBezTo>
                <a:cubicBezTo>
                  <a:pt x="7" y="210"/>
                  <a:pt x="10" y="213"/>
                  <a:pt x="11" y="216"/>
                </a:cubicBezTo>
                <a:cubicBezTo>
                  <a:pt x="14" y="230"/>
                  <a:pt x="14" y="230"/>
                  <a:pt x="14" y="230"/>
                </a:cubicBezTo>
                <a:cubicBezTo>
                  <a:pt x="14" y="236"/>
                  <a:pt x="14" y="236"/>
                  <a:pt x="14" y="236"/>
                </a:cubicBezTo>
                <a:cubicBezTo>
                  <a:pt x="14" y="239"/>
                  <a:pt x="13" y="241"/>
                  <a:pt x="12" y="244"/>
                </a:cubicBezTo>
                <a:cubicBezTo>
                  <a:pt x="8" y="256"/>
                  <a:pt x="8" y="256"/>
                  <a:pt x="8" y="256"/>
                </a:cubicBezTo>
                <a:cubicBezTo>
                  <a:pt x="0" y="271"/>
                  <a:pt x="0" y="271"/>
                  <a:pt x="0" y="271"/>
                </a:cubicBezTo>
                <a:cubicBezTo>
                  <a:pt x="0" y="274"/>
                  <a:pt x="0" y="274"/>
                  <a:pt x="0" y="274"/>
                </a:cubicBezTo>
                <a:cubicBezTo>
                  <a:pt x="1" y="281"/>
                  <a:pt x="1" y="281"/>
                  <a:pt x="1" y="281"/>
                </a:cubicBezTo>
                <a:cubicBezTo>
                  <a:pt x="9" y="292"/>
                  <a:pt x="9" y="292"/>
                  <a:pt x="9" y="292"/>
                </a:cubicBezTo>
                <a:cubicBezTo>
                  <a:pt x="11" y="295"/>
                  <a:pt x="13" y="296"/>
                  <a:pt x="13" y="298"/>
                </a:cubicBezTo>
                <a:cubicBezTo>
                  <a:pt x="21" y="309"/>
                  <a:pt x="21" y="309"/>
                  <a:pt x="21" y="309"/>
                </a:cubicBezTo>
                <a:cubicBezTo>
                  <a:pt x="31" y="321"/>
                  <a:pt x="31" y="321"/>
                  <a:pt x="31" y="321"/>
                </a:cubicBezTo>
                <a:cubicBezTo>
                  <a:pt x="36" y="325"/>
                  <a:pt x="39" y="327"/>
                  <a:pt x="40" y="327"/>
                </a:cubicBezTo>
                <a:cubicBezTo>
                  <a:pt x="51" y="319"/>
                  <a:pt x="51" y="319"/>
                  <a:pt x="51" y="319"/>
                </a:cubicBezTo>
                <a:cubicBezTo>
                  <a:pt x="54" y="318"/>
                  <a:pt x="56" y="316"/>
                  <a:pt x="59" y="316"/>
                </a:cubicBezTo>
                <a:cubicBezTo>
                  <a:pt x="61" y="316"/>
                  <a:pt x="65" y="318"/>
                  <a:pt x="70" y="322"/>
                </a:cubicBezTo>
                <a:cubicBezTo>
                  <a:pt x="70" y="322"/>
                  <a:pt x="70" y="322"/>
                  <a:pt x="70" y="322"/>
                </a:cubicBezTo>
                <a:cubicBezTo>
                  <a:pt x="71" y="322"/>
                  <a:pt x="71" y="322"/>
                  <a:pt x="71" y="322"/>
                </a:cubicBezTo>
                <a:cubicBezTo>
                  <a:pt x="71" y="323"/>
                  <a:pt x="71" y="323"/>
                  <a:pt x="71" y="323"/>
                </a:cubicBezTo>
                <a:cubicBezTo>
                  <a:pt x="77" y="330"/>
                  <a:pt x="77" y="330"/>
                  <a:pt x="77" y="330"/>
                </a:cubicBezTo>
                <a:cubicBezTo>
                  <a:pt x="80" y="337"/>
                  <a:pt x="80" y="337"/>
                  <a:pt x="80" y="337"/>
                </a:cubicBezTo>
                <a:cubicBezTo>
                  <a:pt x="82" y="340"/>
                  <a:pt x="82" y="340"/>
                  <a:pt x="82" y="340"/>
                </a:cubicBezTo>
                <a:cubicBezTo>
                  <a:pt x="84" y="341"/>
                  <a:pt x="84" y="341"/>
                  <a:pt x="84" y="341"/>
                </a:cubicBezTo>
                <a:cubicBezTo>
                  <a:pt x="92" y="347"/>
                  <a:pt x="92" y="347"/>
                  <a:pt x="92" y="347"/>
                </a:cubicBezTo>
                <a:cubicBezTo>
                  <a:pt x="96" y="347"/>
                  <a:pt x="96" y="347"/>
                  <a:pt x="96" y="347"/>
                </a:cubicBezTo>
                <a:cubicBezTo>
                  <a:pt x="99" y="348"/>
                  <a:pt x="101" y="350"/>
                  <a:pt x="103" y="352"/>
                </a:cubicBezTo>
                <a:cubicBezTo>
                  <a:pt x="104" y="354"/>
                  <a:pt x="111" y="356"/>
                  <a:pt x="122" y="360"/>
                </a:cubicBezTo>
                <a:cubicBezTo>
                  <a:pt x="123" y="360"/>
                  <a:pt x="123" y="360"/>
                  <a:pt x="123" y="360"/>
                </a:cubicBezTo>
                <a:cubicBezTo>
                  <a:pt x="141" y="366"/>
                  <a:pt x="141" y="366"/>
                  <a:pt x="141" y="366"/>
                </a:cubicBezTo>
                <a:cubicBezTo>
                  <a:pt x="142" y="366"/>
                  <a:pt x="142" y="366"/>
                  <a:pt x="142" y="366"/>
                </a:cubicBezTo>
                <a:cubicBezTo>
                  <a:pt x="143" y="366"/>
                  <a:pt x="143" y="366"/>
                  <a:pt x="143" y="366"/>
                </a:cubicBezTo>
                <a:cubicBezTo>
                  <a:pt x="155" y="372"/>
                  <a:pt x="155" y="372"/>
                  <a:pt x="155" y="372"/>
                </a:cubicBezTo>
                <a:cubicBezTo>
                  <a:pt x="177" y="378"/>
                  <a:pt x="177" y="378"/>
                  <a:pt x="177" y="378"/>
                </a:cubicBezTo>
                <a:cubicBezTo>
                  <a:pt x="178" y="378"/>
                  <a:pt x="178" y="378"/>
                  <a:pt x="178" y="378"/>
                </a:cubicBezTo>
                <a:cubicBezTo>
                  <a:pt x="206" y="380"/>
                  <a:pt x="206" y="380"/>
                  <a:pt x="206" y="380"/>
                </a:cubicBezTo>
                <a:cubicBezTo>
                  <a:pt x="219" y="375"/>
                  <a:pt x="219" y="375"/>
                  <a:pt x="219" y="375"/>
                </a:cubicBezTo>
                <a:cubicBezTo>
                  <a:pt x="231" y="375"/>
                  <a:pt x="231" y="375"/>
                  <a:pt x="231" y="375"/>
                </a:cubicBezTo>
                <a:cubicBezTo>
                  <a:pt x="231" y="375"/>
                  <a:pt x="231" y="375"/>
                  <a:pt x="231" y="375"/>
                </a:cubicBezTo>
                <a:cubicBezTo>
                  <a:pt x="231" y="376"/>
                  <a:pt x="231" y="376"/>
                  <a:pt x="231" y="376"/>
                </a:cubicBezTo>
                <a:cubicBezTo>
                  <a:pt x="241" y="388"/>
                  <a:pt x="241" y="388"/>
                  <a:pt x="241" y="388"/>
                </a:cubicBezTo>
                <a:cubicBezTo>
                  <a:pt x="241" y="388"/>
                  <a:pt x="241" y="388"/>
                  <a:pt x="241" y="388"/>
                </a:cubicBezTo>
                <a:cubicBezTo>
                  <a:pt x="241" y="389"/>
                  <a:pt x="241" y="389"/>
                  <a:pt x="241" y="389"/>
                </a:cubicBezTo>
                <a:cubicBezTo>
                  <a:pt x="247" y="398"/>
                  <a:pt x="247" y="398"/>
                  <a:pt x="247" y="398"/>
                </a:cubicBezTo>
                <a:cubicBezTo>
                  <a:pt x="252" y="404"/>
                  <a:pt x="252" y="404"/>
                  <a:pt x="252" y="404"/>
                </a:cubicBezTo>
                <a:cubicBezTo>
                  <a:pt x="258" y="407"/>
                  <a:pt x="258" y="407"/>
                  <a:pt x="258" y="407"/>
                </a:cubicBezTo>
                <a:cubicBezTo>
                  <a:pt x="259" y="407"/>
                  <a:pt x="259" y="407"/>
                  <a:pt x="259" y="407"/>
                </a:cubicBezTo>
                <a:cubicBezTo>
                  <a:pt x="259" y="407"/>
                  <a:pt x="259" y="407"/>
                  <a:pt x="259" y="407"/>
                </a:cubicBezTo>
                <a:cubicBezTo>
                  <a:pt x="260" y="408"/>
                  <a:pt x="260" y="408"/>
                  <a:pt x="260" y="408"/>
                </a:cubicBezTo>
                <a:cubicBezTo>
                  <a:pt x="265" y="420"/>
                  <a:pt x="265" y="420"/>
                  <a:pt x="265" y="420"/>
                </a:cubicBezTo>
                <a:cubicBezTo>
                  <a:pt x="265" y="421"/>
                  <a:pt x="265" y="421"/>
                  <a:pt x="265" y="421"/>
                </a:cubicBezTo>
                <a:cubicBezTo>
                  <a:pt x="266" y="421"/>
                  <a:pt x="266" y="421"/>
                  <a:pt x="266" y="421"/>
                </a:cubicBezTo>
                <a:cubicBezTo>
                  <a:pt x="266" y="421"/>
                  <a:pt x="266" y="421"/>
                  <a:pt x="266" y="421"/>
                </a:cubicBezTo>
                <a:cubicBezTo>
                  <a:pt x="269" y="435"/>
                  <a:pt x="269" y="435"/>
                  <a:pt x="269" y="435"/>
                </a:cubicBezTo>
                <a:cubicBezTo>
                  <a:pt x="277" y="438"/>
                  <a:pt x="277" y="438"/>
                  <a:pt x="277" y="438"/>
                </a:cubicBezTo>
                <a:cubicBezTo>
                  <a:pt x="278" y="438"/>
                  <a:pt x="278" y="438"/>
                  <a:pt x="278" y="438"/>
                </a:cubicBezTo>
                <a:cubicBezTo>
                  <a:pt x="278" y="438"/>
                  <a:pt x="278" y="438"/>
                  <a:pt x="278" y="438"/>
                </a:cubicBezTo>
                <a:cubicBezTo>
                  <a:pt x="278" y="438"/>
                  <a:pt x="278" y="438"/>
                  <a:pt x="278" y="438"/>
                </a:cubicBezTo>
                <a:cubicBezTo>
                  <a:pt x="285" y="442"/>
                  <a:pt x="285" y="442"/>
                  <a:pt x="285" y="442"/>
                </a:cubicBezTo>
                <a:cubicBezTo>
                  <a:pt x="294" y="440"/>
                  <a:pt x="294" y="440"/>
                  <a:pt x="294" y="440"/>
                </a:cubicBezTo>
                <a:cubicBezTo>
                  <a:pt x="297" y="431"/>
                  <a:pt x="297" y="431"/>
                  <a:pt x="297" y="431"/>
                </a:cubicBezTo>
                <a:cubicBezTo>
                  <a:pt x="297" y="431"/>
                  <a:pt x="297" y="431"/>
                  <a:pt x="297" y="431"/>
                </a:cubicBezTo>
                <a:cubicBezTo>
                  <a:pt x="297" y="430"/>
                  <a:pt x="297" y="430"/>
                  <a:pt x="297" y="430"/>
                </a:cubicBezTo>
                <a:cubicBezTo>
                  <a:pt x="308" y="420"/>
                  <a:pt x="308" y="420"/>
                  <a:pt x="308" y="420"/>
                </a:cubicBezTo>
                <a:cubicBezTo>
                  <a:pt x="319" y="423"/>
                  <a:pt x="319" y="423"/>
                  <a:pt x="319" y="423"/>
                </a:cubicBezTo>
                <a:cubicBezTo>
                  <a:pt x="319" y="424"/>
                  <a:pt x="319" y="424"/>
                  <a:pt x="319" y="424"/>
                </a:cubicBezTo>
                <a:cubicBezTo>
                  <a:pt x="325" y="436"/>
                  <a:pt x="325" y="436"/>
                  <a:pt x="325" y="436"/>
                </a:cubicBezTo>
                <a:cubicBezTo>
                  <a:pt x="336" y="432"/>
                  <a:pt x="336" y="432"/>
                  <a:pt x="336" y="432"/>
                </a:cubicBezTo>
                <a:cubicBezTo>
                  <a:pt x="337" y="420"/>
                  <a:pt x="337" y="420"/>
                  <a:pt x="337" y="420"/>
                </a:cubicBezTo>
                <a:cubicBezTo>
                  <a:pt x="337" y="420"/>
                  <a:pt x="337" y="420"/>
                  <a:pt x="337" y="420"/>
                </a:cubicBezTo>
                <a:cubicBezTo>
                  <a:pt x="337" y="419"/>
                  <a:pt x="337" y="419"/>
                  <a:pt x="337" y="419"/>
                </a:cubicBezTo>
                <a:cubicBezTo>
                  <a:pt x="338" y="418"/>
                  <a:pt x="338" y="418"/>
                  <a:pt x="338" y="418"/>
                </a:cubicBezTo>
                <a:cubicBezTo>
                  <a:pt x="346" y="414"/>
                  <a:pt x="346" y="414"/>
                  <a:pt x="346" y="414"/>
                </a:cubicBezTo>
                <a:cubicBezTo>
                  <a:pt x="344" y="397"/>
                  <a:pt x="344" y="397"/>
                  <a:pt x="344" y="397"/>
                </a:cubicBezTo>
                <a:cubicBezTo>
                  <a:pt x="344" y="396"/>
                  <a:pt x="344" y="396"/>
                  <a:pt x="344" y="396"/>
                </a:cubicBezTo>
                <a:cubicBezTo>
                  <a:pt x="344" y="395"/>
                  <a:pt x="344" y="395"/>
                  <a:pt x="344" y="395"/>
                </a:cubicBezTo>
                <a:cubicBezTo>
                  <a:pt x="344" y="395"/>
                  <a:pt x="344" y="395"/>
                  <a:pt x="344" y="395"/>
                </a:cubicBezTo>
                <a:cubicBezTo>
                  <a:pt x="353" y="377"/>
                  <a:pt x="353" y="377"/>
                  <a:pt x="353" y="377"/>
                </a:cubicBezTo>
                <a:cubicBezTo>
                  <a:pt x="362" y="373"/>
                  <a:pt x="362" y="373"/>
                  <a:pt x="362" y="373"/>
                </a:cubicBezTo>
                <a:cubicBezTo>
                  <a:pt x="359" y="356"/>
                  <a:pt x="359" y="356"/>
                  <a:pt x="359" y="356"/>
                </a:cubicBezTo>
                <a:cubicBezTo>
                  <a:pt x="368" y="356"/>
                  <a:pt x="368" y="356"/>
                  <a:pt x="368" y="356"/>
                </a:cubicBezTo>
                <a:cubicBezTo>
                  <a:pt x="367" y="348"/>
                  <a:pt x="367" y="348"/>
                  <a:pt x="367" y="348"/>
                </a:cubicBezTo>
                <a:cubicBezTo>
                  <a:pt x="362" y="332"/>
                  <a:pt x="362" y="332"/>
                  <a:pt x="362" y="332"/>
                </a:cubicBezTo>
                <a:cubicBezTo>
                  <a:pt x="362" y="332"/>
                  <a:pt x="362" y="332"/>
                  <a:pt x="362" y="332"/>
                </a:cubicBezTo>
                <a:cubicBezTo>
                  <a:pt x="362" y="330"/>
                  <a:pt x="362" y="330"/>
                  <a:pt x="362" y="330"/>
                </a:cubicBezTo>
                <a:cubicBezTo>
                  <a:pt x="363" y="319"/>
                  <a:pt x="363" y="319"/>
                  <a:pt x="363" y="319"/>
                </a:cubicBezTo>
                <a:cubicBezTo>
                  <a:pt x="363" y="317"/>
                  <a:pt x="363" y="317"/>
                  <a:pt x="363" y="317"/>
                </a:cubicBezTo>
                <a:cubicBezTo>
                  <a:pt x="365" y="316"/>
                  <a:pt x="365" y="316"/>
                  <a:pt x="365" y="316"/>
                </a:cubicBezTo>
                <a:cubicBezTo>
                  <a:pt x="371" y="309"/>
                  <a:pt x="371" y="309"/>
                  <a:pt x="371" y="309"/>
                </a:cubicBezTo>
                <a:cubicBezTo>
                  <a:pt x="372" y="307"/>
                  <a:pt x="372" y="307"/>
                  <a:pt x="372" y="307"/>
                </a:cubicBezTo>
                <a:cubicBezTo>
                  <a:pt x="374" y="307"/>
                  <a:pt x="374" y="307"/>
                  <a:pt x="374" y="307"/>
                </a:cubicBezTo>
                <a:cubicBezTo>
                  <a:pt x="390" y="310"/>
                  <a:pt x="390" y="310"/>
                  <a:pt x="390" y="310"/>
                </a:cubicBezTo>
                <a:cubicBezTo>
                  <a:pt x="391" y="310"/>
                  <a:pt x="391" y="310"/>
                  <a:pt x="391" y="310"/>
                </a:cubicBezTo>
                <a:cubicBezTo>
                  <a:pt x="404" y="314"/>
                  <a:pt x="404" y="314"/>
                  <a:pt x="404" y="314"/>
                </a:cubicBezTo>
                <a:cubicBezTo>
                  <a:pt x="416" y="310"/>
                  <a:pt x="416" y="310"/>
                  <a:pt x="416" y="310"/>
                </a:cubicBezTo>
                <a:cubicBezTo>
                  <a:pt x="422" y="324"/>
                  <a:pt x="422" y="324"/>
                  <a:pt x="422" y="324"/>
                </a:cubicBezTo>
                <a:cubicBezTo>
                  <a:pt x="423" y="324"/>
                  <a:pt x="423" y="324"/>
                  <a:pt x="423" y="324"/>
                </a:cubicBezTo>
                <a:cubicBezTo>
                  <a:pt x="423" y="334"/>
                  <a:pt x="423" y="334"/>
                  <a:pt x="423" y="334"/>
                </a:cubicBezTo>
                <a:cubicBezTo>
                  <a:pt x="425" y="343"/>
                  <a:pt x="425" y="343"/>
                  <a:pt x="425" y="343"/>
                </a:cubicBezTo>
                <a:cubicBezTo>
                  <a:pt x="426" y="347"/>
                  <a:pt x="428" y="349"/>
                  <a:pt x="431" y="350"/>
                </a:cubicBezTo>
                <a:cubicBezTo>
                  <a:pt x="432" y="350"/>
                  <a:pt x="432" y="350"/>
                  <a:pt x="432" y="350"/>
                </a:cubicBezTo>
                <a:cubicBezTo>
                  <a:pt x="438" y="351"/>
                  <a:pt x="441" y="353"/>
                  <a:pt x="441" y="357"/>
                </a:cubicBezTo>
                <a:cubicBezTo>
                  <a:pt x="442" y="360"/>
                  <a:pt x="444" y="364"/>
                  <a:pt x="448" y="369"/>
                </a:cubicBezTo>
                <a:cubicBezTo>
                  <a:pt x="454" y="377"/>
                  <a:pt x="454" y="377"/>
                  <a:pt x="454" y="377"/>
                </a:cubicBezTo>
                <a:cubicBezTo>
                  <a:pt x="454" y="377"/>
                  <a:pt x="454" y="377"/>
                  <a:pt x="454" y="377"/>
                </a:cubicBezTo>
                <a:cubicBezTo>
                  <a:pt x="454" y="378"/>
                  <a:pt x="454" y="378"/>
                  <a:pt x="454" y="378"/>
                </a:cubicBezTo>
                <a:cubicBezTo>
                  <a:pt x="458" y="384"/>
                  <a:pt x="458" y="384"/>
                  <a:pt x="458" y="384"/>
                </a:cubicBezTo>
                <a:cubicBezTo>
                  <a:pt x="463" y="384"/>
                  <a:pt x="463" y="384"/>
                  <a:pt x="463" y="384"/>
                </a:cubicBezTo>
                <a:cubicBezTo>
                  <a:pt x="473" y="375"/>
                  <a:pt x="473" y="375"/>
                  <a:pt x="473" y="375"/>
                </a:cubicBezTo>
                <a:cubicBezTo>
                  <a:pt x="480" y="389"/>
                  <a:pt x="480" y="389"/>
                  <a:pt x="480" y="389"/>
                </a:cubicBezTo>
                <a:cubicBezTo>
                  <a:pt x="493" y="393"/>
                  <a:pt x="493" y="393"/>
                  <a:pt x="493" y="393"/>
                </a:cubicBezTo>
                <a:cubicBezTo>
                  <a:pt x="494" y="393"/>
                  <a:pt x="494" y="393"/>
                  <a:pt x="494" y="393"/>
                </a:cubicBezTo>
                <a:cubicBezTo>
                  <a:pt x="495" y="394"/>
                  <a:pt x="495" y="394"/>
                  <a:pt x="495" y="394"/>
                </a:cubicBezTo>
                <a:cubicBezTo>
                  <a:pt x="501" y="406"/>
                  <a:pt x="501" y="406"/>
                  <a:pt x="501" y="406"/>
                </a:cubicBezTo>
                <a:cubicBezTo>
                  <a:pt x="504" y="407"/>
                  <a:pt x="504" y="407"/>
                  <a:pt x="504" y="407"/>
                </a:cubicBezTo>
                <a:cubicBezTo>
                  <a:pt x="505" y="396"/>
                  <a:pt x="505" y="396"/>
                  <a:pt x="505" y="396"/>
                </a:cubicBezTo>
                <a:cubicBezTo>
                  <a:pt x="505" y="395"/>
                  <a:pt x="505" y="395"/>
                  <a:pt x="505" y="395"/>
                </a:cubicBezTo>
                <a:cubicBezTo>
                  <a:pt x="505" y="394"/>
                  <a:pt x="505" y="394"/>
                  <a:pt x="505" y="394"/>
                </a:cubicBezTo>
                <a:cubicBezTo>
                  <a:pt x="532" y="393"/>
                  <a:pt x="532" y="393"/>
                  <a:pt x="532" y="393"/>
                </a:cubicBezTo>
                <a:cubicBezTo>
                  <a:pt x="532" y="390"/>
                  <a:pt x="532" y="390"/>
                  <a:pt x="532" y="390"/>
                </a:cubicBezTo>
                <a:cubicBezTo>
                  <a:pt x="533" y="389"/>
                  <a:pt x="533" y="387"/>
                  <a:pt x="532" y="385"/>
                </a:cubicBezTo>
                <a:cubicBezTo>
                  <a:pt x="530" y="381"/>
                  <a:pt x="529" y="378"/>
                  <a:pt x="529" y="374"/>
                </a:cubicBezTo>
                <a:cubicBezTo>
                  <a:pt x="528" y="369"/>
                  <a:pt x="529" y="366"/>
                  <a:pt x="530" y="364"/>
                </a:cubicBezTo>
                <a:cubicBezTo>
                  <a:pt x="532" y="362"/>
                  <a:pt x="533" y="362"/>
                  <a:pt x="536" y="363"/>
                </a:cubicBezTo>
                <a:cubicBezTo>
                  <a:pt x="547" y="366"/>
                  <a:pt x="547" y="366"/>
                  <a:pt x="547" y="366"/>
                </a:cubicBezTo>
                <a:cubicBezTo>
                  <a:pt x="548" y="358"/>
                  <a:pt x="548" y="358"/>
                  <a:pt x="548" y="358"/>
                </a:cubicBezTo>
                <a:cubicBezTo>
                  <a:pt x="528" y="349"/>
                  <a:pt x="528" y="349"/>
                  <a:pt x="528" y="349"/>
                </a:cubicBezTo>
                <a:cubicBezTo>
                  <a:pt x="527" y="349"/>
                  <a:pt x="527" y="349"/>
                  <a:pt x="527" y="349"/>
                </a:cubicBezTo>
                <a:cubicBezTo>
                  <a:pt x="526" y="348"/>
                  <a:pt x="526" y="348"/>
                  <a:pt x="526" y="348"/>
                </a:cubicBezTo>
                <a:cubicBezTo>
                  <a:pt x="526" y="347"/>
                  <a:pt x="526" y="347"/>
                  <a:pt x="526" y="347"/>
                </a:cubicBezTo>
                <a:cubicBezTo>
                  <a:pt x="526" y="347"/>
                  <a:pt x="526" y="347"/>
                  <a:pt x="526" y="347"/>
                </a:cubicBezTo>
                <a:cubicBezTo>
                  <a:pt x="523" y="323"/>
                  <a:pt x="523" y="323"/>
                  <a:pt x="523" y="323"/>
                </a:cubicBezTo>
                <a:cubicBezTo>
                  <a:pt x="524" y="307"/>
                  <a:pt x="524" y="307"/>
                  <a:pt x="524" y="307"/>
                </a:cubicBezTo>
                <a:cubicBezTo>
                  <a:pt x="524" y="306"/>
                  <a:pt x="524" y="306"/>
                  <a:pt x="524" y="306"/>
                </a:cubicBezTo>
                <a:cubicBezTo>
                  <a:pt x="524" y="304"/>
                  <a:pt x="524" y="304"/>
                  <a:pt x="524" y="304"/>
                </a:cubicBezTo>
                <a:cubicBezTo>
                  <a:pt x="557" y="309"/>
                  <a:pt x="557" y="309"/>
                  <a:pt x="557" y="309"/>
                </a:cubicBezTo>
                <a:cubicBezTo>
                  <a:pt x="566" y="301"/>
                  <a:pt x="566" y="301"/>
                  <a:pt x="566" y="301"/>
                </a:cubicBezTo>
                <a:cubicBezTo>
                  <a:pt x="567" y="298"/>
                  <a:pt x="567" y="295"/>
                  <a:pt x="566" y="295"/>
                </a:cubicBezTo>
                <a:cubicBezTo>
                  <a:pt x="557" y="292"/>
                  <a:pt x="553" y="288"/>
                  <a:pt x="553" y="284"/>
                </a:cubicBezTo>
                <a:cubicBezTo>
                  <a:pt x="553" y="282"/>
                  <a:pt x="553" y="280"/>
                  <a:pt x="557" y="279"/>
                </a:cubicBezTo>
                <a:cubicBezTo>
                  <a:pt x="570" y="265"/>
                  <a:pt x="570" y="265"/>
                  <a:pt x="570" y="265"/>
                </a:cubicBezTo>
                <a:cubicBezTo>
                  <a:pt x="586" y="264"/>
                  <a:pt x="586" y="264"/>
                  <a:pt x="586" y="264"/>
                </a:cubicBezTo>
                <a:cubicBezTo>
                  <a:pt x="594" y="251"/>
                  <a:pt x="594" y="251"/>
                  <a:pt x="594" y="251"/>
                </a:cubicBezTo>
                <a:cubicBezTo>
                  <a:pt x="594" y="238"/>
                  <a:pt x="594" y="238"/>
                  <a:pt x="594" y="238"/>
                </a:cubicBezTo>
                <a:cubicBezTo>
                  <a:pt x="605" y="236"/>
                  <a:pt x="605" y="236"/>
                  <a:pt x="605" y="236"/>
                </a:cubicBezTo>
                <a:cubicBezTo>
                  <a:pt x="608" y="227"/>
                  <a:pt x="610" y="222"/>
                  <a:pt x="611" y="220"/>
                </a:cubicBezTo>
                <a:cubicBezTo>
                  <a:pt x="616" y="210"/>
                  <a:pt x="616" y="210"/>
                  <a:pt x="616" y="210"/>
                </a:cubicBezTo>
                <a:cubicBezTo>
                  <a:pt x="608" y="194"/>
                  <a:pt x="608" y="194"/>
                  <a:pt x="608" y="194"/>
                </a:cubicBezTo>
                <a:cubicBezTo>
                  <a:pt x="608" y="194"/>
                  <a:pt x="608" y="194"/>
                  <a:pt x="608" y="194"/>
                </a:cubicBezTo>
                <a:cubicBezTo>
                  <a:pt x="608" y="194"/>
                  <a:pt x="608" y="194"/>
                  <a:pt x="608" y="194"/>
                </a:cubicBezTo>
                <a:cubicBezTo>
                  <a:pt x="608" y="193"/>
                  <a:pt x="608" y="193"/>
                  <a:pt x="608" y="193"/>
                </a:cubicBezTo>
                <a:cubicBezTo>
                  <a:pt x="602" y="173"/>
                  <a:pt x="602" y="173"/>
                  <a:pt x="602" y="173"/>
                </a:cubicBezTo>
                <a:cubicBezTo>
                  <a:pt x="602" y="172"/>
                  <a:pt x="602" y="172"/>
                  <a:pt x="602" y="172"/>
                </a:cubicBezTo>
                <a:cubicBezTo>
                  <a:pt x="598" y="151"/>
                  <a:pt x="598" y="151"/>
                  <a:pt x="598" y="151"/>
                </a:cubicBezTo>
                <a:cubicBezTo>
                  <a:pt x="591" y="139"/>
                  <a:pt x="591" y="139"/>
                  <a:pt x="591" y="139"/>
                </a:cubicBezTo>
                <a:cubicBezTo>
                  <a:pt x="580" y="128"/>
                  <a:pt x="580" y="128"/>
                  <a:pt x="580" y="128"/>
                </a:cubicBezTo>
                <a:cubicBezTo>
                  <a:pt x="580" y="127"/>
                  <a:pt x="580" y="127"/>
                  <a:pt x="580" y="127"/>
                </a:cubicBezTo>
                <a:cubicBezTo>
                  <a:pt x="580" y="126"/>
                  <a:pt x="580" y="126"/>
                  <a:pt x="580" y="126"/>
                </a:cubicBezTo>
                <a:cubicBezTo>
                  <a:pt x="580" y="126"/>
                  <a:pt x="580" y="126"/>
                  <a:pt x="580" y="126"/>
                </a:cubicBezTo>
                <a:cubicBezTo>
                  <a:pt x="579" y="114"/>
                  <a:pt x="579" y="114"/>
                  <a:pt x="579" y="114"/>
                </a:cubicBezTo>
                <a:cubicBezTo>
                  <a:pt x="559" y="120"/>
                  <a:pt x="559" y="120"/>
                  <a:pt x="559" y="120"/>
                </a:cubicBezTo>
                <a:cubicBezTo>
                  <a:pt x="558" y="120"/>
                  <a:pt x="558" y="120"/>
                  <a:pt x="558" y="120"/>
                </a:cubicBezTo>
                <a:cubicBezTo>
                  <a:pt x="549" y="109"/>
                  <a:pt x="549" y="109"/>
                  <a:pt x="549" y="109"/>
                </a:cubicBezTo>
                <a:cubicBezTo>
                  <a:pt x="522" y="89"/>
                  <a:pt x="522" y="89"/>
                  <a:pt x="522" y="89"/>
                </a:cubicBezTo>
                <a:cubicBezTo>
                  <a:pt x="521" y="89"/>
                  <a:pt x="521" y="89"/>
                  <a:pt x="521" y="89"/>
                </a:cubicBezTo>
                <a:cubicBezTo>
                  <a:pt x="511" y="75"/>
                  <a:pt x="511" y="75"/>
                  <a:pt x="511" y="75"/>
                </a:cubicBezTo>
                <a:cubicBezTo>
                  <a:pt x="504" y="71"/>
                  <a:pt x="504" y="71"/>
                  <a:pt x="504" y="71"/>
                </a:cubicBezTo>
                <a:cubicBezTo>
                  <a:pt x="500" y="78"/>
                  <a:pt x="500" y="78"/>
                  <a:pt x="500" y="78"/>
                </a:cubicBezTo>
                <a:cubicBezTo>
                  <a:pt x="500" y="79"/>
                  <a:pt x="500" y="79"/>
                  <a:pt x="500" y="79"/>
                </a:cubicBezTo>
                <a:cubicBezTo>
                  <a:pt x="499" y="80"/>
                  <a:pt x="499" y="80"/>
                  <a:pt x="499" y="80"/>
                </a:cubicBezTo>
                <a:cubicBezTo>
                  <a:pt x="499" y="80"/>
                  <a:pt x="499" y="80"/>
                  <a:pt x="499" y="80"/>
                </a:cubicBezTo>
                <a:cubicBezTo>
                  <a:pt x="498" y="80"/>
                  <a:pt x="498" y="80"/>
                  <a:pt x="498" y="80"/>
                </a:cubicBezTo>
                <a:cubicBezTo>
                  <a:pt x="489" y="80"/>
                  <a:pt x="489" y="80"/>
                  <a:pt x="489" y="80"/>
                </a:cubicBezTo>
                <a:cubicBezTo>
                  <a:pt x="488" y="81"/>
                  <a:pt x="488" y="81"/>
                  <a:pt x="488" y="81"/>
                </a:cubicBezTo>
                <a:cubicBezTo>
                  <a:pt x="487" y="81"/>
                  <a:pt x="487" y="81"/>
                  <a:pt x="487" y="81"/>
                </a:cubicBezTo>
                <a:cubicBezTo>
                  <a:pt x="467" y="59"/>
                  <a:pt x="467" y="59"/>
                  <a:pt x="467" y="59"/>
                </a:cubicBezTo>
                <a:cubicBezTo>
                  <a:pt x="463" y="57"/>
                  <a:pt x="459" y="53"/>
                  <a:pt x="453" y="47"/>
                </a:cubicBezTo>
                <a:cubicBezTo>
                  <a:pt x="444" y="40"/>
                  <a:pt x="444" y="40"/>
                  <a:pt x="444" y="40"/>
                </a:cubicBezTo>
                <a:cubicBezTo>
                  <a:pt x="443" y="40"/>
                  <a:pt x="443" y="40"/>
                  <a:pt x="443" y="40"/>
                </a:cubicBezTo>
                <a:cubicBezTo>
                  <a:pt x="433" y="34"/>
                  <a:pt x="433" y="34"/>
                  <a:pt x="433" y="34"/>
                </a:cubicBezTo>
                <a:cubicBezTo>
                  <a:pt x="427" y="38"/>
                  <a:pt x="427" y="38"/>
                  <a:pt x="427" y="38"/>
                </a:cubicBezTo>
                <a:cubicBezTo>
                  <a:pt x="426" y="40"/>
                  <a:pt x="426" y="40"/>
                  <a:pt x="426" y="40"/>
                </a:cubicBezTo>
                <a:cubicBezTo>
                  <a:pt x="425" y="39"/>
                  <a:pt x="425" y="39"/>
                  <a:pt x="425" y="39"/>
                </a:cubicBezTo>
                <a:cubicBezTo>
                  <a:pt x="425" y="39"/>
                  <a:pt x="425" y="39"/>
                  <a:pt x="425" y="39"/>
                </a:cubicBezTo>
                <a:cubicBezTo>
                  <a:pt x="419" y="38"/>
                  <a:pt x="419" y="38"/>
                  <a:pt x="419" y="38"/>
                </a:cubicBezTo>
                <a:cubicBezTo>
                  <a:pt x="413" y="41"/>
                  <a:pt x="413" y="41"/>
                  <a:pt x="413" y="41"/>
                </a:cubicBezTo>
                <a:cubicBezTo>
                  <a:pt x="413" y="41"/>
                  <a:pt x="413" y="41"/>
                  <a:pt x="413" y="41"/>
                </a:cubicBezTo>
                <a:cubicBezTo>
                  <a:pt x="412" y="42"/>
                  <a:pt x="412" y="42"/>
                  <a:pt x="412" y="42"/>
                </a:cubicBezTo>
                <a:cubicBezTo>
                  <a:pt x="411" y="42"/>
                  <a:pt x="411" y="42"/>
                  <a:pt x="411" y="42"/>
                </a:cubicBezTo>
                <a:cubicBezTo>
                  <a:pt x="403" y="43"/>
                  <a:pt x="403" y="43"/>
                  <a:pt x="403" y="43"/>
                </a:cubicBezTo>
                <a:cubicBezTo>
                  <a:pt x="391" y="37"/>
                  <a:pt x="380" y="30"/>
                  <a:pt x="368" y="23"/>
                </a:cubicBez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52" name="Freeform 17"/>
          <p:cNvSpPr/>
          <p:nvPr/>
        </p:nvSpPr>
        <p:spPr>
          <a:xfrm>
            <a:off x="2994025" y="3992563"/>
            <a:ext cx="1328738" cy="1166812"/>
          </a:xfrm>
          <a:custGeom>
            <a:avLst/>
            <a:gdLst>
              <a:gd name="txL" fmla="*/ 0 w 533"/>
              <a:gd name="txT" fmla="*/ 0 h 468"/>
              <a:gd name="txR" fmla="*/ 533 w 533"/>
              <a:gd name="txB" fmla="*/ 468 h 468"/>
            </a:gdLst>
            <a:ahLst/>
            <a:cxnLst>
              <a:cxn ang="0">
                <a:pos x="93221063" y="130535851"/>
              </a:cxn>
              <a:cxn ang="0">
                <a:pos x="80791242" y="335662960"/>
              </a:cxn>
              <a:cxn ang="0">
                <a:pos x="43504328" y="540789952"/>
              </a:cxn>
              <a:cxn ang="0">
                <a:pos x="186442127" y="652679215"/>
              </a:cxn>
              <a:cxn ang="0">
                <a:pos x="335597339" y="913750995"/>
              </a:cxn>
              <a:cxn ang="0">
                <a:pos x="348027142" y="1156173577"/>
              </a:cxn>
              <a:cxn ang="0">
                <a:pos x="428818364" y="1348869848"/>
              </a:cxn>
              <a:cxn ang="0">
                <a:pos x="472322672" y="1647237062"/>
              </a:cxn>
              <a:cxn ang="0">
                <a:pos x="441248166" y="2063706562"/>
              </a:cxn>
              <a:cxn ang="0">
                <a:pos x="522039388" y="2147483647"/>
              </a:cxn>
              <a:cxn ang="0">
                <a:pos x="584188400" y="2007764424"/>
              </a:cxn>
              <a:cxn ang="0">
                <a:pos x="733341198" y="2082355604"/>
              </a:cxn>
              <a:cxn ang="0">
                <a:pos x="807917519" y="2147483647"/>
              </a:cxn>
              <a:cxn ang="0">
                <a:pos x="963287554" y="2147483647"/>
              </a:cxn>
              <a:cxn ang="0">
                <a:pos x="1124869999" y="2147483647"/>
              </a:cxn>
              <a:cxn ang="0">
                <a:pos x="1155944504" y="2147483647"/>
              </a:cxn>
              <a:cxn ang="0">
                <a:pos x="1236735727" y="2147483647"/>
              </a:cxn>
              <a:cxn ang="0">
                <a:pos x="1441825283" y="2147483647"/>
              </a:cxn>
              <a:cxn ang="0">
                <a:pos x="1547476110" y="2147483647"/>
              </a:cxn>
              <a:cxn ang="0">
                <a:pos x="1634482233" y="2147483647"/>
              </a:cxn>
              <a:cxn ang="0">
                <a:pos x="1758777764" y="2147483647"/>
              </a:cxn>
              <a:cxn ang="0">
                <a:pos x="1845783887" y="2063706562"/>
              </a:cxn>
              <a:cxn ang="0">
                <a:pos x="2081945145" y="2132082226"/>
              </a:cxn>
              <a:cxn ang="0">
                <a:pos x="2147483647" y="2147483647"/>
              </a:cxn>
              <a:cxn ang="0">
                <a:pos x="2147483647" y="2147483647"/>
              </a:cxn>
              <a:cxn ang="0">
                <a:pos x="2147483647" y="2147483647"/>
              </a:cxn>
              <a:cxn ang="0">
                <a:pos x="2147483647" y="2147483647"/>
              </a:cxn>
              <a:cxn ang="0">
                <a:pos x="2147483647" y="2147483647"/>
              </a:cxn>
              <a:cxn ang="0">
                <a:pos x="2147483647" y="1982899866"/>
              </a:cxn>
              <a:cxn ang="0">
                <a:pos x="2147483647" y="1976684350"/>
              </a:cxn>
              <a:cxn ang="0">
                <a:pos x="2147483647" y="1765339348"/>
              </a:cxn>
              <a:cxn ang="0">
                <a:pos x="2147483647" y="1535347798"/>
              </a:cxn>
              <a:cxn ang="0">
                <a:pos x="2147483647" y="1348869848"/>
              </a:cxn>
              <a:cxn ang="0">
                <a:pos x="2147483647" y="1143742544"/>
              </a:cxn>
              <a:cxn ang="0">
                <a:pos x="2147483647" y="1056717839"/>
              </a:cxn>
              <a:cxn ang="0">
                <a:pos x="2147483647" y="808077247"/>
              </a:cxn>
              <a:cxn ang="0">
                <a:pos x="2147483647" y="739701583"/>
              </a:cxn>
              <a:cxn ang="0">
                <a:pos x="2147483647" y="646463699"/>
              </a:cxn>
              <a:cxn ang="0">
                <a:pos x="2147483647" y="689974961"/>
              </a:cxn>
              <a:cxn ang="0">
                <a:pos x="2147483647" y="590519067"/>
              </a:cxn>
              <a:cxn ang="0">
                <a:pos x="2147483647" y="584303551"/>
              </a:cxn>
              <a:cxn ang="0">
                <a:pos x="2147483647" y="547007961"/>
              </a:cxn>
              <a:cxn ang="0">
                <a:pos x="2147483647" y="565654509"/>
              </a:cxn>
              <a:cxn ang="0">
                <a:pos x="2069515343" y="528358919"/>
              </a:cxn>
              <a:cxn ang="0">
                <a:pos x="2044655738" y="366743034"/>
              </a:cxn>
              <a:cxn ang="0">
                <a:pos x="1696628752" y="155400409"/>
              </a:cxn>
              <a:cxn ang="0">
                <a:pos x="1535046308" y="55944651"/>
              </a:cxn>
              <a:cxn ang="0">
                <a:pos x="1510186703" y="292151776"/>
              </a:cxn>
              <a:cxn ang="0">
                <a:pos x="1317529753" y="310798324"/>
              </a:cxn>
              <a:cxn ang="0">
                <a:pos x="1230520825" y="391607591"/>
              </a:cxn>
              <a:cxn ang="0">
                <a:pos x="1149729603" y="522143403"/>
              </a:cxn>
              <a:cxn ang="0">
                <a:pos x="894926135" y="640245690"/>
              </a:cxn>
              <a:cxn ang="0">
                <a:pos x="733341198" y="478629804"/>
              </a:cxn>
              <a:cxn ang="0">
                <a:pos x="590400808" y="447552223"/>
              </a:cxn>
              <a:cxn ang="0">
                <a:pos x="459892870" y="292151776"/>
              </a:cxn>
              <a:cxn ang="0">
                <a:pos x="316952558" y="74591200"/>
              </a:cxn>
            </a:cxnLst>
            <a:rect l="txL" t="txT" r="txR" b="txB"/>
            <a:pathLst>
              <a:path w="533" h="468">
                <a:moveTo>
                  <a:pt x="50" y="12"/>
                </a:moveTo>
                <a:cubicBezTo>
                  <a:pt x="36" y="7"/>
                  <a:pt x="36" y="7"/>
                  <a:pt x="36" y="7"/>
                </a:cubicBezTo>
                <a:cubicBezTo>
                  <a:pt x="21" y="6"/>
                  <a:pt x="21" y="6"/>
                  <a:pt x="21" y="6"/>
                </a:cubicBezTo>
                <a:cubicBezTo>
                  <a:pt x="16" y="11"/>
                  <a:pt x="16" y="11"/>
                  <a:pt x="16" y="11"/>
                </a:cubicBezTo>
                <a:cubicBezTo>
                  <a:pt x="15" y="21"/>
                  <a:pt x="15" y="21"/>
                  <a:pt x="15" y="21"/>
                </a:cubicBezTo>
                <a:cubicBezTo>
                  <a:pt x="16" y="22"/>
                  <a:pt x="16" y="22"/>
                  <a:pt x="16" y="22"/>
                </a:cubicBezTo>
                <a:cubicBezTo>
                  <a:pt x="20" y="38"/>
                  <a:pt x="20" y="38"/>
                  <a:pt x="20" y="38"/>
                </a:cubicBezTo>
                <a:cubicBezTo>
                  <a:pt x="20" y="50"/>
                  <a:pt x="20" y="50"/>
                  <a:pt x="20" y="50"/>
                </a:cubicBezTo>
                <a:cubicBezTo>
                  <a:pt x="20" y="54"/>
                  <a:pt x="20" y="54"/>
                  <a:pt x="20" y="54"/>
                </a:cubicBezTo>
                <a:cubicBezTo>
                  <a:pt x="13" y="54"/>
                  <a:pt x="13" y="54"/>
                  <a:pt x="13" y="54"/>
                </a:cubicBezTo>
                <a:cubicBezTo>
                  <a:pt x="16" y="68"/>
                  <a:pt x="16" y="68"/>
                  <a:pt x="16" y="68"/>
                </a:cubicBezTo>
                <a:cubicBezTo>
                  <a:pt x="5" y="72"/>
                  <a:pt x="5" y="72"/>
                  <a:pt x="5" y="72"/>
                </a:cubicBezTo>
                <a:cubicBezTo>
                  <a:pt x="0" y="81"/>
                  <a:pt x="0" y="81"/>
                  <a:pt x="0" y="81"/>
                </a:cubicBezTo>
                <a:cubicBezTo>
                  <a:pt x="6" y="86"/>
                  <a:pt x="6" y="86"/>
                  <a:pt x="6" y="86"/>
                </a:cubicBezTo>
                <a:cubicBezTo>
                  <a:pt x="7" y="87"/>
                  <a:pt x="7" y="87"/>
                  <a:pt x="7" y="87"/>
                </a:cubicBezTo>
                <a:cubicBezTo>
                  <a:pt x="7" y="87"/>
                  <a:pt x="7" y="87"/>
                  <a:pt x="7" y="87"/>
                </a:cubicBezTo>
                <a:cubicBezTo>
                  <a:pt x="28" y="104"/>
                  <a:pt x="28" y="104"/>
                  <a:pt x="28" y="104"/>
                </a:cubicBezTo>
                <a:cubicBezTo>
                  <a:pt x="29" y="105"/>
                  <a:pt x="29" y="105"/>
                  <a:pt x="29" y="105"/>
                </a:cubicBezTo>
                <a:cubicBezTo>
                  <a:pt x="30" y="105"/>
                  <a:pt x="30" y="105"/>
                  <a:pt x="30" y="105"/>
                </a:cubicBezTo>
                <a:cubicBezTo>
                  <a:pt x="30" y="105"/>
                  <a:pt x="30" y="105"/>
                  <a:pt x="30" y="105"/>
                </a:cubicBezTo>
                <a:cubicBezTo>
                  <a:pt x="30" y="106"/>
                  <a:pt x="30" y="106"/>
                  <a:pt x="30" y="106"/>
                </a:cubicBezTo>
                <a:cubicBezTo>
                  <a:pt x="33" y="121"/>
                  <a:pt x="33" y="121"/>
                  <a:pt x="33" y="121"/>
                </a:cubicBezTo>
                <a:cubicBezTo>
                  <a:pt x="42" y="135"/>
                  <a:pt x="42" y="135"/>
                  <a:pt x="42" y="135"/>
                </a:cubicBezTo>
                <a:cubicBezTo>
                  <a:pt x="45" y="139"/>
                  <a:pt x="48" y="142"/>
                  <a:pt x="53" y="147"/>
                </a:cubicBezTo>
                <a:cubicBezTo>
                  <a:pt x="54" y="147"/>
                  <a:pt x="54" y="147"/>
                  <a:pt x="54" y="147"/>
                </a:cubicBezTo>
                <a:cubicBezTo>
                  <a:pt x="54" y="148"/>
                  <a:pt x="54" y="148"/>
                  <a:pt x="54" y="148"/>
                </a:cubicBezTo>
                <a:cubicBezTo>
                  <a:pt x="54" y="148"/>
                  <a:pt x="54" y="148"/>
                  <a:pt x="54" y="148"/>
                </a:cubicBezTo>
                <a:cubicBezTo>
                  <a:pt x="54" y="149"/>
                  <a:pt x="54" y="149"/>
                  <a:pt x="54" y="149"/>
                </a:cubicBezTo>
                <a:cubicBezTo>
                  <a:pt x="54" y="163"/>
                  <a:pt x="54" y="163"/>
                  <a:pt x="54" y="163"/>
                </a:cubicBezTo>
                <a:cubicBezTo>
                  <a:pt x="56" y="166"/>
                  <a:pt x="56" y="174"/>
                  <a:pt x="56" y="186"/>
                </a:cubicBezTo>
                <a:cubicBezTo>
                  <a:pt x="62" y="194"/>
                  <a:pt x="64" y="199"/>
                  <a:pt x="64" y="203"/>
                </a:cubicBezTo>
                <a:cubicBezTo>
                  <a:pt x="64" y="205"/>
                  <a:pt x="66" y="210"/>
                  <a:pt x="69" y="217"/>
                </a:cubicBezTo>
                <a:cubicBezTo>
                  <a:pt x="69" y="217"/>
                  <a:pt x="69" y="217"/>
                  <a:pt x="69" y="217"/>
                </a:cubicBezTo>
                <a:cubicBezTo>
                  <a:pt x="69" y="217"/>
                  <a:pt x="69" y="217"/>
                  <a:pt x="69" y="217"/>
                </a:cubicBezTo>
                <a:cubicBezTo>
                  <a:pt x="69" y="217"/>
                  <a:pt x="69" y="217"/>
                  <a:pt x="69" y="217"/>
                </a:cubicBezTo>
                <a:cubicBezTo>
                  <a:pt x="70" y="226"/>
                  <a:pt x="70" y="233"/>
                  <a:pt x="68" y="239"/>
                </a:cubicBezTo>
                <a:cubicBezTo>
                  <a:pt x="66" y="244"/>
                  <a:pt x="68" y="251"/>
                  <a:pt x="75" y="262"/>
                </a:cubicBezTo>
                <a:cubicBezTo>
                  <a:pt x="76" y="263"/>
                  <a:pt x="76" y="263"/>
                  <a:pt x="76" y="263"/>
                </a:cubicBezTo>
                <a:cubicBezTo>
                  <a:pt x="76" y="264"/>
                  <a:pt x="76" y="264"/>
                  <a:pt x="76" y="264"/>
                </a:cubicBezTo>
                <a:cubicBezTo>
                  <a:pt x="76" y="265"/>
                  <a:pt x="76" y="265"/>
                  <a:pt x="76" y="265"/>
                </a:cubicBezTo>
                <a:cubicBezTo>
                  <a:pt x="66" y="287"/>
                  <a:pt x="66" y="287"/>
                  <a:pt x="66" y="287"/>
                </a:cubicBezTo>
                <a:cubicBezTo>
                  <a:pt x="68" y="292"/>
                  <a:pt x="68" y="295"/>
                  <a:pt x="68" y="298"/>
                </a:cubicBezTo>
                <a:cubicBezTo>
                  <a:pt x="66" y="318"/>
                  <a:pt x="66" y="318"/>
                  <a:pt x="66" y="318"/>
                </a:cubicBezTo>
                <a:cubicBezTo>
                  <a:pt x="65" y="324"/>
                  <a:pt x="65" y="328"/>
                  <a:pt x="68" y="329"/>
                </a:cubicBezTo>
                <a:cubicBezTo>
                  <a:pt x="71" y="332"/>
                  <a:pt x="71" y="332"/>
                  <a:pt x="71" y="332"/>
                </a:cubicBezTo>
                <a:cubicBezTo>
                  <a:pt x="77" y="334"/>
                  <a:pt x="79" y="337"/>
                  <a:pt x="79" y="340"/>
                </a:cubicBezTo>
                <a:cubicBezTo>
                  <a:pt x="78" y="350"/>
                  <a:pt x="78" y="350"/>
                  <a:pt x="78" y="350"/>
                </a:cubicBezTo>
                <a:cubicBezTo>
                  <a:pt x="81" y="352"/>
                  <a:pt x="81" y="352"/>
                  <a:pt x="81" y="352"/>
                </a:cubicBezTo>
                <a:cubicBezTo>
                  <a:pt x="82" y="352"/>
                  <a:pt x="82" y="352"/>
                  <a:pt x="82" y="352"/>
                </a:cubicBezTo>
                <a:cubicBezTo>
                  <a:pt x="84" y="350"/>
                  <a:pt x="84" y="350"/>
                  <a:pt x="84" y="350"/>
                </a:cubicBezTo>
                <a:cubicBezTo>
                  <a:pt x="85" y="349"/>
                  <a:pt x="87" y="346"/>
                  <a:pt x="88" y="343"/>
                </a:cubicBezTo>
                <a:cubicBezTo>
                  <a:pt x="89" y="341"/>
                  <a:pt x="89" y="341"/>
                  <a:pt x="89" y="341"/>
                </a:cubicBezTo>
                <a:cubicBezTo>
                  <a:pt x="90" y="340"/>
                  <a:pt x="90" y="340"/>
                  <a:pt x="90" y="340"/>
                </a:cubicBezTo>
                <a:cubicBezTo>
                  <a:pt x="92" y="339"/>
                  <a:pt x="93" y="337"/>
                  <a:pt x="95" y="335"/>
                </a:cubicBezTo>
                <a:cubicBezTo>
                  <a:pt x="96" y="331"/>
                  <a:pt x="96" y="327"/>
                  <a:pt x="94" y="323"/>
                </a:cubicBezTo>
                <a:cubicBezTo>
                  <a:pt x="93" y="320"/>
                  <a:pt x="93" y="320"/>
                  <a:pt x="93" y="320"/>
                </a:cubicBezTo>
                <a:cubicBezTo>
                  <a:pt x="96" y="319"/>
                  <a:pt x="96" y="319"/>
                  <a:pt x="96" y="319"/>
                </a:cubicBezTo>
                <a:cubicBezTo>
                  <a:pt x="106" y="317"/>
                  <a:pt x="111" y="318"/>
                  <a:pt x="113" y="322"/>
                </a:cubicBezTo>
                <a:cubicBezTo>
                  <a:pt x="118" y="334"/>
                  <a:pt x="118" y="334"/>
                  <a:pt x="118" y="334"/>
                </a:cubicBezTo>
                <a:cubicBezTo>
                  <a:pt x="118" y="335"/>
                  <a:pt x="118" y="335"/>
                  <a:pt x="118" y="335"/>
                </a:cubicBezTo>
                <a:cubicBezTo>
                  <a:pt x="118" y="335"/>
                  <a:pt x="118" y="335"/>
                  <a:pt x="118" y="335"/>
                </a:cubicBezTo>
                <a:cubicBezTo>
                  <a:pt x="121" y="355"/>
                  <a:pt x="121" y="355"/>
                  <a:pt x="121" y="355"/>
                </a:cubicBezTo>
                <a:cubicBezTo>
                  <a:pt x="128" y="360"/>
                  <a:pt x="128" y="360"/>
                  <a:pt x="128" y="360"/>
                </a:cubicBezTo>
                <a:cubicBezTo>
                  <a:pt x="129" y="360"/>
                  <a:pt x="129" y="360"/>
                  <a:pt x="129" y="360"/>
                </a:cubicBezTo>
                <a:cubicBezTo>
                  <a:pt x="130" y="360"/>
                  <a:pt x="130" y="360"/>
                  <a:pt x="130" y="360"/>
                </a:cubicBezTo>
                <a:cubicBezTo>
                  <a:pt x="135" y="364"/>
                  <a:pt x="135" y="364"/>
                  <a:pt x="135" y="364"/>
                </a:cubicBezTo>
                <a:cubicBezTo>
                  <a:pt x="139" y="358"/>
                  <a:pt x="139" y="358"/>
                  <a:pt x="139" y="358"/>
                </a:cubicBezTo>
                <a:cubicBezTo>
                  <a:pt x="145" y="354"/>
                  <a:pt x="145" y="354"/>
                  <a:pt x="145" y="354"/>
                </a:cubicBezTo>
                <a:cubicBezTo>
                  <a:pt x="147" y="354"/>
                  <a:pt x="147" y="354"/>
                  <a:pt x="147" y="354"/>
                </a:cubicBezTo>
                <a:cubicBezTo>
                  <a:pt x="151" y="355"/>
                  <a:pt x="153" y="358"/>
                  <a:pt x="155" y="363"/>
                </a:cubicBezTo>
                <a:cubicBezTo>
                  <a:pt x="157" y="378"/>
                  <a:pt x="157" y="378"/>
                  <a:pt x="157" y="378"/>
                </a:cubicBezTo>
                <a:cubicBezTo>
                  <a:pt x="158" y="381"/>
                  <a:pt x="158" y="381"/>
                  <a:pt x="158" y="381"/>
                </a:cubicBezTo>
                <a:cubicBezTo>
                  <a:pt x="174" y="416"/>
                  <a:pt x="174" y="416"/>
                  <a:pt x="174" y="416"/>
                </a:cubicBezTo>
                <a:cubicBezTo>
                  <a:pt x="181" y="423"/>
                  <a:pt x="181" y="423"/>
                  <a:pt x="181" y="423"/>
                </a:cubicBezTo>
                <a:cubicBezTo>
                  <a:pt x="181" y="423"/>
                  <a:pt x="181" y="423"/>
                  <a:pt x="181" y="423"/>
                </a:cubicBezTo>
                <a:cubicBezTo>
                  <a:pt x="181" y="424"/>
                  <a:pt x="181" y="424"/>
                  <a:pt x="181" y="424"/>
                </a:cubicBezTo>
                <a:cubicBezTo>
                  <a:pt x="184" y="438"/>
                  <a:pt x="184" y="438"/>
                  <a:pt x="184" y="438"/>
                </a:cubicBezTo>
                <a:cubicBezTo>
                  <a:pt x="184" y="438"/>
                  <a:pt x="184" y="438"/>
                  <a:pt x="184" y="438"/>
                </a:cubicBezTo>
                <a:cubicBezTo>
                  <a:pt x="186" y="452"/>
                  <a:pt x="186" y="452"/>
                  <a:pt x="186" y="452"/>
                </a:cubicBezTo>
                <a:cubicBezTo>
                  <a:pt x="186" y="454"/>
                  <a:pt x="186" y="454"/>
                  <a:pt x="186" y="454"/>
                </a:cubicBezTo>
                <a:cubicBezTo>
                  <a:pt x="190" y="448"/>
                  <a:pt x="194" y="444"/>
                  <a:pt x="196" y="446"/>
                </a:cubicBezTo>
                <a:cubicBezTo>
                  <a:pt x="199" y="446"/>
                  <a:pt x="199" y="448"/>
                  <a:pt x="199" y="450"/>
                </a:cubicBezTo>
                <a:cubicBezTo>
                  <a:pt x="199" y="454"/>
                  <a:pt x="199" y="454"/>
                  <a:pt x="199" y="454"/>
                </a:cubicBezTo>
                <a:cubicBezTo>
                  <a:pt x="199" y="465"/>
                  <a:pt x="199" y="465"/>
                  <a:pt x="199" y="465"/>
                </a:cubicBezTo>
                <a:cubicBezTo>
                  <a:pt x="199" y="468"/>
                  <a:pt x="199" y="468"/>
                  <a:pt x="199" y="468"/>
                </a:cubicBezTo>
                <a:cubicBezTo>
                  <a:pt x="203" y="468"/>
                  <a:pt x="205" y="468"/>
                  <a:pt x="206" y="466"/>
                </a:cubicBezTo>
                <a:cubicBezTo>
                  <a:pt x="212" y="457"/>
                  <a:pt x="212" y="457"/>
                  <a:pt x="212" y="457"/>
                </a:cubicBezTo>
                <a:cubicBezTo>
                  <a:pt x="218" y="451"/>
                  <a:pt x="218" y="451"/>
                  <a:pt x="218" y="451"/>
                </a:cubicBezTo>
                <a:cubicBezTo>
                  <a:pt x="223" y="448"/>
                  <a:pt x="227" y="445"/>
                  <a:pt x="232" y="445"/>
                </a:cubicBezTo>
                <a:cubicBezTo>
                  <a:pt x="232" y="445"/>
                  <a:pt x="232" y="445"/>
                  <a:pt x="232" y="445"/>
                </a:cubicBezTo>
                <a:cubicBezTo>
                  <a:pt x="245" y="448"/>
                  <a:pt x="245" y="448"/>
                  <a:pt x="245" y="448"/>
                </a:cubicBezTo>
                <a:cubicBezTo>
                  <a:pt x="249" y="446"/>
                  <a:pt x="249" y="446"/>
                  <a:pt x="249" y="446"/>
                </a:cubicBezTo>
                <a:cubicBezTo>
                  <a:pt x="255" y="438"/>
                  <a:pt x="255" y="438"/>
                  <a:pt x="255" y="438"/>
                </a:cubicBezTo>
                <a:cubicBezTo>
                  <a:pt x="254" y="424"/>
                  <a:pt x="254" y="424"/>
                  <a:pt x="254" y="424"/>
                </a:cubicBezTo>
                <a:cubicBezTo>
                  <a:pt x="250" y="417"/>
                  <a:pt x="248" y="411"/>
                  <a:pt x="249" y="407"/>
                </a:cubicBezTo>
                <a:cubicBezTo>
                  <a:pt x="251" y="396"/>
                  <a:pt x="251" y="396"/>
                  <a:pt x="251" y="396"/>
                </a:cubicBezTo>
                <a:cubicBezTo>
                  <a:pt x="251" y="395"/>
                  <a:pt x="251" y="395"/>
                  <a:pt x="251" y="395"/>
                </a:cubicBezTo>
                <a:cubicBezTo>
                  <a:pt x="252" y="393"/>
                  <a:pt x="252" y="393"/>
                  <a:pt x="252" y="393"/>
                </a:cubicBezTo>
                <a:cubicBezTo>
                  <a:pt x="252" y="393"/>
                  <a:pt x="252" y="393"/>
                  <a:pt x="252" y="393"/>
                </a:cubicBezTo>
                <a:cubicBezTo>
                  <a:pt x="263" y="387"/>
                  <a:pt x="263" y="387"/>
                  <a:pt x="263" y="387"/>
                </a:cubicBezTo>
                <a:cubicBezTo>
                  <a:pt x="264" y="387"/>
                  <a:pt x="264" y="387"/>
                  <a:pt x="264" y="387"/>
                </a:cubicBezTo>
                <a:cubicBezTo>
                  <a:pt x="264" y="387"/>
                  <a:pt x="264" y="387"/>
                  <a:pt x="264" y="387"/>
                </a:cubicBezTo>
                <a:cubicBezTo>
                  <a:pt x="272" y="381"/>
                  <a:pt x="272" y="381"/>
                  <a:pt x="272" y="381"/>
                </a:cubicBezTo>
                <a:cubicBezTo>
                  <a:pt x="282" y="367"/>
                  <a:pt x="282" y="367"/>
                  <a:pt x="282" y="367"/>
                </a:cubicBezTo>
                <a:cubicBezTo>
                  <a:pt x="283" y="357"/>
                  <a:pt x="283" y="357"/>
                  <a:pt x="283" y="357"/>
                </a:cubicBezTo>
                <a:cubicBezTo>
                  <a:pt x="272" y="332"/>
                  <a:pt x="272" y="332"/>
                  <a:pt x="272" y="332"/>
                </a:cubicBezTo>
                <a:cubicBezTo>
                  <a:pt x="297" y="343"/>
                  <a:pt x="297" y="343"/>
                  <a:pt x="297" y="343"/>
                </a:cubicBezTo>
                <a:cubicBezTo>
                  <a:pt x="297" y="332"/>
                  <a:pt x="297" y="332"/>
                  <a:pt x="297" y="332"/>
                </a:cubicBezTo>
                <a:cubicBezTo>
                  <a:pt x="297" y="332"/>
                  <a:pt x="297" y="332"/>
                  <a:pt x="297" y="332"/>
                </a:cubicBezTo>
                <a:cubicBezTo>
                  <a:pt x="297" y="332"/>
                  <a:pt x="297" y="332"/>
                  <a:pt x="297" y="332"/>
                </a:cubicBezTo>
                <a:cubicBezTo>
                  <a:pt x="306" y="324"/>
                  <a:pt x="306" y="324"/>
                  <a:pt x="306" y="324"/>
                </a:cubicBezTo>
                <a:cubicBezTo>
                  <a:pt x="323" y="319"/>
                  <a:pt x="323" y="319"/>
                  <a:pt x="323" y="319"/>
                </a:cubicBezTo>
                <a:cubicBezTo>
                  <a:pt x="325" y="319"/>
                  <a:pt x="325" y="319"/>
                  <a:pt x="325" y="319"/>
                </a:cubicBezTo>
                <a:cubicBezTo>
                  <a:pt x="335" y="341"/>
                  <a:pt x="335" y="341"/>
                  <a:pt x="335" y="341"/>
                </a:cubicBezTo>
                <a:cubicBezTo>
                  <a:pt x="335" y="343"/>
                  <a:pt x="335" y="343"/>
                  <a:pt x="335" y="343"/>
                </a:cubicBezTo>
                <a:cubicBezTo>
                  <a:pt x="334" y="351"/>
                  <a:pt x="334" y="351"/>
                  <a:pt x="334" y="351"/>
                </a:cubicBezTo>
                <a:cubicBezTo>
                  <a:pt x="335" y="359"/>
                  <a:pt x="335" y="359"/>
                  <a:pt x="335" y="359"/>
                </a:cubicBezTo>
                <a:cubicBezTo>
                  <a:pt x="336" y="363"/>
                  <a:pt x="338" y="364"/>
                  <a:pt x="340" y="364"/>
                </a:cubicBezTo>
                <a:cubicBezTo>
                  <a:pt x="343" y="364"/>
                  <a:pt x="345" y="363"/>
                  <a:pt x="348" y="360"/>
                </a:cubicBezTo>
                <a:cubicBezTo>
                  <a:pt x="348" y="358"/>
                  <a:pt x="348" y="358"/>
                  <a:pt x="348" y="358"/>
                </a:cubicBezTo>
                <a:cubicBezTo>
                  <a:pt x="348" y="358"/>
                  <a:pt x="348" y="358"/>
                  <a:pt x="348" y="358"/>
                </a:cubicBezTo>
                <a:cubicBezTo>
                  <a:pt x="349" y="358"/>
                  <a:pt x="349" y="358"/>
                  <a:pt x="349" y="358"/>
                </a:cubicBezTo>
                <a:cubicBezTo>
                  <a:pt x="363" y="353"/>
                  <a:pt x="363" y="353"/>
                  <a:pt x="363" y="353"/>
                </a:cubicBezTo>
                <a:cubicBezTo>
                  <a:pt x="363" y="353"/>
                  <a:pt x="363" y="353"/>
                  <a:pt x="363" y="353"/>
                </a:cubicBezTo>
                <a:cubicBezTo>
                  <a:pt x="364" y="353"/>
                  <a:pt x="364" y="353"/>
                  <a:pt x="364" y="353"/>
                </a:cubicBezTo>
                <a:cubicBezTo>
                  <a:pt x="372" y="353"/>
                  <a:pt x="376" y="355"/>
                  <a:pt x="377" y="359"/>
                </a:cubicBezTo>
                <a:cubicBezTo>
                  <a:pt x="379" y="375"/>
                  <a:pt x="379" y="375"/>
                  <a:pt x="379" y="375"/>
                </a:cubicBezTo>
                <a:cubicBezTo>
                  <a:pt x="379" y="376"/>
                  <a:pt x="379" y="376"/>
                  <a:pt x="379" y="376"/>
                </a:cubicBezTo>
                <a:cubicBezTo>
                  <a:pt x="382" y="377"/>
                  <a:pt x="382" y="377"/>
                  <a:pt x="382" y="377"/>
                </a:cubicBezTo>
                <a:cubicBezTo>
                  <a:pt x="388" y="378"/>
                  <a:pt x="388" y="378"/>
                  <a:pt x="388" y="378"/>
                </a:cubicBezTo>
                <a:cubicBezTo>
                  <a:pt x="397" y="378"/>
                  <a:pt x="397" y="378"/>
                  <a:pt x="397" y="378"/>
                </a:cubicBezTo>
                <a:cubicBezTo>
                  <a:pt x="412" y="373"/>
                  <a:pt x="412" y="373"/>
                  <a:pt x="412" y="373"/>
                </a:cubicBezTo>
                <a:cubicBezTo>
                  <a:pt x="421" y="366"/>
                  <a:pt x="421" y="366"/>
                  <a:pt x="421" y="366"/>
                </a:cubicBezTo>
                <a:cubicBezTo>
                  <a:pt x="422" y="359"/>
                  <a:pt x="422" y="359"/>
                  <a:pt x="422" y="359"/>
                </a:cubicBezTo>
                <a:cubicBezTo>
                  <a:pt x="417" y="354"/>
                  <a:pt x="417" y="354"/>
                  <a:pt x="417" y="354"/>
                </a:cubicBezTo>
                <a:cubicBezTo>
                  <a:pt x="402" y="349"/>
                  <a:pt x="402" y="349"/>
                  <a:pt x="402" y="349"/>
                </a:cubicBezTo>
                <a:cubicBezTo>
                  <a:pt x="402" y="349"/>
                  <a:pt x="402" y="349"/>
                  <a:pt x="402" y="349"/>
                </a:cubicBezTo>
                <a:cubicBezTo>
                  <a:pt x="400" y="348"/>
                  <a:pt x="400" y="348"/>
                  <a:pt x="400" y="348"/>
                </a:cubicBezTo>
                <a:cubicBezTo>
                  <a:pt x="400" y="348"/>
                  <a:pt x="400" y="348"/>
                  <a:pt x="400" y="348"/>
                </a:cubicBezTo>
                <a:cubicBezTo>
                  <a:pt x="400" y="347"/>
                  <a:pt x="400" y="347"/>
                  <a:pt x="400" y="347"/>
                </a:cubicBezTo>
                <a:cubicBezTo>
                  <a:pt x="382" y="329"/>
                  <a:pt x="382" y="329"/>
                  <a:pt x="382" y="329"/>
                </a:cubicBezTo>
                <a:cubicBezTo>
                  <a:pt x="384" y="328"/>
                  <a:pt x="384" y="328"/>
                  <a:pt x="384" y="328"/>
                </a:cubicBezTo>
                <a:cubicBezTo>
                  <a:pt x="393" y="320"/>
                  <a:pt x="393" y="320"/>
                  <a:pt x="393" y="320"/>
                </a:cubicBezTo>
                <a:cubicBezTo>
                  <a:pt x="394" y="319"/>
                  <a:pt x="394" y="319"/>
                  <a:pt x="394" y="319"/>
                </a:cubicBezTo>
                <a:cubicBezTo>
                  <a:pt x="394" y="319"/>
                  <a:pt x="394" y="319"/>
                  <a:pt x="394" y="319"/>
                </a:cubicBezTo>
                <a:cubicBezTo>
                  <a:pt x="403" y="316"/>
                  <a:pt x="403" y="316"/>
                  <a:pt x="403" y="316"/>
                </a:cubicBezTo>
                <a:cubicBezTo>
                  <a:pt x="403" y="316"/>
                  <a:pt x="403" y="316"/>
                  <a:pt x="403" y="316"/>
                </a:cubicBezTo>
                <a:cubicBezTo>
                  <a:pt x="405" y="316"/>
                  <a:pt x="405" y="316"/>
                  <a:pt x="405" y="316"/>
                </a:cubicBezTo>
                <a:cubicBezTo>
                  <a:pt x="417" y="318"/>
                  <a:pt x="417" y="318"/>
                  <a:pt x="417" y="318"/>
                </a:cubicBezTo>
                <a:cubicBezTo>
                  <a:pt x="417" y="318"/>
                  <a:pt x="417" y="318"/>
                  <a:pt x="417" y="318"/>
                </a:cubicBezTo>
                <a:cubicBezTo>
                  <a:pt x="418" y="319"/>
                  <a:pt x="418" y="319"/>
                  <a:pt x="418" y="319"/>
                </a:cubicBezTo>
                <a:cubicBezTo>
                  <a:pt x="418" y="314"/>
                  <a:pt x="418" y="314"/>
                  <a:pt x="418" y="314"/>
                </a:cubicBezTo>
                <a:cubicBezTo>
                  <a:pt x="413" y="305"/>
                  <a:pt x="413" y="305"/>
                  <a:pt x="413" y="305"/>
                </a:cubicBezTo>
                <a:cubicBezTo>
                  <a:pt x="404" y="301"/>
                  <a:pt x="404" y="301"/>
                  <a:pt x="404" y="301"/>
                </a:cubicBezTo>
                <a:cubicBezTo>
                  <a:pt x="393" y="284"/>
                  <a:pt x="393" y="284"/>
                  <a:pt x="393" y="284"/>
                </a:cubicBezTo>
                <a:cubicBezTo>
                  <a:pt x="393" y="284"/>
                  <a:pt x="393" y="284"/>
                  <a:pt x="393" y="284"/>
                </a:cubicBezTo>
                <a:cubicBezTo>
                  <a:pt x="392" y="283"/>
                  <a:pt x="392" y="283"/>
                  <a:pt x="392" y="283"/>
                </a:cubicBezTo>
                <a:cubicBezTo>
                  <a:pt x="392" y="282"/>
                  <a:pt x="392" y="282"/>
                  <a:pt x="392" y="282"/>
                </a:cubicBezTo>
                <a:cubicBezTo>
                  <a:pt x="386" y="262"/>
                  <a:pt x="386" y="262"/>
                  <a:pt x="386" y="262"/>
                </a:cubicBezTo>
                <a:cubicBezTo>
                  <a:pt x="386" y="247"/>
                  <a:pt x="386" y="247"/>
                  <a:pt x="386" y="247"/>
                </a:cubicBezTo>
                <a:cubicBezTo>
                  <a:pt x="396" y="238"/>
                  <a:pt x="396" y="238"/>
                  <a:pt x="396" y="238"/>
                </a:cubicBezTo>
                <a:cubicBezTo>
                  <a:pt x="411" y="238"/>
                  <a:pt x="411" y="238"/>
                  <a:pt x="411" y="238"/>
                </a:cubicBezTo>
                <a:cubicBezTo>
                  <a:pt x="445" y="241"/>
                  <a:pt x="445" y="241"/>
                  <a:pt x="445" y="241"/>
                </a:cubicBezTo>
                <a:cubicBezTo>
                  <a:pt x="460" y="219"/>
                  <a:pt x="460" y="219"/>
                  <a:pt x="460" y="219"/>
                </a:cubicBezTo>
                <a:cubicBezTo>
                  <a:pt x="460" y="217"/>
                  <a:pt x="460" y="217"/>
                  <a:pt x="460" y="217"/>
                </a:cubicBezTo>
                <a:cubicBezTo>
                  <a:pt x="462" y="217"/>
                  <a:pt x="462" y="217"/>
                  <a:pt x="462" y="217"/>
                </a:cubicBezTo>
                <a:cubicBezTo>
                  <a:pt x="474" y="211"/>
                  <a:pt x="474" y="211"/>
                  <a:pt x="474" y="211"/>
                </a:cubicBezTo>
                <a:cubicBezTo>
                  <a:pt x="481" y="197"/>
                  <a:pt x="481" y="197"/>
                  <a:pt x="481" y="197"/>
                </a:cubicBezTo>
                <a:cubicBezTo>
                  <a:pt x="482" y="197"/>
                  <a:pt x="482" y="197"/>
                  <a:pt x="482" y="197"/>
                </a:cubicBezTo>
                <a:cubicBezTo>
                  <a:pt x="497" y="184"/>
                  <a:pt x="497" y="184"/>
                  <a:pt x="497" y="184"/>
                </a:cubicBezTo>
                <a:cubicBezTo>
                  <a:pt x="504" y="171"/>
                  <a:pt x="504" y="171"/>
                  <a:pt x="504" y="171"/>
                </a:cubicBezTo>
                <a:cubicBezTo>
                  <a:pt x="504" y="170"/>
                  <a:pt x="504" y="170"/>
                  <a:pt x="504" y="170"/>
                </a:cubicBezTo>
                <a:cubicBezTo>
                  <a:pt x="505" y="170"/>
                  <a:pt x="505" y="170"/>
                  <a:pt x="505" y="170"/>
                </a:cubicBezTo>
                <a:cubicBezTo>
                  <a:pt x="505" y="170"/>
                  <a:pt x="505" y="170"/>
                  <a:pt x="505" y="170"/>
                </a:cubicBezTo>
                <a:cubicBezTo>
                  <a:pt x="505" y="170"/>
                  <a:pt x="505" y="170"/>
                  <a:pt x="505" y="170"/>
                </a:cubicBezTo>
                <a:cubicBezTo>
                  <a:pt x="511" y="163"/>
                  <a:pt x="511" y="163"/>
                  <a:pt x="511" y="163"/>
                </a:cubicBezTo>
                <a:cubicBezTo>
                  <a:pt x="518" y="151"/>
                  <a:pt x="518" y="151"/>
                  <a:pt x="518" y="151"/>
                </a:cubicBezTo>
                <a:cubicBezTo>
                  <a:pt x="521" y="132"/>
                  <a:pt x="521" y="132"/>
                  <a:pt x="521" y="132"/>
                </a:cubicBezTo>
                <a:cubicBezTo>
                  <a:pt x="521" y="131"/>
                  <a:pt x="521" y="131"/>
                  <a:pt x="521" y="131"/>
                </a:cubicBezTo>
                <a:cubicBezTo>
                  <a:pt x="521" y="130"/>
                  <a:pt x="521" y="130"/>
                  <a:pt x="521" y="130"/>
                </a:cubicBezTo>
                <a:cubicBezTo>
                  <a:pt x="531" y="123"/>
                  <a:pt x="531" y="123"/>
                  <a:pt x="531" y="123"/>
                </a:cubicBezTo>
                <a:cubicBezTo>
                  <a:pt x="533" y="121"/>
                  <a:pt x="533" y="121"/>
                  <a:pt x="533" y="121"/>
                </a:cubicBezTo>
                <a:cubicBezTo>
                  <a:pt x="519" y="119"/>
                  <a:pt x="519" y="119"/>
                  <a:pt x="519" y="119"/>
                </a:cubicBezTo>
                <a:cubicBezTo>
                  <a:pt x="494" y="120"/>
                  <a:pt x="494" y="120"/>
                  <a:pt x="494" y="120"/>
                </a:cubicBezTo>
                <a:cubicBezTo>
                  <a:pt x="494" y="119"/>
                  <a:pt x="494" y="119"/>
                  <a:pt x="494" y="119"/>
                </a:cubicBezTo>
                <a:cubicBezTo>
                  <a:pt x="485" y="112"/>
                  <a:pt x="485" y="112"/>
                  <a:pt x="485" y="112"/>
                </a:cubicBezTo>
                <a:cubicBezTo>
                  <a:pt x="484" y="112"/>
                  <a:pt x="484" y="112"/>
                  <a:pt x="484" y="112"/>
                </a:cubicBezTo>
                <a:cubicBezTo>
                  <a:pt x="484" y="111"/>
                  <a:pt x="484" y="111"/>
                  <a:pt x="484" y="111"/>
                </a:cubicBezTo>
                <a:cubicBezTo>
                  <a:pt x="484" y="111"/>
                  <a:pt x="484" y="111"/>
                  <a:pt x="484" y="111"/>
                </a:cubicBezTo>
                <a:cubicBezTo>
                  <a:pt x="479" y="104"/>
                  <a:pt x="479" y="104"/>
                  <a:pt x="479" y="104"/>
                </a:cubicBezTo>
                <a:cubicBezTo>
                  <a:pt x="477" y="105"/>
                  <a:pt x="477" y="105"/>
                  <a:pt x="477" y="105"/>
                </a:cubicBezTo>
                <a:cubicBezTo>
                  <a:pt x="477" y="106"/>
                  <a:pt x="477" y="106"/>
                  <a:pt x="477" y="106"/>
                </a:cubicBezTo>
                <a:cubicBezTo>
                  <a:pt x="476" y="108"/>
                  <a:pt x="473" y="108"/>
                  <a:pt x="469" y="108"/>
                </a:cubicBezTo>
                <a:cubicBezTo>
                  <a:pt x="465" y="110"/>
                  <a:pt x="465" y="110"/>
                  <a:pt x="465" y="110"/>
                </a:cubicBezTo>
                <a:cubicBezTo>
                  <a:pt x="464" y="111"/>
                  <a:pt x="464" y="111"/>
                  <a:pt x="462" y="111"/>
                </a:cubicBezTo>
                <a:cubicBezTo>
                  <a:pt x="460" y="111"/>
                  <a:pt x="460" y="109"/>
                  <a:pt x="459" y="106"/>
                </a:cubicBezTo>
                <a:cubicBezTo>
                  <a:pt x="458" y="103"/>
                  <a:pt x="457" y="100"/>
                  <a:pt x="453" y="97"/>
                </a:cubicBezTo>
                <a:cubicBezTo>
                  <a:pt x="453" y="96"/>
                  <a:pt x="453" y="96"/>
                  <a:pt x="453" y="96"/>
                </a:cubicBezTo>
                <a:cubicBezTo>
                  <a:pt x="453" y="95"/>
                  <a:pt x="453" y="95"/>
                  <a:pt x="453" y="95"/>
                </a:cubicBezTo>
                <a:cubicBezTo>
                  <a:pt x="452" y="95"/>
                  <a:pt x="452" y="95"/>
                  <a:pt x="452" y="95"/>
                </a:cubicBezTo>
                <a:cubicBezTo>
                  <a:pt x="449" y="88"/>
                  <a:pt x="449" y="88"/>
                  <a:pt x="449" y="88"/>
                </a:cubicBezTo>
                <a:cubicBezTo>
                  <a:pt x="447" y="88"/>
                  <a:pt x="447" y="88"/>
                  <a:pt x="447" y="88"/>
                </a:cubicBezTo>
                <a:cubicBezTo>
                  <a:pt x="437" y="94"/>
                  <a:pt x="437" y="94"/>
                  <a:pt x="437" y="94"/>
                </a:cubicBezTo>
                <a:cubicBezTo>
                  <a:pt x="437" y="94"/>
                  <a:pt x="437" y="94"/>
                  <a:pt x="437" y="94"/>
                </a:cubicBezTo>
                <a:cubicBezTo>
                  <a:pt x="436" y="94"/>
                  <a:pt x="436" y="94"/>
                  <a:pt x="436" y="94"/>
                </a:cubicBezTo>
                <a:cubicBezTo>
                  <a:pt x="415" y="98"/>
                  <a:pt x="415" y="98"/>
                  <a:pt x="415" y="98"/>
                </a:cubicBezTo>
                <a:cubicBezTo>
                  <a:pt x="414" y="98"/>
                  <a:pt x="414" y="98"/>
                  <a:pt x="414" y="98"/>
                </a:cubicBezTo>
                <a:cubicBezTo>
                  <a:pt x="413" y="98"/>
                  <a:pt x="413" y="98"/>
                  <a:pt x="413" y="98"/>
                </a:cubicBezTo>
                <a:cubicBezTo>
                  <a:pt x="399" y="88"/>
                  <a:pt x="399" y="88"/>
                  <a:pt x="399" y="88"/>
                </a:cubicBezTo>
                <a:cubicBezTo>
                  <a:pt x="399" y="88"/>
                  <a:pt x="399" y="88"/>
                  <a:pt x="399" y="88"/>
                </a:cubicBezTo>
                <a:cubicBezTo>
                  <a:pt x="398" y="88"/>
                  <a:pt x="398" y="88"/>
                  <a:pt x="398" y="88"/>
                </a:cubicBezTo>
                <a:cubicBezTo>
                  <a:pt x="398" y="87"/>
                  <a:pt x="398" y="87"/>
                  <a:pt x="398" y="87"/>
                </a:cubicBezTo>
                <a:cubicBezTo>
                  <a:pt x="397" y="87"/>
                  <a:pt x="397" y="87"/>
                  <a:pt x="397" y="87"/>
                </a:cubicBezTo>
                <a:cubicBezTo>
                  <a:pt x="394" y="80"/>
                  <a:pt x="394" y="80"/>
                  <a:pt x="394" y="80"/>
                </a:cubicBezTo>
                <a:cubicBezTo>
                  <a:pt x="383" y="91"/>
                  <a:pt x="383" y="91"/>
                  <a:pt x="383" y="91"/>
                </a:cubicBezTo>
                <a:cubicBezTo>
                  <a:pt x="376" y="99"/>
                  <a:pt x="371" y="102"/>
                  <a:pt x="367" y="99"/>
                </a:cubicBezTo>
                <a:cubicBezTo>
                  <a:pt x="353" y="92"/>
                  <a:pt x="353" y="92"/>
                  <a:pt x="353" y="92"/>
                </a:cubicBezTo>
                <a:cubicBezTo>
                  <a:pt x="343" y="91"/>
                  <a:pt x="343" y="91"/>
                  <a:pt x="343" y="91"/>
                </a:cubicBezTo>
                <a:cubicBezTo>
                  <a:pt x="342" y="91"/>
                  <a:pt x="342" y="91"/>
                  <a:pt x="342" y="91"/>
                </a:cubicBezTo>
                <a:cubicBezTo>
                  <a:pt x="333" y="85"/>
                  <a:pt x="333" y="85"/>
                  <a:pt x="333" y="85"/>
                </a:cubicBezTo>
                <a:cubicBezTo>
                  <a:pt x="332" y="84"/>
                  <a:pt x="332" y="84"/>
                  <a:pt x="332" y="84"/>
                </a:cubicBezTo>
                <a:cubicBezTo>
                  <a:pt x="331" y="83"/>
                  <a:pt x="331" y="83"/>
                  <a:pt x="331" y="83"/>
                </a:cubicBezTo>
                <a:cubicBezTo>
                  <a:pt x="335" y="67"/>
                  <a:pt x="335" y="67"/>
                  <a:pt x="335" y="67"/>
                </a:cubicBezTo>
                <a:cubicBezTo>
                  <a:pt x="335" y="61"/>
                  <a:pt x="335" y="61"/>
                  <a:pt x="335" y="61"/>
                </a:cubicBezTo>
                <a:cubicBezTo>
                  <a:pt x="329" y="59"/>
                  <a:pt x="329" y="59"/>
                  <a:pt x="329" y="59"/>
                </a:cubicBezTo>
                <a:cubicBezTo>
                  <a:pt x="329" y="59"/>
                  <a:pt x="329" y="59"/>
                  <a:pt x="329" y="59"/>
                </a:cubicBezTo>
                <a:cubicBezTo>
                  <a:pt x="316" y="45"/>
                  <a:pt x="316" y="45"/>
                  <a:pt x="316" y="45"/>
                </a:cubicBezTo>
                <a:cubicBezTo>
                  <a:pt x="317" y="35"/>
                  <a:pt x="317" y="35"/>
                  <a:pt x="317" y="35"/>
                </a:cubicBezTo>
                <a:cubicBezTo>
                  <a:pt x="285" y="32"/>
                  <a:pt x="285" y="32"/>
                  <a:pt x="285" y="32"/>
                </a:cubicBezTo>
                <a:cubicBezTo>
                  <a:pt x="273" y="25"/>
                  <a:pt x="273" y="25"/>
                  <a:pt x="273" y="25"/>
                </a:cubicBezTo>
                <a:cubicBezTo>
                  <a:pt x="270" y="23"/>
                  <a:pt x="267" y="20"/>
                  <a:pt x="266" y="14"/>
                </a:cubicBezTo>
                <a:cubicBezTo>
                  <a:pt x="264" y="9"/>
                  <a:pt x="264" y="9"/>
                  <a:pt x="264" y="9"/>
                </a:cubicBezTo>
                <a:cubicBezTo>
                  <a:pt x="261" y="0"/>
                  <a:pt x="261" y="0"/>
                  <a:pt x="261" y="0"/>
                </a:cubicBezTo>
                <a:cubicBezTo>
                  <a:pt x="257" y="1"/>
                  <a:pt x="257" y="1"/>
                  <a:pt x="257" y="1"/>
                </a:cubicBezTo>
                <a:cubicBezTo>
                  <a:pt x="247" y="9"/>
                  <a:pt x="247" y="9"/>
                  <a:pt x="247" y="9"/>
                </a:cubicBezTo>
                <a:cubicBezTo>
                  <a:pt x="236" y="23"/>
                  <a:pt x="236" y="23"/>
                  <a:pt x="236" y="23"/>
                </a:cubicBezTo>
                <a:cubicBezTo>
                  <a:pt x="238" y="33"/>
                  <a:pt x="238" y="33"/>
                  <a:pt x="238" y="33"/>
                </a:cubicBezTo>
                <a:cubicBezTo>
                  <a:pt x="242" y="46"/>
                  <a:pt x="242" y="46"/>
                  <a:pt x="242" y="46"/>
                </a:cubicBezTo>
                <a:cubicBezTo>
                  <a:pt x="242" y="47"/>
                  <a:pt x="242" y="47"/>
                  <a:pt x="242" y="47"/>
                </a:cubicBezTo>
                <a:cubicBezTo>
                  <a:pt x="243" y="47"/>
                  <a:pt x="243" y="47"/>
                  <a:pt x="243" y="47"/>
                </a:cubicBezTo>
                <a:cubicBezTo>
                  <a:pt x="242" y="47"/>
                  <a:pt x="242" y="47"/>
                  <a:pt x="242" y="47"/>
                </a:cubicBezTo>
                <a:cubicBezTo>
                  <a:pt x="242" y="48"/>
                  <a:pt x="242" y="48"/>
                  <a:pt x="242" y="48"/>
                </a:cubicBezTo>
                <a:cubicBezTo>
                  <a:pt x="241" y="52"/>
                  <a:pt x="237" y="54"/>
                  <a:pt x="232" y="54"/>
                </a:cubicBezTo>
                <a:cubicBezTo>
                  <a:pt x="220" y="54"/>
                  <a:pt x="220" y="54"/>
                  <a:pt x="220" y="54"/>
                </a:cubicBezTo>
                <a:cubicBezTo>
                  <a:pt x="212" y="50"/>
                  <a:pt x="212" y="50"/>
                  <a:pt x="212" y="50"/>
                </a:cubicBezTo>
                <a:cubicBezTo>
                  <a:pt x="203" y="54"/>
                  <a:pt x="203" y="54"/>
                  <a:pt x="203" y="54"/>
                </a:cubicBezTo>
                <a:cubicBezTo>
                  <a:pt x="201" y="54"/>
                  <a:pt x="201" y="54"/>
                  <a:pt x="201" y="54"/>
                </a:cubicBezTo>
                <a:cubicBezTo>
                  <a:pt x="200" y="54"/>
                  <a:pt x="200" y="54"/>
                  <a:pt x="200" y="54"/>
                </a:cubicBezTo>
                <a:cubicBezTo>
                  <a:pt x="199" y="62"/>
                  <a:pt x="199" y="62"/>
                  <a:pt x="199" y="62"/>
                </a:cubicBezTo>
                <a:cubicBezTo>
                  <a:pt x="198" y="63"/>
                  <a:pt x="198" y="63"/>
                  <a:pt x="198" y="63"/>
                </a:cubicBezTo>
                <a:cubicBezTo>
                  <a:pt x="198" y="65"/>
                  <a:pt x="198" y="65"/>
                  <a:pt x="198" y="65"/>
                </a:cubicBezTo>
                <a:cubicBezTo>
                  <a:pt x="196" y="65"/>
                  <a:pt x="196" y="65"/>
                  <a:pt x="196" y="65"/>
                </a:cubicBezTo>
                <a:cubicBezTo>
                  <a:pt x="181" y="60"/>
                  <a:pt x="181" y="60"/>
                  <a:pt x="181" y="60"/>
                </a:cubicBezTo>
                <a:cubicBezTo>
                  <a:pt x="181" y="65"/>
                  <a:pt x="182" y="69"/>
                  <a:pt x="184" y="73"/>
                </a:cubicBezTo>
                <a:cubicBezTo>
                  <a:pt x="186" y="77"/>
                  <a:pt x="187" y="80"/>
                  <a:pt x="185" y="84"/>
                </a:cubicBezTo>
                <a:cubicBezTo>
                  <a:pt x="183" y="89"/>
                  <a:pt x="183" y="89"/>
                  <a:pt x="183" y="89"/>
                </a:cubicBezTo>
                <a:cubicBezTo>
                  <a:pt x="181" y="91"/>
                  <a:pt x="176" y="91"/>
                  <a:pt x="168" y="91"/>
                </a:cubicBezTo>
                <a:cubicBezTo>
                  <a:pt x="158" y="91"/>
                  <a:pt x="158" y="91"/>
                  <a:pt x="158" y="91"/>
                </a:cubicBezTo>
                <a:cubicBezTo>
                  <a:pt x="157" y="108"/>
                  <a:pt x="157" y="108"/>
                  <a:pt x="157" y="108"/>
                </a:cubicBezTo>
                <a:cubicBezTo>
                  <a:pt x="144" y="103"/>
                  <a:pt x="144" y="103"/>
                  <a:pt x="144" y="103"/>
                </a:cubicBezTo>
                <a:cubicBezTo>
                  <a:pt x="143" y="103"/>
                  <a:pt x="143" y="103"/>
                  <a:pt x="143" y="103"/>
                </a:cubicBezTo>
                <a:cubicBezTo>
                  <a:pt x="142" y="102"/>
                  <a:pt x="142" y="102"/>
                  <a:pt x="142" y="102"/>
                </a:cubicBezTo>
                <a:cubicBezTo>
                  <a:pt x="136" y="89"/>
                  <a:pt x="136" y="89"/>
                  <a:pt x="136" y="89"/>
                </a:cubicBezTo>
                <a:cubicBezTo>
                  <a:pt x="121" y="85"/>
                  <a:pt x="121" y="85"/>
                  <a:pt x="121" y="85"/>
                </a:cubicBezTo>
                <a:cubicBezTo>
                  <a:pt x="118" y="77"/>
                  <a:pt x="118" y="77"/>
                  <a:pt x="118" y="77"/>
                </a:cubicBezTo>
                <a:cubicBezTo>
                  <a:pt x="112" y="81"/>
                  <a:pt x="112" y="81"/>
                  <a:pt x="112" y="81"/>
                </a:cubicBezTo>
                <a:cubicBezTo>
                  <a:pt x="111" y="81"/>
                  <a:pt x="111" y="81"/>
                  <a:pt x="111" y="81"/>
                </a:cubicBezTo>
                <a:cubicBezTo>
                  <a:pt x="102" y="83"/>
                  <a:pt x="102" y="83"/>
                  <a:pt x="102" y="83"/>
                </a:cubicBezTo>
                <a:cubicBezTo>
                  <a:pt x="100" y="83"/>
                  <a:pt x="100" y="83"/>
                  <a:pt x="100" y="83"/>
                </a:cubicBezTo>
                <a:cubicBezTo>
                  <a:pt x="95" y="72"/>
                  <a:pt x="95" y="72"/>
                  <a:pt x="95" y="72"/>
                </a:cubicBezTo>
                <a:cubicBezTo>
                  <a:pt x="90" y="65"/>
                  <a:pt x="90" y="65"/>
                  <a:pt x="90" y="65"/>
                </a:cubicBezTo>
                <a:cubicBezTo>
                  <a:pt x="90" y="64"/>
                  <a:pt x="90" y="64"/>
                  <a:pt x="90" y="64"/>
                </a:cubicBezTo>
                <a:cubicBezTo>
                  <a:pt x="85" y="58"/>
                  <a:pt x="82" y="53"/>
                  <a:pt x="81" y="50"/>
                </a:cubicBezTo>
                <a:cubicBezTo>
                  <a:pt x="81" y="49"/>
                  <a:pt x="80" y="48"/>
                  <a:pt x="77" y="47"/>
                </a:cubicBezTo>
                <a:cubicBezTo>
                  <a:pt x="74" y="47"/>
                  <a:pt x="74" y="47"/>
                  <a:pt x="74" y="47"/>
                </a:cubicBezTo>
                <a:cubicBezTo>
                  <a:pt x="70" y="45"/>
                  <a:pt x="67" y="41"/>
                  <a:pt x="65" y="36"/>
                </a:cubicBezTo>
                <a:cubicBezTo>
                  <a:pt x="63" y="26"/>
                  <a:pt x="63" y="26"/>
                  <a:pt x="63" y="26"/>
                </a:cubicBezTo>
                <a:cubicBezTo>
                  <a:pt x="63" y="17"/>
                  <a:pt x="63" y="17"/>
                  <a:pt x="63" y="17"/>
                </a:cubicBezTo>
                <a:cubicBezTo>
                  <a:pt x="59" y="9"/>
                  <a:pt x="59" y="9"/>
                  <a:pt x="59" y="9"/>
                </a:cubicBezTo>
                <a:cubicBezTo>
                  <a:pt x="51" y="12"/>
                  <a:pt x="51" y="12"/>
                  <a:pt x="51" y="12"/>
                </a:cubicBezTo>
                <a:cubicBezTo>
                  <a:pt x="51" y="12"/>
                  <a:pt x="51" y="12"/>
                  <a:pt x="51" y="12"/>
                </a:cubicBezTo>
                <a:cubicBezTo>
                  <a:pt x="50" y="12"/>
                  <a:pt x="50" y="12"/>
                  <a:pt x="50" y="12"/>
                </a:cubicBez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53" name="Freeform 18"/>
          <p:cNvSpPr/>
          <p:nvPr/>
        </p:nvSpPr>
        <p:spPr>
          <a:xfrm>
            <a:off x="787400" y="3522663"/>
            <a:ext cx="2378075" cy="1444625"/>
          </a:xfrm>
          <a:custGeom>
            <a:avLst/>
            <a:gdLst>
              <a:gd name="txL" fmla="*/ 0 w 955"/>
              <a:gd name="txT" fmla="*/ 0 h 580"/>
              <a:gd name="txR" fmla="*/ 955 w 955"/>
              <a:gd name="txB" fmla="*/ 580 h 580"/>
            </a:gdLst>
            <a:ahLst/>
            <a:cxnLst>
              <a:cxn ang="0">
                <a:pos x="626275385" y="161297334"/>
              </a:cxn>
              <a:cxn ang="0">
                <a:pos x="316239150" y="272964347"/>
              </a:cxn>
              <a:cxn ang="0">
                <a:pos x="198423617" y="502502787"/>
              </a:cxn>
              <a:cxn ang="0">
                <a:pos x="93011384" y="986397318"/>
              </a:cxn>
              <a:cxn ang="0">
                <a:pos x="80610516" y="1122879453"/>
              </a:cxn>
              <a:cxn ang="0">
                <a:pos x="285234538" y="1557141329"/>
              </a:cxn>
              <a:cxn ang="0">
                <a:pos x="607674112" y="1916957413"/>
              </a:cxn>
              <a:cxn ang="0">
                <a:pos x="868104540" y="1842514424"/>
              </a:cxn>
              <a:cxn ang="0">
                <a:pos x="1109933540" y="2147483647"/>
              </a:cxn>
              <a:cxn ang="0">
                <a:pos x="1364166189" y="2147483647"/>
              </a:cxn>
              <a:cxn ang="0">
                <a:pos x="1475778807" y="2147483647"/>
              </a:cxn>
              <a:cxn ang="0">
                <a:pos x="1779617031" y="2147483647"/>
              </a:cxn>
              <a:cxn ang="0">
                <a:pos x="1916031346"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1947976986"/>
              </a:cxn>
              <a:cxn ang="0">
                <a:pos x="2147483647" y="1805290438"/>
              </a:cxn>
              <a:cxn ang="0">
                <a:pos x="2147483647" y="1854920758"/>
              </a:cxn>
              <a:cxn ang="0">
                <a:pos x="2147483647" y="1910755491"/>
              </a:cxn>
              <a:cxn ang="0">
                <a:pos x="2147483647" y="2010013641"/>
              </a:cxn>
              <a:cxn ang="0">
                <a:pos x="2147483647" y="1792884104"/>
              </a:cxn>
              <a:cxn ang="0">
                <a:pos x="2147483647" y="1619177984"/>
              </a:cxn>
              <a:cxn ang="0">
                <a:pos x="2147483647" y="1563345742"/>
              </a:cxn>
              <a:cxn ang="0">
                <a:pos x="2147483647" y="1408250369"/>
              </a:cxn>
              <a:cxn ang="0">
                <a:pos x="2147483647" y="1259361588"/>
              </a:cxn>
              <a:cxn ang="0">
                <a:pos x="2147483647" y="1277972335"/>
              </a:cxn>
              <a:cxn ang="0">
                <a:pos x="2147483647" y="918153760"/>
              </a:cxn>
              <a:cxn ang="0">
                <a:pos x="2147483647" y="688615398"/>
              </a:cxn>
              <a:cxn ang="0">
                <a:pos x="2147483647" y="372225065"/>
              </a:cxn>
              <a:cxn ang="0">
                <a:pos x="2147483647" y="204723280"/>
              </a:cxn>
              <a:cxn ang="0">
                <a:pos x="2147483647" y="192316945"/>
              </a:cxn>
              <a:cxn ang="0">
                <a:pos x="2147483647" y="142686586"/>
              </a:cxn>
              <a:cxn ang="0">
                <a:pos x="2147483647" y="18610752"/>
              </a:cxn>
              <a:cxn ang="0">
                <a:pos x="2147483647" y="105462601"/>
              </a:cxn>
              <a:cxn ang="0">
                <a:pos x="2077252339" y="173706198"/>
              </a:cxn>
              <a:cxn ang="0">
                <a:pos x="1934635109" y="192316945"/>
              </a:cxn>
              <a:cxn ang="0">
                <a:pos x="1612195613" y="173706198"/>
              </a:cxn>
              <a:cxn ang="0">
                <a:pos x="1432373347" y="0"/>
              </a:cxn>
              <a:cxn ang="0">
                <a:pos x="1264954108" y="86851854"/>
              </a:cxn>
              <a:cxn ang="0">
                <a:pos x="868104540" y="55834752"/>
              </a:cxn>
            </a:cxnLst>
            <a:rect l="txL" t="txT" r="txR" b="txB"/>
            <a:pathLst>
              <a:path w="955" h="580">
                <a:moveTo>
                  <a:pt x="117" y="2"/>
                </a:moveTo>
                <a:cubicBezTo>
                  <a:pt x="117" y="3"/>
                  <a:pt x="117" y="3"/>
                  <a:pt x="117" y="3"/>
                </a:cubicBezTo>
                <a:cubicBezTo>
                  <a:pt x="115" y="8"/>
                  <a:pt x="111" y="12"/>
                  <a:pt x="106" y="16"/>
                </a:cubicBezTo>
                <a:cubicBezTo>
                  <a:pt x="102" y="18"/>
                  <a:pt x="101" y="21"/>
                  <a:pt x="101" y="25"/>
                </a:cubicBezTo>
                <a:cubicBezTo>
                  <a:pt x="101" y="26"/>
                  <a:pt x="101" y="26"/>
                  <a:pt x="101" y="26"/>
                </a:cubicBezTo>
                <a:cubicBezTo>
                  <a:pt x="101" y="29"/>
                  <a:pt x="99" y="34"/>
                  <a:pt x="94" y="42"/>
                </a:cubicBezTo>
                <a:cubicBezTo>
                  <a:pt x="94" y="45"/>
                  <a:pt x="94" y="45"/>
                  <a:pt x="94" y="45"/>
                </a:cubicBezTo>
                <a:cubicBezTo>
                  <a:pt x="92" y="46"/>
                  <a:pt x="90" y="48"/>
                  <a:pt x="86" y="48"/>
                </a:cubicBezTo>
                <a:cubicBezTo>
                  <a:pt x="51" y="43"/>
                  <a:pt x="51" y="43"/>
                  <a:pt x="51" y="43"/>
                </a:cubicBezTo>
                <a:cubicBezTo>
                  <a:pt x="51" y="44"/>
                  <a:pt x="51" y="44"/>
                  <a:pt x="51" y="44"/>
                </a:cubicBezTo>
                <a:cubicBezTo>
                  <a:pt x="49" y="52"/>
                  <a:pt x="49" y="52"/>
                  <a:pt x="49" y="52"/>
                </a:cubicBezTo>
                <a:cubicBezTo>
                  <a:pt x="49" y="53"/>
                  <a:pt x="49" y="53"/>
                  <a:pt x="49" y="53"/>
                </a:cubicBezTo>
                <a:cubicBezTo>
                  <a:pt x="48" y="53"/>
                  <a:pt x="48" y="53"/>
                  <a:pt x="48" y="53"/>
                </a:cubicBezTo>
                <a:cubicBezTo>
                  <a:pt x="48" y="53"/>
                  <a:pt x="48" y="53"/>
                  <a:pt x="48" y="53"/>
                </a:cubicBezTo>
                <a:cubicBezTo>
                  <a:pt x="39" y="66"/>
                  <a:pt x="33" y="75"/>
                  <a:pt x="32" y="81"/>
                </a:cubicBezTo>
                <a:cubicBezTo>
                  <a:pt x="32" y="84"/>
                  <a:pt x="35" y="95"/>
                  <a:pt x="43" y="114"/>
                </a:cubicBezTo>
                <a:cubicBezTo>
                  <a:pt x="49" y="127"/>
                  <a:pt x="49" y="127"/>
                  <a:pt x="49" y="127"/>
                </a:cubicBezTo>
                <a:cubicBezTo>
                  <a:pt x="51" y="133"/>
                  <a:pt x="49" y="140"/>
                  <a:pt x="44" y="148"/>
                </a:cubicBezTo>
                <a:cubicBezTo>
                  <a:pt x="33" y="159"/>
                  <a:pt x="33" y="159"/>
                  <a:pt x="33" y="159"/>
                </a:cubicBezTo>
                <a:cubicBezTo>
                  <a:pt x="15" y="159"/>
                  <a:pt x="15" y="159"/>
                  <a:pt x="15" y="159"/>
                </a:cubicBezTo>
                <a:cubicBezTo>
                  <a:pt x="11" y="139"/>
                  <a:pt x="11" y="139"/>
                  <a:pt x="11" y="139"/>
                </a:cubicBezTo>
                <a:cubicBezTo>
                  <a:pt x="6" y="164"/>
                  <a:pt x="6" y="164"/>
                  <a:pt x="6" y="164"/>
                </a:cubicBezTo>
                <a:cubicBezTo>
                  <a:pt x="14" y="176"/>
                  <a:pt x="14" y="176"/>
                  <a:pt x="14" y="176"/>
                </a:cubicBezTo>
                <a:cubicBezTo>
                  <a:pt x="15" y="178"/>
                  <a:pt x="15" y="179"/>
                  <a:pt x="14" y="179"/>
                </a:cubicBezTo>
                <a:cubicBezTo>
                  <a:pt x="13" y="181"/>
                  <a:pt x="13" y="181"/>
                  <a:pt x="13" y="181"/>
                </a:cubicBezTo>
                <a:cubicBezTo>
                  <a:pt x="10" y="182"/>
                  <a:pt x="7" y="189"/>
                  <a:pt x="3" y="199"/>
                </a:cubicBezTo>
                <a:cubicBezTo>
                  <a:pt x="0" y="208"/>
                  <a:pt x="1" y="217"/>
                  <a:pt x="9" y="227"/>
                </a:cubicBezTo>
                <a:cubicBezTo>
                  <a:pt x="23" y="227"/>
                  <a:pt x="23" y="227"/>
                  <a:pt x="23" y="227"/>
                </a:cubicBezTo>
                <a:cubicBezTo>
                  <a:pt x="28" y="228"/>
                  <a:pt x="35" y="236"/>
                  <a:pt x="46" y="250"/>
                </a:cubicBezTo>
                <a:cubicBezTo>
                  <a:pt x="46" y="251"/>
                  <a:pt x="46" y="251"/>
                  <a:pt x="46" y="251"/>
                </a:cubicBezTo>
                <a:cubicBezTo>
                  <a:pt x="46" y="251"/>
                  <a:pt x="46" y="251"/>
                  <a:pt x="46" y="251"/>
                </a:cubicBezTo>
                <a:cubicBezTo>
                  <a:pt x="46" y="255"/>
                  <a:pt x="48" y="258"/>
                  <a:pt x="51" y="261"/>
                </a:cubicBezTo>
                <a:cubicBezTo>
                  <a:pt x="83" y="291"/>
                  <a:pt x="83" y="291"/>
                  <a:pt x="83" y="291"/>
                </a:cubicBezTo>
                <a:cubicBezTo>
                  <a:pt x="83" y="291"/>
                  <a:pt x="83" y="291"/>
                  <a:pt x="83" y="291"/>
                </a:cubicBezTo>
                <a:cubicBezTo>
                  <a:pt x="98" y="309"/>
                  <a:pt x="98" y="309"/>
                  <a:pt x="98" y="309"/>
                </a:cubicBezTo>
                <a:cubicBezTo>
                  <a:pt x="106" y="309"/>
                  <a:pt x="106" y="309"/>
                  <a:pt x="106" y="309"/>
                </a:cubicBezTo>
                <a:cubicBezTo>
                  <a:pt x="115" y="293"/>
                  <a:pt x="115" y="293"/>
                  <a:pt x="115" y="293"/>
                </a:cubicBezTo>
                <a:cubicBezTo>
                  <a:pt x="117" y="292"/>
                  <a:pt x="117" y="292"/>
                  <a:pt x="117" y="292"/>
                </a:cubicBezTo>
                <a:cubicBezTo>
                  <a:pt x="117" y="291"/>
                  <a:pt x="117" y="291"/>
                  <a:pt x="117" y="291"/>
                </a:cubicBezTo>
                <a:cubicBezTo>
                  <a:pt x="140" y="297"/>
                  <a:pt x="140" y="297"/>
                  <a:pt x="140" y="297"/>
                </a:cubicBezTo>
                <a:cubicBezTo>
                  <a:pt x="140" y="297"/>
                  <a:pt x="140" y="297"/>
                  <a:pt x="140" y="297"/>
                </a:cubicBezTo>
                <a:cubicBezTo>
                  <a:pt x="140" y="298"/>
                  <a:pt x="140" y="298"/>
                  <a:pt x="140" y="298"/>
                </a:cubicBezTo>
                <a:cubicBezTo>
                  <a:pt x="143" y="314"/>
                  <a:pt x="143" y="314"/>
                  <a:pt x="143" y="314"/>
                </a:cubicBezTo>
                <a:cubicBezTo>
                  <a:pt x="169" y="345"/>
                  <a:pt x="169" y="345"/>
                  <a:pt x="169" y="345"/>
                </a:cubicBezTo>
                <a:cubicBezTo>
                  <a:pt x="179" y="348"/>
                  <a:pt x="179" y="348"/>
                  <a:pt x="179" y="348"/>
                </a:cubicBezTo>
                <a:cubicBezTo>
                  <a:pt x="179" y="349"/>
                  <a:pt x="179" y="349"/>
                  <a:pt x="179" y="349"/>
                </a:cubicBezTo>
                <a:cubicBezTo>
                  <a:pt x="183" y="351"/>
                  <a:pt x="183" y="351"/>
                  <a:pt x="183" y="351"/>
                </a:cubicBezTo>
                <a:cubicBezTo>
                  <a:pt x="184" y="352"/>
                  <a:pt x="184" y="352"/>
                  <a:pt x="184" y="352"/>
                </a:cubicBezTo>
                <a:cubicBezTo>
                  <a:pt x="204" y="382"/>
                  <a:pt x="204" y="382"/>
                  <a:pt x="204" y="382"/>
                </a:cubicBezTo>
                <a:cubicBezTo>
                  <a:pt x="220" y="379"/>
                  <a:pt x="220" y="379"/>
                  <a:pt x="220" y="379"/>
                </a:cubicBezTo>
                <a:cubicBezTo>
                  <a:pt x="222" y="379"/>
                  <a:pt x="222" y="379"/>
                  <a:pt x="222" y="379"/>
                </a:cubicBezTo>
                <a:cubicBezTo>
                  <a:pt x="222" y="379"/>
                  <a:pt x="222" y="379"/>
                  <a:pt x="222" y="379"/>
                </a:cubicBezTo>
                <a:cubicBezTo>
                  <a:pt x="224" y="380"/>
                  <a:pt x="224" y="380"/>
                  <a:pt x="224" y="380"/>
                </a:cubicBezTo>
                <a:cubicBezTo>
                  <a:pt x="224" y="382"/>
                  <a:pt x="224" y="382"/>
                  <a:pt x="224" y="382"/>
                </a:cubicBezTo>
                <a:cubicBezTo>
                  <a:pt x="238" y="411"/>
                  <a:pt x="238" y="411"/>
                  <a:pt x="238" y="411"/>
                </a:cubicBezTo>
                <a:cubicBezTo>
                  <a:pt x="255" y="421"/>
                  <a:pt x="255" y="421"/>
                  <a:pt x="255" y="421"/>
                </a:cubicBezTo>
                <a:cubicBezTo>
                  <a:pt x="269" y="425"/>
                  <a:pt x="269" y="425"/>
                  <a:pt x="269" y="425"/>
                </a:cubicBezTo>
                <a:cubicBezTo>
                  <a:pt x="276" y="443"/>
                  <a:pt x="276" y="443"/>
                  <a:pt x="276" y="443"/>
                </a:cubicBezTo>
                <a:cubicBezTo>
                  <a:pt x="286" y="443"/>
                  <a:pt x="286" y="443"/>
                  <a:pt x="286" y="443"/>
                </a:cubicBezTo>
                <a:cubicBezTo>
                  <a:pt x="287" y="444"/>
                  <a:pt x="287" y="444"/>
                  <a:pt x="287" y="444"/>
                </a:cubicBezTo>
                <a:cubicBezTo>
                  <a:pt x="287" y="444"/>
                  <a:pt x="287" y="444"/>
                  <a:pt x="287" y="444"/>
                </a:cubicBezTo>
                <a:cubicBezTo>
                  <a:pt x="308" y="456"/>
                  <a:pt x="308" y="456"/>
                  <a:pt x="308" y="456"/>
                </a:cubicBezTo>
                <a:cubicBezTo>
                  <a:pt x="308" y="457"/>
                  <a:pt x="308" y="457"/>
                  <a:pt x="308" y="457"/>
                </a:cubicBezTo>
                <a:cubicBezTo>
                  <a:pt x="308" y="457"/>
                  <a:pt x="308" y="457"/>
                  <a:pt x="308" y="457"/>
                </a:cubicBezTo>
                <a:cubicBezTo>
                  <a:pt x="309" y="457"/>
                  <a:pt x="309" y="457"/>
                  <a:pt x="309" y="457"/>
                </a:cubicBezTo>
                <a:cubicBezTo>
                  <a:pt x="325" y="477"/>
                  <a:pt x="325" y="477"/>
                  <a:pt x="325" y="477"/>
                </a:cubicBezTo>
                <a:cubicBezTo>
                  <a:pt x="348" y="473"/>
                  <a:pt x="348" y="473"/>
                  <a:pt x="348" y="473"/>
                </a:cubicBezTo>
                <a:cubicBezTo>
                  <a:pt x="349" y="473"/>
                  <a:pt x="349" y="473"/>
                  <a:pt x="349" y="473"/>
                </a:cubicBezTo>
                <a:cubicBezTo>
                  <a:pt x="358" y="476"/>
                  <a:pt x="358" y="476"/>
                  <a:pt x="358" y="476"/>
                </a:cubicBezTo>
                <a:cubicBezTo>
                  <a:pt x="358" y="476"/>
                  <a:pt x="358" y="476"/>
                  <a:pt x="358" y="476"/>
                </a:cubicBezTo>
                <a:cubicBezTo>
                  <a:pt x="373" y="489"/>
                  <a:pt x="373" y="489"/>
                  <a:pt x="373" y="489"/>
                </a:cubicBezTo>
                <a:cubicBezTo>
                  <a:pt x="399" y="491"/>
                  <a:pt x="399" y="491"/>
                  <a:pt x="399" y="491"/>
                </a:cubicBezTo>
                <a:cubicBezTo>
                  <a:pt x="415" y="488"/>
                  <a:pt x="415" y="488"/>
                  <a:pt x="415" y="488"/>
                </a:cubicBezTo>
                <a:cubicBezTo>
                  <a:pt x="415" y="488"/>
                  <a:pt x="415" y="488"/>
                  <a:pt x="415" y="488"/>
                </a:cubicBezTo>
                <a:cubicBezTo>
                  <a:pt x="436" y="485"/>
                  <a:pt x="449" y="487"/>
                  <a:pt x="454" y="492"/>
                </a:cubicBezTo>
                <a:cubicBezTo>
                  <a:pt x="457" y="497"/>
                  <a:pt x="455" y="502"/>
                  <a:pt x="448" y="508"/>
                </a:cubicBezTo>
                <a:cubicBezTo>
                  <a:pt x="442" y="514"/>
                  <a:pt x="442" y="514"/>
                  <a:pt x="442" y="514"/>
                </a:cubicBezTo>
                <a:cubicBezTo>
                  <a:pt x="440" y="517"/>
                  <a:pt x="443" y="522"/>
                  <a:pt x="451" y="529"/>
                </a:cubicBezTo>
                <a:cubicBezTo>
                  <a:pt x="451" y="530"/>
                  <a:pt x="451" y="530"/>
                  <a:pt x="451" y="530"/>
                </a:cubicBezTo>
                <a:cubicBezTo>
                  <a:pt x="451" y="530"/>
                  <a:pt x="451" y="530"/>
                  <a:pt x="451" y="530"/>
                </a:cubicBezTo>
                <a:cubicBezTo>
                  <a:pt x="455" y="534"/>
                  <a:pt x="455" y="534"/>
                  <a:pt x="455" y="534"/>
                </a:cubicBezTo>
                <a:cubicBezTo>
                  <a:pt x="457" y="532"/>
                  <a:pt x="457" y="532"/>
                  <a:pt x="457" y="532"/>
                </a:cubicBezTo>
                <a:cubicBezTo>
                  <a:pt x="472" y="504"/>
                  <a:pt x="485" y="488"/>
                  <a:pt x="493" y="485"/>
                </a:cubicBezTo>
                <a:cubicBezTo>
                  <a:pt x="502" y="482"/>
                  <a:pt x="521" y="490"/>
                  <a:pt x="551" y="508"/>
                </a:cubicBezTo>
                <a:cubicBezTo>
                  <a:pt x="587" y="515"/>
                  <a:pt x="587" y="515"/>
                  <a:pt x="587" y="515"/>
                </a:cubicBezTo>
                <a:cubicBezTo>
                  <a:pt x="587" y="516"/>
                  <a:pt x="587" y="516"/>
                  <a:pt x="587" y="516"/>
                </a:cubicBezTo>
                <a:cubicBezTo>
                  <a:pt x="587" y="517"/>
                  <a:pt x="587" y="517"/>
                  <a:pt x="587" y="517"/>
                </a:cubicBezTo>
                <a:cubicBezTo>
                  <a:pt x="585" y="534"/>
                  <a:pt x="585" y="534"/>
                  <a:pt x="585" y="534"/>
                </a:cubicBezTo>
                <a:cubicBezTo>
                  <a:pt x="603" y="536"/>
                  <a:pt x="603" y="536"/>
                  <a:pt x="603" y="536"/>
                </a:cubicBezTo>
                <a:cubicBezTo>
                  <a:pt x="602" y="559"/>
                  <a:pt x="602" y="559"/>
                  <a:pt x="602" y="559"/>
                </a:cubicBezTo>
                <a:cubicBezTo>
                  <a:pt x="608" y="570"/>
                  <a:pt x="612" y="576"/>
                  <a:pt x="614" y="578"/>
                </a:cubicBezTo>
                <a:cubicBezTo>
                  <a:pt x="618" y="580"/>
                  <a:pt x="636" y="580"/>
                  <a:pt x="668" y="578"/>
                </a:cubicBezTo>
                <a:cubicBezTo>
                  <a:pt x="687" y="568"/>
                  <a:pt x="687" y="568"/>
                  <a:pt x="687" y="568"/>
                </a:cubicBezTo>
                <a:cubicBezTo>
                  <a:pt x="705" y="542"/>
                  <a:pt x="705" y="542"/>
                  <a:pt x="705" y="542"/>
                </a:cubicBezTo>
                <a:cubicBezTo>
                  <a:pt x="727" y="542"/>
                  <a:pt x="727" y="542"/>
                  <a:pt x="727" y="542"/>
                </a:cubicBezTo>
                <a:cubicBezTo>
                  <a:pt x="737" y="539"/>
                  <a:pt x="737" y="539"/>
                  <a:pt x="737" y="539"/>
                </a:cubicBezTo>
                <a:cubicBezTo>
                  <a:pt x="777" y="516"/>
                  <a:pt x="777" y="516"/>
                  <a:pt x="777" y="516"/>
                </a:cubicBezTo>
                <a:cubicBezTo>
                  <a:pt x="778" y="516"/>
                  <a:pt x="778" y="516"/>
                  <a:pt x="778" y="516"/>
                </a:cubicBezTo>
                <a:cubicBezTo>
                  <a:pt x="778" y="515"/>
                  <a:pt x="778" y="515"/>
                  <a:pt x="778" y="515"/>
                </a:cubicBezTo>
                <a:cubicBezTo>
                  <a:pt x="778" y="515"/>
                  <a:pt x="778" y="515"/>
                  <a:pt x="778" y="515"/>
                </a:cubicBezTo>
                <a:cubicBezTo>
                  <a:pt x="801" y="513"/>
                  <a:pt x="815" y="512"/>
                  <a:pt x="818" y="515"/>
                </a:cubicBezTo>
                <a:cubicBezTo>
                  <a:pt x="844" y="537"/>
                  <a:pt x="844" y="537"/>
                  <a:pt x="844" y="537"/>
                </a:cubicBezTo>
                <a:cubicBezTo>
                  <a:pt x="852" y="540"/>
                  <a:pt x="852" y="540"/>
                  <a:pt x="852" y="540"/>
                </a:cubicBezTo>
                <a:cubicBezTo>
                  <a:pt x="854" y="541"/>
                  <a:pt x="854" y="541"/>
                  <a:pt x="854" y="541"/>
                </a:cubicBezTo>
                <a:cubicBezTo>
                  <a:pt x="864" y="545"/>
                  <a:pt x="864" y="545"/>
                  <a:pt x="864" y="545"/>
                </a:cubicBezTo>
                <a:cubicBezTo>
                  <a:pt x="865" y="546"/>
                  <a:pt x="865" y="546"/>
                  <a:pt x="865" y="546"/>
                </a:cubicBezTo>
                <a:cubicBezTo>
                  <a:pt x="865" y="544"/>
                  <a:pt x="865" y="544"/>
                  <a:pt x="865" y="544"/>
                </a:cubicBezTo>
                <a:cubicBezTo>
                  <a:pt x="865" y="544"/>
                  <a:pt x="865" y="544"/>
                  <a:pt x="865" y="544"/>
                </a:cubicBezTo>
                <a:cubicBezTo>
                  <a:pt x="865" y="543"/>
                  <a:pt x="865" y="543"/>
                  <a:pt x="865" y="543"/>
                </a:cubicBezTo>
                <a:cubicBezTo>
                  <a:pt x="865" y="542"/>
                  <a:pt x="865" y="542"/>
                  <a:pt x="865" y="542"/>
                </a:cubicBezTo>
                <a:cubicBezTo>
                  <a:pt x="869" y="524"/>
                  <a:pt x="869" y="524"/>
                  <a:pt x="869" y="524"/>
                </a:cubicBezTo>
                <a:cubicBezTo>
                  <a:pt x="867" y="519"/>
                  <a:pt x="867" y="515"/>
                  <a:pt x="869" y="511"/>
                </a:cubicBezTo>
                <a:cubicBezTo>
                  <a:pt x="870" y="508"/>
                  <a:pt x="873" y="506"/>
                  <a:pt x="878" y="505"/>
                </a:cubicBezTo>
                <a:cubicBezTo>
                  <a:pt x="887" y="503"/>
                  <a:pt x="895" y="511"/>
                  <a:pt x="904" y="528"/>
                </a:cubicBezTo>
                <a:cubicBezTo>
                  <a:pt x="905" y="528"/>
                  <a:pt x="905" y="528"/>
                  <a:pt x="905" y="528"/>
                </a:cubicBezTo>
                <a:cubicBezTo>
                  <a:pt x="906" y="528"/>
                  <a:pt x="906" y="528"/>
                  <a:pt x="906" y="528"/>
                </a:cubicBezTo>
                <a:cubicBezTo>
                  <a:pt x="921" y="522"/>
                  <a:pt x="921" y="522"/>
                  <a:pt x="921" y="522"/>
                </a:cubicBezTo>
                <a:cubicBezTo>
                  <a:pt x="924" y="521"/>
                  <a:pt x="925" y="518"/>
                  <a:pt x="925" y="515"/>
                </a:cubicBezTo>
                <a:cubicBezTo>
                  <a:pt x="922" y="504"/>
                  <a:pt x="922" y="504"/>
                  <a:pt x="922" y="504"/>
                </a:cubicBezTo>
                <a:cubicBezTo>
                  <a:pt x="922" y="504"/>
                  <a:pt x="922" y="504"/>
                  <a:pt x="922" y="504"/>
                </a:cubicBezTo>
                <a:cubicBezTo>
                  <a:pt x="921" y="499"/>
                  <a:pt x="922" y="494"/>
                  <a:pt x="927" y="493"/>
                </a:cubicBezTo>
                <a:cubicBezTo>
                  <a:pt x="933" y="488"/>
                  <a:pt x="933" y="488"/>
                  <a:pt x="933" y="488"/>
                </a:cubicBezTo>
                <a:cubicBezTo>
                  <a:pt x="946" y="474"/>
                  <a:pt x="946" y="474"/>
                  <a:pt x="946" y="474"/>
                </a:cubicBezTo>
                <a:cubicBezTo>
                  <a:pt x="955" y="454"/>
                  <a:pt x="955" y="454"/>
                  <a:pt x="955" y="454"/>
                </a:cubicBezTo>
                <a:cubicBezTo>
                  <a:pt x="947" y="441"/>
                  <a:pt x="945" y="432"/>
                  <a:pt x="947" y="426"/>
                </a:cubicBezTo>
                <a:cubicBezTo>
                  <a:pt x="949" y="409"/>
                  <a:pt x="949" y="409"/>
                  <a:pt x="949" y="409"/>
                </a:cubicBezTo>
                <a:cubicBezTo>
                  <a:pt x="945" y="402"/>
                  <a:pt x="943" y="397"/>
                  <a:pt x="943" y="393"/>
                </a:cubicBezTo>
                <a:cubicBezTo>
                  <a:pt x="943" y="391"/>
                  <a:pt x="941" y="385"/>
                  <a:pt x="936" y="378"/>
                </a:cubicBezTo>
                <a:cubicBezTo>
                  <a:pt x="936" y="378"/>
                  <a:pt x="936" y="378"/>
                  <a:pt x="936" y="378"/>
                </a:cubicBezTo>
                <a:cubicBezTo>
                  <a:pt x="936" y="376"/>
                  <a:pt x="936" y="376"/>
                  <a:pt x="936" y="376"/>
                </a:cubicBezTo>
                <a:cubicBezTo>
                  <a:pt x="934" y="354"/>
                  <a:pt x="934" y="354"/>
                  <a:pt x="934" y="354"/>
                </a:cubicBezTo>
                <a:cubicBezTo>
                  <a:pt x="933" y="351"/>
                  <a:pt x="933" y="346"/>
                  <a:pt x="934" y="340"/>
                </a:cubicBezTo>
                <a:cubicBezTo>
                  <a:pt x="928" y="335"/>
                  <a:pt x="925" y="331"/>
                  <a:pt x="922" y="327"/>
                </a:cubicBezTo>
                <a:cubicBezTo>
                  <a:pt x="913" y="315"/>
                  <a:pt x="913" y="315"/>
                  <a:pt x="913" y="315"/>
                </a:cubicBezTo>
                <a:cubicBezTo>
                  <a:pt x="912" y="314"/>
                  <a:pt x="912" y="314"/>
                  <a:pt x="912" y="314"/>
                </a:cubicBezTo>
                <a:cubicBezTo>
                  <a:pt x="912" y="313"/>
                  <a:pt x="912" y="313"/>
                  <a:pt x="912" y="313"/>
                </a:cubicBezTo>
                <a:cubicBezTo>
                  <a:pt x="912" y="312"/>
                  <a:pt x="912" y="312"/>
                  <a:pt x="912" y="312"/>
                </a:cubicBezTo>
                <a:cubicBezTo>
                  <a:pt x="909" y="297"/>
                  <a:pt x="909" y="297"/>
                  <a:pt x="909" y="297"/>
                </a:cubicBezTo>
                <a:cubicBezTo>
                  <a:pt x="900" y="290"/>
                  <a:pt x="900" y="290"/>
                  <a:pt x="900" y="290"/>
                </a:cubicBezTo>
                <a:cubicBezTo>
                  <a:pt x="900" y="291"/>
                  <a:pt x="900" y="291"/>
                  <a:pt x="900" y="291"/>
                </a:cubicBezTo>
                <a:cubicBezTo>
                  <a:pt x="883" y="277"/>
                  <a:pt x="883" y="277"/>
                  <a:pt x="883" y="277"/>
                </a:cubicBezTo>
                <a:cubicBezTo>
                  <a:pt x="883" y="278"/>
                  <a:pt x="883" y="278"/>
                  <a:pt x="883" y="278"/>
                </a:cubicBezTo>
                <a:cubicBezTo>
                  <a:pt x="885" y="297"/>
                  <a:pt x="885" y="297"/>
                  <a:pt x="885" y="297"/>
                </a:cubicBezTo>
                <a:cubicBezTo>
                  <a:pt x="885" y="297"/>
                  <a:pt x="885" y="297"/>
                  <a:pt x="885" y="297"/>
                </a:cubicBezTo>
                <a:cubicBezTo>
                  <a:pt x="885" y="299"/>
                  <a:pt x="885" y="299"/>
                  <a:pt x="885" y="299"/>
                </a:cubicBezTo>
                <a:cubicBezTo>
                  <a:pt x="876" y="303"/>
                  <a:pt x="876" y="303"/>
                  <a:pt x="876" y="303"/>
                </a:cubicBezTo>
                <a:cubicBezTo>
                  <a:pt x="875" y="315"/>
                  <a:pt x="875" y="315"/>
                  <a:pt x="875" y="315"/>
                </a:cubicBezTo>
                <a:cubicBezTo>
                  <a:pt x="875" y="317"/>
                  <a:pt x="875" y="317"/>
                  <a:pt x="875" y="317"/>
                </a:cubicBezTo>
                <a:cubicBezTo>
                  <a:pt x="854" y="325"/>
                  <a:pt x="854" y="325"/>
                  <a:pt x="854" y="325"/>
                </a:cubicBezTo>
                <a:cubicBezTo>
                  <a:pt x="846" y="308"/>
                  <a:pt x="846" y="308"/>
                  <a:pt x="846" y="308"/>
                </a:cubicBezTo>
                <a:cubicBezTo>
                  <a:pt x="842" y="307"/>
                  <a:pt x="842" y="307"/>
                  <a:pt x="842" y="307"/>
                </a:cubicBezTo>
                <a:cubicBezTo>
                  <a:pt x="835" y="314"/>
                  <a:pt x="835" y="314"/>
                  <a:pt x="835" y="314"/>
                </a:cubicBezTo>
                <a:cubicBezTo>
                  <a:pt x="831" y="326"/>
                  <a:pt x="831" y="326"/>
                  <a:pt x="831" y="326"/>
                </a:cubicBezTo>
                <a:cubicBezTo>
                  <a:pt x="816" y="330"/>
                  <a:pt x="816" y="330"/>
                  <a:pt x="816" y="330"/>
                </a:cubicBezTo>
                <a:cubicBezTo>
                  <a:pt x="807" y="324"/>
                  <a:pt x="807" y="324"/>
                  <a:pt x="807" y="324"/>
                </a:cubicBezTo>
                <a:cubicBezTo>
                  <a:pt x="795" y="320"/>
                  <a:pt x="795" y="320"/>
                  <a:pt x="795" y="320"/>
                </a:cubicBezTo>
                <a:cubicBezTo>
                  <a:pt x="792" y="303"/>
                  <a:pt x="792" y="303"/>
                  <a:pt x="792" y="303"/>
                </a:cubicBezTo>
                <a:cubicBezTo>
                  <a:pt x="787" y="293"/>
                  <a:pt x="787" y="293"/>
                  <a:pt x="787" y="293"/>
                </a:cubicBezTo>
                <a:cubicBezTo>
                  <a:pt x="780" y="290"/>
                  <a:pt x="780" y="290"/>
                  <a:pt x="780" y="290"/>
                </a:cubicBezTo>
                <a:cubicBezTo>
                  <a:pt x="779" y="289"/>
                  <a:pt x="779" y="289"/>
                  <a:pt x="779" y="289"/>
                </a:cubicBezTo>
                <a:cubicBezTo>
                  <a:pt x="773" y="282"/>
                  <a:pt x="773" y="282"/>
                  <a:pt x="773" y="282"/>
                </a:cubicBezTo>
                <a:cubicBezTo>
                  <a:pt x="773" y="282"/>
                  <a:pt x="773" y="282"/>
                  <a:pt x="773" y="282"/>
                </a:cubicBezTo>
                <a:cubicBezTo>
                  <a:pt x="768" y="272"/>
                  <a:pt x="768" y="272"/>
                  <a:pt x="768" y="272"/>
                </a:cubicBezTo>
                <a:cubicBezTo>
                  <a:pt x="760" y="261"/>
                  <a:pt x="760" y="261"/>
                  <a:pt x="760" y="261"/>
                </a:cubicBezTo>
                <a:cubicBezTo>
                  <a:pt x="752" y="261"/>
                  <a:pt x="752" y="261"/>
                  <a:pt x="752" y="261"/>
                </a:cubicBezTo>
                <a:cubicBezTo>
                  <a:pt x="740" y="266"/>
                  <a:pt x="740" y="266"/>
                  <a:pt x="740" y="266"/>
                </a:cubicBezTo>
                <a:cubicBezTo>
                  <a:pt x="739" y="266"/>
                  <a:pt x="739" y="266"/>
                  <a:pt x="739" y="266"/>
                </a:cubicBezTo>
                <a:cubicBezTo>
                  <a:pt x="709" y="264"/>
                  <a:pt x="709" y="264"/>
                  <a:pt x="709" y="264"/>
                </a:cubicBezTo>
                <a:cubicBezTo>
                  <a:pt x="685" y="260"/>
                  <a:pt x="685" y="260"/>
                  <a:pt x="685" y="260"/>
                </a:cubicBezTo>
                <a:cubicBezTo>
                  <a:pt x="683" y="258"/>
                  <a:pt x="679" y="257"/>
                  <a:pt x="672" y="252"/>
                </a:cubicBezTo>
                <a:cubicBezTo>
                  <a:pt x="654" y="246"/>
                  <a:pt x="654" y="246"/>
                  <a:pt x="654" y="246"/>
                </a:cubicBezTo>
                <a:cubicBezTo>
                  <a:pt x="640" y="243"/>
                  <a:pt x="632" y="240"/>
                  <a:pt x="630" y="236"/>
                </a:cubicBezTo>
                <a:cubicBezTo>
                  <a:pt x="627" y="234"/>
                  <a:pt x="627" y="234"/>
                  <a:pt x="627" y="234"/>
                </a:cubicBezTo>
                <a:cubicBezTo>
                  <a:pt x="623" y="233"/>
                  <a:pt x="623" y="233"/>
                  <a:pt x="623" y="233"/>
                </a:cubicBezTo>
                <a:cubicBezTo>
                  <a:pt x="612" y="227"/>
                  <a:pt x="612" y="227"/>
                  <a:pt x="612" y="227"/>
                </a:cubicBezTo>
                <a:cubicBezTo>
                  <a:pt x="611" y="226"/>
                  <a:pt x="611" y="226"/>
                  <a:pt x="611" y="226"/>
                </a:cubicBezTo>
                <a:cubicBezTo>
                  <a:pt x="609" y="224"/>
                  <a:pt x="607" y="222"/>
                  <a:pt x="606" y="220"/>
                </a:cubicBezTo>
                <a:cubicBezTo>
                  <a:pt x="604" y="214"/>
                  <a:pt x="604" y="214"/>
                  <a:pt x="604" y="214"/>
                </a:cubicBezTo>
                <a:cubicBezTo>
                  <a:pt x="599" y="207"/>
                  <a:pt x="599" y="207"/>
                  <a:pt x="599" y="207"/>
                </a:cubicBezTo>
                <a:cubicBezTo>
                  <a:pt x="591" y="203"/>
                  <a:pt x="591" y="203"/>
                  <a:pt x="591" y="203"/>
                </a:cubicBezTo>
                <a:cubicBezTo>
                  <a:pt x="588" y="205"/>
                  <a:pt x="588" y="205"/>
                  <a:pt x="588" y="205"/>
                </a:cubicBezTo>
                <a:cubicBezTo>
                  <a:pt x="585" y="207"/>
                  <a:pt x="585" y="207"/>
                  <a:pt x="585" y="207"/>
                </a:cubicBezTo>
                <a:cubicBezTo>
                  <a:pt x="583" y="209"/>
                  <a:pt x="583" y="209"/>
                  <a:pt x="583" y="209"/>
                </a:cubicBezTo>
                <a:cubicBezTo>
                  <a:pt x="580" y="211"/>
                  <a:pt x="577" y="212"/>
                  <a:pt x="574" y="213"/>
                </a:cubicBezTo>
                <a:cubicBezTo>
                  <a:pt x="570" y="214"/>
                  <a:pt x="565" y="212"/>
                  <a:pt x="559" y="206"/>
                </a:cubicBezTo>
                <a:cubicBezTo>
                  <a:pt x="548" y="193"/>
                  <a:pt x="548" y="193"/>
                  <a:pt x="548" y="193"/>
                </a:cubicBezTo>
                <a:cubicBezTo>
                  <a:pt x="543" y="188"/>
                  <a:pt x="540" y="184"/>
                  <a:pt x="539" y="181"/>
                </a:cubicBezTo>
                <a:cubicBezTo>
                  <a:pt x="536" y="176"/>
                  <a:pt x="536" y="176"/>
                  <a:pt x="536" y="176"/>
                </a:cubicBezTo>
                <a:cubicBezTo>
                  <a:pt x="532" y="172"/>
                  <a:pt x="529" y="167"/>
                  <a:pt x="527" y="164"/>
                </a:cubicBezTo>
                <a:cubicBezTo>
                  <a:pt x="525" y="158"/>
                  <a:pt x="525" y="153"/>
                  <a:pt x="526" y="148"/>
                </a:cubicBezTo>
                <a:cubicBezTo>
                  <a:pt x="526" y="148"/>
                  <a:pt x="526" y="148"/>
                  <a:pt x="526" y="148"/>
                </a:cubicBezTo>
                <a:cubicBezTo>
                  <a:pt x="526" y="148"/>
                  <a:pt x="526" y="148"/>
                  <a:pt x="526" y="148"/>
                </a:cubicBezTo>
                <a:cubicBezTo>
                  <a:pt x="534" y="135"/>
                  <a:pt x="534" y="135"/>
                  <a:pt x="534" y="135"/>
                </a:cubicBezTo>
                <a:cubicBezTo>
                  <a:pt x="539" y="121"/>
                  <a:pt x="539" y="121"/>
                  <a:pt x="539" y="121"/>
                </a:cubicBezTo>
                <a:cubicBezTo>
                  <a:pt x="540" y="111"/>
                  <a:pt x="540" y="111"/>
                  <a:pt x="540" y="111"/>
                </a:cubicBezTo>
                <a:cubicBezTo>
                  <a:pt x="537" y="97"/>
                  <a:pt x="537" y="97"/>
                  <a:pt x="537" y="97"/>
                </a:cubicBezTo>
                <a:cubicBezTo>
                  <a:pt x="528" y="90"/>
                  <a:pt x="528" y="90"/>
                  <a:pt x="528" y="90"/>
                </a:cubicBezTo>
                <a:cubicBezTo>
                  <a:pt x="530" y="78"/>
                  <a:pt x="530" y="78"/>
                  <a:pt x="530" y="78"/>
                </a:cubicBezTo>
                <a:cubicBezTo>
                  <a:pt x="530" y="70"/>
                  <a:pt x="533" y="65"/>
                  <a:pt x="539" y="64"/>
                </a:cubicBezTo>
                <a:cubicBezTo>
                  <a:pt x="541" y="63"/>
                  <a:pt x="542" y="62"/>
                  <a:pt x="542" y="60"/>
                </a:cubicBezTo>
                <a:cubicBezTo>
                  <a:pt x="542" y="59"/>
                  <a:pt x="542" y="59"/>
                  <a:pt x="542" y="59"/>
                </a:cubicBezTo>
                <a:cubicBezTo>
                  <a:pt x="542" y="47"/>
                  <a:pt x="542" y="47"/>
                  <a:pt x="542" y="47"/>
                </a:cubicBezTo>
                <a:cubicBezTo>
                  <a:pt x="542" y="46"/>
                  <a:pt x="542" y="46"/>
                  <a:pt x="542" y="46"/>
                </a:cubicBezTo>
                <a:cubicBezTo>
                  <a:pt x="542" y="46"/>
                  <a:pt x="542" y="46"/>
                  <a:pt x="542" y="46"/>
                </a:cubicBezTo>
                <a:cubicBezTo>
                  <a:pt x="542" y="33"/>
                  <a:pt x="542" y="33"/>
                  <a:pt x="542" y="33"/>
                </a:cubicBezTo>
                <a:cubicBezTo>
                  <a:pt x="541" y="33"/>
                  <a:pt x="541" y="33"/>
                  <a:pt x="541" y="33"/>
                </a:cubicBezTo>
                <a:cubicBezTo>
                  <a:pt x="540" y="32"/>
                  <a:pt x="540" y="32"/>
                  <a:pt x="540" y="32"/>
                </a:cubicBezTo>
                <a:cubicBezTo>
                  <a:pt x="540" y="32"/>
                  <a:pt x="540" y="32"/>
                  <a:pt x="540" y="32"/>
                </a:cubicBezTo>
                <a:cubicBezTo>
                  <a:pt x="540" y="32"/>
                  <a:pt x="540" y="32"/>
                  <a:pt x="540" y="32"/>
                </a:cubicBezTo>
                <a:cubicBezTo>
                  <a:pt x="538" y="31"/>
                  <a:pt x="538" y="31"/>
                  <a:pt x="538" y="31"/>
                </a:cubicBezTo>
                <a:cubicBezTo>
                  <a:pt x="538" y="30"/>
                  <a:pt x="538" y="30"/>
                  <a:pt x="538" y="30"/>
                </a:cubicBezTo>
                <a:cubicBezTo>
                  <a:pt x="537" y="30"/>
                  <a:pt x="537" y="30"/>
                  <a:pt x="537" y="30"/>
                </a:cubicBezTo>
                <a:cubicBezTo>
                  <a:pt x="526" y="23"/>
                  <a:pt x="526" y="23"/>
                  <a:pt x="526" y="23"/>
                </a:cubicBezTo>
                <a:cubicBezTo>
                  <a:pt x="526" y="23"/>
                  <a:pt x="526" y="23"/>
                  <a:pt x="526" y="23"/>
                </a:cubicBezTo>
                <a:cubicBezTo>
                  <a:pt x="526" y="23"/>
                  <a:pt x="526" y="23"/>
                  <a:pt x="526" y="23"/>
                </a:cubicBezTo>
                <a:cubicBezTo>
                  <a:pt x="517" y="16"/>
                  <a:pt x="517" y="16"/>
                  <a:pt x="517" y="16"/>
                </a:cubicBezTo>
                <a:cubicBezTo>
                  <a:pt x="489" y="10"/>
                  <a:pt x="489" y="10"/>
                  <a:pt x="489" y="10"/>
                </a:cubicBezTo>
                <a:cubicBezTo>
                  <a:pt x="489" y="10"/>
                  <a:pt x="489" y="10"/>
                  <a:pt x="489" y="10"/>
                </a:cubicBezTo>
                <a:cubicBezTo>
                  <a:pt x="480" y="3"/>
                  <a:pt x="480" y="3"/>
                  <a:pt x="480" y="3"/>
                </a:cubicBezTo>
                <a:cubicBezTo>
                  <a:pt x="463" y="3"/>
                  <a:pt x="463" y="3"/>
                  <a:pt x="463" y="3"/>
                </a:cubicBezTo>
                <a:cubicBezTo>
                  <a:pt x="460" y="3"/>
                  <a:pt x="457" y="5"/>
                  <a:pt x="453" y="8"/>
                </a:cubicBezTo>
                <a:cubicBezTo>
                  <a:pt x="452" y="8"/>
                  <a:pt x="452" y="8"/>
                  <a:pt x="452" y="8"/>
                </a:cubicBezTo>
                <a:cubicBezTo>
                  <a:pt x="439" y="13"/>
                  <a:pt x="439" y="13"/>
                  <a:pt x="439" y="13"/>
                </a:cubicBezTo>
                <a:cubicBezTo>
                  <a:pt x="406" y="13"/>
                  <a:pt x="406" y="13"/>
                  <a:pt x="406" y="13"/>
                </a:cubicBezTo>
                <a:cubicBezTo>
                  <a:pt x="401" y="14"/>
                  <a:pt x="397" y="15"/>
                  <a:pt x="394" y="17"/>
                </a:cubicBezTo>
                <a:cubicBezTo>
                  <a:pt x="390" y="20"/>
                  <a:pt x="384" y="23"/>
                  <a:pt x="375" y="26"/>
                </a:cubicBezTo>
                <a:cubicBezTo>
                  <a:pt x="359" y="29"/>
                  <a:pt x="359" y="29"/>
                  <a:pt x="359" y="29"/>
                </a:cubicBezTo>
                <a:cubicBezTo>
                  <a:pt x="359" y="30"/>
                  <a:pt x="359" y="30"/>
                  <a:pt x="359" y="30"/>
                </a:cubicBezTo>
                <a:cubicBezTo>
                  <a:pt x="358" y="30"/>
                  <a:pt x="358" y="30"/>
                  <a:pt x="358" y="30"/>
                </a:cubicBezTo>
                <a:cubicBezTo>
                  <a:pt x="335" y="28"/>
                  <a:pt x="335" y="28"/>
                  <a:pt x="335" y="28"/>
                </a:cubicBezTo>
                <a:cubicBezTo>
                  <a:pt x="333" y="27"/>
                  <a:pt x="333" y="27"/>
                  <a:pt x="333" y="27"/>
                </a:cubicBezTo>
                <a:cubicBezTo>
                  <a:pt x="334" y="28"/>
                  <a:pt x="334" y="28"/>
                  <a:pt x="334" y="28"/>
                </a:cubicBezTo>
                <a:cubicBezTo>
                  <a:pt x="333" y="27"/>
                  <a:pt x="333" y="27"/>
                  <a:pt x="333" y="27"/>
                </a:cubicBezTo>
                <a:cubicBezTo>
                  <a:pt x="325" y="26"/>
                  <a:pt x="325" y="26"/>
                  <a:pt x="325" y="26"/>
                </a:cubicBezTo>
                <a:cubicBezTo>
                  <a:pt x="312" y="31"/>
                  <a:pt x="312" y="31"/>
                  <a:pt x="312" y="31"/>
                </a:cubicBezTo>
                <a:cubicBezTo>
                  <a:pt x="285" y="33"/>
                  <a:pt x="285" y="33"/>
                  <a:pt x="285" y="33"/>
                </a:cubicBezTo>
                <a:cubicBezTo>
                  <a:pt x="285" y="33"/>
                  <a:pt x="285" y="33"/>
                  <a:pt x="285" y="33"/>
                </a:cubicBezTo>
                <a:cubicBezTo>
                  <a:pt x="284" y="33"/>
                  <a:pt x="284" y="33"/>
                  <a:pt x="284" y="33"/>
                </a:cubicBezTo>
                <a:cubicBezTo>
                  <a:pt x="271" y="28"/>
                  <a:pt x="271" y="28"/>
                  <a:pt x="271" y="28"/>
                </a:cubicBezTo>
                <a:cubicBezTo>
                  <a:pt x="260" y="28"/>
                  <a:pt x="260" y="28"/>
                  <a:pt x="260" y="28"/>
                </a:cubicBezTo>
                <a:cubicBezTo>
                  <a:pt x="255" y="26"/>
                  <a:pt x="250" y="23"/>
                  <a:pt x="244" y="16"/>
                </a:cubicBezTo>
                <a:cubicBezTo>
                  <a:pt x="243" y="14"/>
                  <a:pt x="243" y="14"/>
                  <a:pt x="243" y="14"/>
                </a:cubicBezTo>
                <a:cubicBezTo>
                  <a:pt x="242" y="9"/>
                  <a:pt x="240" y="6"/>
                  <a:pt x="239" y="5"/>
                </a:cubicBezTo>
                <a:cubicBezTo>
                  <a:pt x="236" y="3"/>
                  <a:pt x="236" y="3"/>
                  <a:pt x="236" y="3"/>
                </a:cubicBezTo>
                <a:cubicBezTo>
                  <a:pt x="231" y="0"/>
                  <a:pt x="231" y="0"/>
                  <a:pt x="231" y="0"/>
                </a:cubicBezTo>
                <a:cubicBezTo>
                  <a:pt x="226" y="5"/>
                  <a:pt x="226" y="5"/>
                  <a:pt x="226" y="5"/>
                </a:cubicBezTo>
                <a:cubicBezTo>
                  <a:pt x="225" y="6"/>
                  <a:pt x="225" y="6"/>
                  <a:pt x="225" y="6"/>
                </a:cubicBezTo>
                <a:cubicBezTo>
                  <a:pt x="206" y="14"/>
                  <a:pt x="206" y="14"/>
                  <a:pt x="206" y="14"/>
                </a:cubicBezTo>
                <a:cubicBezTo>
                  <a:pt x="205" y="14"/>
                  <a:pt x="205" y="14"/>
                  <a:pt x="205" y="14"/>
                </a:cubicBezTo>
                <a:cubicBezTo>
                  <a:pt x="204" y="14"/>
                  <a:pt x="204" y="14"/>
                  <a:pt x="204" y="14"/>
                </a:cubicBezTo>
                <a:cubicBezTo>
                  <a:pt x="180" y="17"/>
                  <a:pt x="180" y="17"/>
                  <a:pt x="180" y="17"/>
                </a:cubicBezTo>
                <a:cubicBezTo>
                  <a:pt x="177" y="17"/>
                  <a:pt x="170" y="15"/>
                  <a:pt x="161" y="13"/>
                </a:cubicBezTo>
                <a:cubicBezTo>
                  <a:pt x="140" y="9"/>
                  <a:pt x="140" y="9"/>
                  <a:pt x="140" y="9"/>
                </a:cubicBezTo>
                <a:cubicBezTo>
                  <a:pt x="140" y="9"/>
                  <a:pt x="140" y="9"/>
                  <a:pt x="140" y="9"/>
                </a:cubicBezTo>
                <a:cubicBezTo>
                  <a:pt x="140" y="9"/>
                  <a:pt x="140" y="9"/>
                  <a:pt x="140" y="9"/>
                </a:cubicBezTo>
                <a:cubicBezTo>
                  <a:pt x="128" y="2"/>
                  <a:pt x="128" y="2"/>
                  <a:pt x="128" y="2"/>
                </a:cubicBezTo>
                <a:lnTo>
                  <a:pt x="117" y="2"/>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54" name="Freeform 19"/>
          <p:cNvSpPr/>
          <p:nvPr/>
        </p:nvSpPr>
        <p:spPr>
          <a:xfrm>
            <a:off x="2954338" y="4721225"/>
            <a:ext cx="1073150" cy="1122363"/>
          </a:xfrm>
          <a:custGeom>
            <a:avLst/>
            <a:gdLst>
              <a:gd name="txL" fmla="*/ 0 w 431"/>
              <a:gd name="txT" fmla="*/ 0 h 450"/>
              <a:gd name="txR" fmla="*/ 431 w 431"/>
              <a:gd name="txB" fmla="*/ 450 h 450"/>
            </a:gdLst>
            <a:ahLst/>
            <a:cxnLst>
              <a:cxn ang="0">
                <a:pos x="86795689" y="1723144117"/>
              </a:cxn>
              <a:cxn ang="0">
                <a:pos x="378177113" y="1710703350"/>
              </a:cxn>
              <a:cxn ang="0">
                <a:pos x="396776714" y="1841336391"/>
              </a:cxn>
              <a:cxn ang="0">
                <a:pos x="632364196" y="2090166695"/>
              </a:cxn>
              <a:cxn ang="0">
                <a:pos x="675760932" y="2147483647"/>
              </a:cxn>
              <a:cxn ang="0">
                <a:pos x="1035340777" y="2147483647"/>
              </a:cxn>
              <a:cxn ang="0">
                <a:pos x="1103534336" y="2147483647"/>
              </a:cxn>
              <a:cxn ang="0">
                <a:pos x="1270925769" y="2147483647"/>
              </a:cxn>
              <a:cxn ang="0">
                <a:pos x="1277125637" y="2147483647"/>
              </a:cxn>
              <a:cxn ang="0">
                <a:pos x="1264725902" y="2147483647"/>
              </a:cxn>
              <a:cxn ang="0">
                <a:pos x="1518910807" y="2147483647"/>
              </a:cxn>
              <a:cxn ang="0">
                <a:pos x="1785495135" y="2147483647"/>
              </a:cxn>
              <a:cxn ang="0">
                <a:pos x="2064479198" y="2147483647"/>
              </a:cxn>
              <a:cxn ang="0">
                <a:pos x="2147483647" y="1990635571"/>
              </a:cxn>
              <a:cxn ang="0">
                <a:pos x="2147483647" y="2021739983"/>
              </a:cxn>
              <a:cxn ang="0">
                <a:pos x="2147483647" y="2040401133"/>
              </a:cxn>
              <a:cxn ang="0">
                <a:pos x="2147483647" y="1940870009"/>
              </a:cxn>
              <a:cxn ang="0">
                <a:pos x="2147483647" y="1835116008"/>
              </a:cxn>
              <a:cxn ang="0">
                <a:pos x="2147483647" y="1704480472"/>
              </a:cxn>
              <a:cxn ang="0">
                <a:pos x="2147483647" y="1716923733"/>
              </a:cxn>
              <a:cxn ang="0">
                <a:pos x="2147483647" y="1604949348"/>
              </a:cxn>
              <a:cxn ang="0">
                <a:pos x="2147483647" y="1461873046"/>
              </a:cxn>
              <a:cxn ang="0">
                <a:pos x="2120275512" y="1287692021"/>
              </a:cxn>
              <a:cxn ang="0">
                <a:pos x="2147483647" y="1001539416"/>
              </a:cxn>
              <a:cxn ang="0">
                <a:pos x="2027282484" y="964214621"/>
              </a:cxn>
              <a:cxn ang="0">
                <a:pos x="1878490653" y="790033907"/>
              </a:cxn>
              <a:cxn ang="0">
                <a:pos x="1859891051" y="702943550"/>
              </a:cxn>
              <a:cxn ang="0">
                <a:pos x="1934286967" y="622073421"/>
              </a:cxn>
              <a:cxn ang="0">
                <a:pos x="2147483647" y="597189393"/>
              </a:cxn>
              <a:cxn ang="0">
                <a:pos x="2147483647" y="622073421"/>
              </a:cxn>
              <a:cxn ang="0">
                <a:pos x="2147483647" y="510099036"/>
              </a:cxn>
              <a:cxn ang="0">
                <a:pos x="2147483647" y="491437886"/>
              </a:cxn>
              <a:cxn ang="0">
                <a:pos x="2132675246" y="423011173"/>
              </a:cxn>
              <a:cxn ang="0">
                <a:pos x="2089278666" y="211505587"/>
              </a:cxn>
              <a:cxn ang="0">
                <a:pos x="1859891051" y="317257094"/>
              </a:cxn>
              <a:cxn ang="0">
                <a:pos x="1884690520" y="472776735"/>
              </a:cxn>
              <a:cxn ang="0">
                <a:pos x="1810294604" y="584748626"/>
              </a:cxn>
              <a:cxn ang="0">
                <a:pos x="1717299086" y="808695058"/>
              </a:cxn>
              <a:cxn ang="0">
                <a:pos x="1717299086" y="920669443"/>
              </a:cxn>
              <a:cxn ang="0">
                <a:pos x="1667702639" y="989096155"/>
              </a:cxn>
              <a:cxn ang="0">
                <a:pos x="1624306059" y="1007759800"/>
              </a:cxn>
              <a:cxn ang="0">
                <a:pos x="1438315024" y="1057525361"/>
              </a:cxn>
              <a:cxn ang="0">
                <a:pos x="1295725238" y="1038861717"/>
              </a:cxn>
              <a:cxn ang="0">
                <a:pos x="1208929588" y="1001539416"/>
              </a:cxn>
              <a:cxn ang="0">
                <a:pos x="1146933406" y="790033907"/>
              </a:cxn>
              <a:cxn ang="0">
                <a:pos x="1060137756" y="603412271"/>
              </a:cxn>
              <a:cxn ang="0">
                <a:pos x="1029140910" y="541203448"/>
              </a:cxn>
              <a:cxn ang="0">
                <a:pos x="936145393" y="491437886"/>
              </a:cxn>
              <a:cxn ang="0">
                <a:pos x="805953162" y="416788296"/>
              </a:cxn>
              <a:cxn ang="0">
                <a:pos x="799753295" y="329697939"/>
              </a:cxn>
              <a:cxn ang="0">
                <a:pos x="725357379" y="273711916"/>
              </a:cxn>
              <a:cxn ang="0">
                <a:pos x="570365525" y="391906762"/>
              </a:cxn>
              <a:cxn ang="0">
                <a:pos x="464972763" y="199062326"/>
              </a:cxn>
              <a:cxn ang="0">
                <a:pos x="371977245" y="99531163"/>
              </a:cxn>
              <a:cxn ang="0">
                <a:pos x="260384539" y="311036711"/>
              </a:cxn>
              <a:cxn ang="0">
                <a:pos x="260384539" y="510099036"/>
              </a:cxn>
              <a:cxn ang="0">
                <a:pos x="427776050" y="659398372"/>
              </a:cxn>
              <a:cxn ang="0">
                <a:pos x="291383874" y="1206822047"/>
              </a:cxn>
              <a:cxn ang="0">
                <a:pos x="12399739" y="1642274143"/>
              </a:cxn>
              <a:cxn ang="0">
                <a:pos x="12399739" y="1716923733"/>
              </a:cxn>
            </a:cxnLst>
            <a:rect l="txL" t="txT" r="txR" b="txB"/>
            <a:pathLst>
              <a:path w="431" h="450">
                <a:moveTo>
                  <a:pt x="2" y="276"/>
                </a:moveTo>
                <a:cubicBezTo>
                  <a:pt x="0" y="284"/>
                  <a:pt x="0" y="284"/>
                  <a:pt x="0" y="284"/>
                </a:cubicBezTo>
                <a:cubicBezTo>
                  <a:pt x="4" y="284"/>
                  <a:pt x="8" y="281"/>
                  <a:pt x="13" y="278"/>
                </a:cubicBezTo>
                <a:cubicBezTo>
                  <a:pt x="14" y="277"/>
                  <a:pt x="14" y="277"/>
                  <a:pt x="14" y="277"/>
                </a:cubicBezTo>
                <a:cubicBezTo>
                  <a:pt x="15" y="277"/>
                  <a:pt x="15" y="277"/>
                  <a:pt x="15" y="277"/>
                </a:cubicBezTo>
                <a:cubicBezTo>
                  <a:pt x="39" y="274"/>
                  <a:pt x="39" y="274"/>
                  <a:pt x="39" y="274"/>
                </a:cubicBezTo>
                <a:cubicBezTo>
                  <a:pt x="55" y="266"/>
                  <a:pt x="55" y="266"/>
                  <a:pt x="55" y="266"/>
                </a:cubicBezTo>
                <a:cubicBezTo>
                  <a:pt x="61" y="275"/>
                  <a:pt x="61" y="275"/>
                  <a:pt x="61" y="275"/>
                </a:cubicBezTo>
                <a:cubicBezTo>
                  <a:pt x="63" y="275"/>
                  <a:pt x="63" y="275"/>
                  <a:pt x="63" y="275"/>
                </a:cubicBezTo>
                <a:cubicBezTo>
                  <a:pt x="55" y="287"/>
                  <a:pt x="55" y="287"/>
                  <a:pt x="55" y="287"/>
                </a:cubicBezTo>
                <a:cubicBezTo>
                  <a:pt x="64" y="295"/>
                  <a:pt x="64" y="295"/>
                  <a:pt x="64" y="295"/>
                </a:cubicBezTo>
                <a:cubicBezTo>
                  <a:pt x="64" y="296"/>
                  <a:pt x="64" y="296"/>
                  <a:pt x="64" y="296"/>
                </a:cubicBezTo>
                <a:cubicBezTo>
                  <a:pt x="64" y="298"/>
                  <a:pt x="64" y="298"/>
                  <a:pt x="64" y="298"/>
                </a:cubicBezTo>
                <a:cubicBezTo>
                  <a:pt x="58" y="323"/>
                  <a:pt x="58" y="323"/>
                  <a:pt x="58" y="323"/>
                </a:cubicBezTo>
                <a:cubicBezTo>
                  <a:pt x="73" y="335"/>
                  <a:pt x="73" y="335"/>
                  <a:pt x="73" y="335"/>
                </a:cubicBezTo>
                <a:cubicBezTo>
                  <a:pt x="102" y="336"/>
                  <a:pt x="102" y="336"/>
                  <a:pt x="102" y="336"/>
                </a:cubicBezTo>
                <a:cubicBezTo>
                  <a:pt x="98" y="341"/>
                  <a:pt x="98" y="341"/>
                  <a:pt x="98" y="341"/>
                </a:cubicBezTo>
                <a:cubicBezTo>
                  <a:pt x="80" y="364"/>
                  <a:pt x="71" y="377"/>
                  <a:pt x="72" y="382"/>
                </a:cubicBezTo>
                <a:cubicBezTo>
                  <a:pt x="83" y="384"/>
                  <a:pt x="83" y="384"/>
                  <a:pt x="83" y="384"/>
                </a:cubicBezTo>
                <a:cubicBezTo>
                  <a:pt x="97" y="385"/>
                  <a:pt x="106" y="389"/>
                  <a:pt x="109" y="395"/>
                </a:cubicBezTo>
                <a:cubicBezTo>
                  <a:pt x="112" y="402"/>
                  <a:pt x="116" y="409"/>
                  <a:pt x="119" y="418"/>
                </a:cubicBezTo>
                <a:cubicBezTo>
                  <a:pt x="135" y="427"/>
                  <a:pt x="135" y="427"/>
                  <a:pt x="135" y="427"/>
                </a:cubicBezTo>
                <a:cubicBezTo>
                  <a:pt x="146" y="429"/>
                  <a:pt x="146" y="429"/>
                  <a:pt x="146" y="429"/>
                </a:cubicBezTo>
                <a:cubicBezTo>
                  <a:pt x="167" y="411"/>
                  <a:pt x="167" y="411"/>
                  <a:pt x="167" y="411"/>
                </a:cubicBezTo>
                <a:cubicBezTo>
                  <a:pt x="178" y="427"/>
                  <a:pt x="178" y="427"/>
                  <a:pt x="178" y="427"/>
                </a:cubicBezTo>
                <a:cubicBezTo>
                  <a:pt x="178" y="428"/>
                  <a:pt x="178" y="428"/>
                  <a:pt x="178" y="428"/>
                </a:cubicBezTo>
                <a:cubicBezTo>
                  <a:pt x="178" y="428"/>
                  <a:pt x="178" y="428"/>
                  <a:pt x="178" y="428"/>
                </a:cubicBezTo>
                <a:cubicBezTo>
                  <a:pt x="178" y="428"/>
                  <a:pt x="178" y="428"/>
                  <a:pt x="178" y="428"/>
                </a:cubicBezTo>
                <a:cubicBezTo>
                  <a:pt x="182" y="443"/>
                  <a:pt x="182" y="443"/>
                  <a:pt x="182" y="443"/>
                </a:cubicBezTo>
                <a:cubicBezTo>
                  <a:pt x="191" y="445"/>
                  <a:pt x="191" y="445"/>
                  <a:pt x="191" y="445"/>
                </a:cubicBezTo>
                <a:cubicBezTo>
                  <a:pt x="191" y="445"/>
                  <a:pt x="191" y="445"/>
                  <a:pt x="191" y="445"/>
                </a:cubicBezTo>
                <a:cubicBezTo>
                  <a:pt x="205" y="450"/>
                  <a:pt x="205" y="450"/>
                  <a:pt x="205" y="450"/>
                </a:cubicBezTo>
                <a:cubicBezTo>
                  <a:pt x="209" y="449"/>
                  <a:pt x="209" y="449"/>
                  <a:pt x="209" y="449"/>
                </a:cubicBezTo>
                <a:cubicBezTo>
                  <a:pt x="209" y="448"/>
                  <a:pt x="209" y="448"/>
                  <a:pt x="209" y="448"/>
                </a:cubicBezTo>
                <a:cubicBezTo>
                  <a:pt x="206" y="433"/>
                  <a:pt x="206" y="433"/>
                  <a:pt x="206" y="433"/>
                </a:cubicBezTo>
                <a:cubicBezTo>
                  <a:pt x="206" y="432"/>
                  <a:pt x="206" y="432"/>
                  <a:pt x="206" y="432"/>
                </a:cubicBezTo>
                <a:cubicBezTo>
                  <a:pt x="198" y="396"/>
                  <a:pt x="198" y="396"/>
                  <a:pt x="198" y="396"/>
                </a:cubicBezTo>
                <a:cubicBezTo>
                  <a:pt x="198" y="395"/>
                  <a:pt x="198" y="395"/>
                  <a:pt x="198" y="395"/>
                </a:cubicBezTo>
                <a:cubicBezTo>
                  <a:pt x="203" y="370"/>
                  <a:pt x="203" y="370"/>
                  <a:pt x="203" y="370"/>
                </a:cubicBezTo>
                <a:cubicBezTo>
                  <a:pt x="204" y="371"/>
                  <a:pt x="204" y="371"/>
                  <a:pt x="204" y="371"/>
                </a:cubicBezTo>
                <a:cubicBezTo>
                  <a:pt x="206" y="371"/>
                  <a:pt x="206" y="371"/>
                  <a:pt x="206" y="371"/>
                </a:cubicBezTo>
                <a:cubicBezTo>
                  <a:pt x="222" y="372"/>
                  <a:pt x="222" y="372"/>
                  <a:pt x="222" y="372"/>
                </a:cubicBezTo>
                <a:cubicBezTo>
                  <a:pt x="243" y="357"/>
                  <a:pt x="243" y="357"/>
                  <a:pt x="243" y="357"/>
                </a:cubicBezTo>
                <a:cubicBezTo>
                  <a:pt x="245" y="358"/>
                  <a:pt x="245" y="358"/>
                  <a:pt x="245" y="358"/>
                </a:cubicBezTo>
                <a:cubicBezTo>
                  <a:pt x="256" y="366"/>
                  <a:pt x="263" y="373"/>
                  <a:pt x="266" y="378"/>
                </a:cubicBezTo>
                <a:cubicBezTo>
                  <a:pt x="270" y="377"/>
                  <a:pt x="277" y="370"/>
                  <a:pt x="286" y="360"/>
                </a:cubicBezTo>
                <a:cubicBezTo>
                  <a:pt x="286" y="359"/>
                  <a:pt x="286" y="359"/>
                  <a:pt x="286" y="359"/>
                </a:cubicBezTo>
                <a:cubicBezTo>
                  <a:pt x="288" y="358"/>
                  <a:pt x="288" y="358"/>
                  <a:pt x="288" y="358"/>
                </a:cubicBezTo>
                <a:cubicBezTo>
                  <a:pt x="318" y="366"/>
                  <a:pt x="318" y="366"/>
                  <a:pt x="318" y="366"/>
                </a:cubicBezTo>
                <a:cubicBezTo>
                  <a:pt x="331" y="355"/>
                  <a:pt x="331" y="355"/>
                  <a:pt x="331" y="355"/>
                </a:cubicBezTo>
                <a:cubicBezTo>
                  <a:pt x="332" y="354"/>
                  <a:pt x="332" y="354"/>
                  <a:pt x="332" y="354"/>
                </a:cubicBezTo>
                <a:cubicBezTo>
                  <a:pt x="333" y="354"/>
                  <a:pt x="333" y="354"/>
                  <a:pt x="333" y="354"/>
                </a:cubicBezTo>
                <a:cubicBezTo>
                  <a:pt x="333" y="354"/>
                  <a:pt x="333" y="354"/>
                  <a:pt x="333" y="354"/>
                </a:cubicBezTo>
                <a:cubicBezTo>
                  <a:pt x="334" y="354"/>
                  <a:pt x="334" y="354"/>
                  <a:pt x="334" y="354"/>
                </a:cubicBezTo>
                <a:cubicBezTo>
                  <a:pt x="347" y="357"/>
                  <a:pt x="347" y="357"/>
                  <a:pt x="347" y="357"/>
                </a:cubicBezTo>
                <a:cubicBezTo>
                  <a:pt x="388" y="320"/>
                  <a:pt x="388" y="320"/>
                  <a:pt x="388" y="320"/>
                </a:cubicBezTo>
                <a:cubicBezTo>
                  <a:pt x="401" y="324"/>
                  <a:pt x="401" y="324"/>
                  <a:pt x="401" y="324"/>
                </a:cubicBezTo>
                <a:cubicBezTo>
                  <a:pt x="401" y="324"/>
                  <a:pt x="401" y="324"/>
                  <a:pt x="401" y="324"/>
                </a:cubicBezTo>
                <a:cubicBezTo>
                  <a:pt x="401" y="324"/>
                  <a:pt x="401" y="324"/>
                  <a:pt x="401" y="324"/>
                </a:cubicBezTo>
                <a:cubicBezTo>
                  <a:pt x="402" y="325"/>
                  <a:pt x="402" y="325"/>
                  <a:pt x="402" y="325"/>
                </a:cubicBezTo>
                <a:cubicBezTo>
                  <a:pt x="402" y="326"/>
                  <a:pt x="402" y="326"/>
                  <a:pt x="402" y="326"/>
                </a:cubicBezTo>
                <a:cubicBezTo>
                  <a:pt x="405" y="331"/>
                  <a:pt x="405" y="331"/>
                  <a:pt x="405" y="331"/>
                </a:cubicBezTo>
                <a:cubicBezTo>
                  <a:pt x="409" y="328"/>
                  <a:pt x="409" y="328"/>
                  <a:pt x="409" y="328"/>
                </a:cubicBezTo>
                <a:cubicBezTo>
                  <a:pt x="409" y="328"/>
                  <a:pt x="409" y="328"/>
                  <a:pt x="409" y="328"/>
                </a:cubicBezTo>
                <a:cubicBezTo>
                  <a:pt x="409" y="327"/>
                  <a:pt x="409" y="327"/>
                  <a:pt x="409" y="327"/>
                </a:cubicBezTo>
                <a:cubicBezTo>
                  <a:pt x="410" y="327"/>
                  <a:pt x="410" y="327"/>
                  <a:pt x="410" y="327"/>
                </a:cubicBezTo>
                <a:cubicBezTo>
                  <a:pt x="422" y="320"/>
                  <a:pt x="422" y="320"/>
                  <a:pt x="422" y="320"/>
                </a:cubicBezTo>
                <a:cubicBezTo>
                  <a:pt x="431" y="312"/>
                  <a:pt x="431" y="312"/>
                  <a:pt x="431" y="312"/>
                </a:cubicBezTo>
                <a:cubicBezTo>
                  <a:pt x="429" y="293"/>
                  <a:pt x="429" y="293"/>
                  <a:pt x="429" y="293"/>
                </a:cubicBezTo>
                <a:cubicBezTo>
                  <a:pt x="427" y="290"/>
                  <a:pt x="427" y="290"/>
                  <a:pt x="427" y="290"/>
                </a:cubicBezTo>
                <a:cubicBezTo>
                  <a:pt x="415" y="295"/>
                  <a:pt x="415" y="295"/>
                  <a:pt x="415" y="295"/>
                </a:cubicBezTo>
                <a:cubicBezTo>
                  <a:pt x="415" y="295"/>
                  <a:pt x="415" y="295"/>
                  <a:pt x="415" y="295"/>
                </a:cubicBezTo>
                <a:cubicBezTo>
                  <a:pt x="412" y="297"/>
                  <a:pt x="409" y="298"/>
                  <a:pt x="404" y="298"/>
                </a:cubicBezTo>
                <a:cubicBezTo>
                  <a:pt x="391" y="298"/>
                  <a:pt x="391" y="298"/>
                  <a:pt x="391" y="298"/>
                </a:cubicBezTo>
                <a:cubicBezTo>
                  <a:pt x="387" y="297"/>
                  <a:pt x="384" y="296"/>
                  <a:pt x="382" y="294"/>
                </a:cubicBezTo>
                <a:cubicBezTo>
                  <a:pt x="381" y="274"/>
                  <a:pt x="381" y="274"/>
                  <a:pt x="381" y="274"/>
                </a:cubicBezTo>
                <a:cubicBezTo>
                  <a:pt x="377" y="272"/>
                  <a:pt x="375" y="270"/>
                  <a:pt x="373" y="270"/>
                </a:cubicBezTo>
                <a:cubicBezTo>
                  <a:pt x="370" y="272"/>
                  <a:pt x="370" y="272"/>
                  <a:pt x="370" y="272"/>
                </a:cubicBezTo>
                <a:cubicBezTo>
                  <a:pt x="366" y="274"/>
                  <a:pt x="366" y="274"/>
                  <a:pt x="366" y="274"/>
                </a:cubicBezTo>
                <a:cubicBezTo>
                  <a:pt x="358" y="276"/>
                  <a:pt x="358" y="276"/>
                  <a:pt x="358" y="276"/>
                </a:cubicBezTo>
                <a:cubicBezTo>
                  <a:pt x="355" y="276"/>
                  <a:pt x="355" y="276"/>
                  <a:pt x="355" y="276"/>
                </a:cubicBezTo>
                <a:cubicBezTo>
                  <a:pt x="354" y="275"/>
                  <a:pt x="354" y="275"/>
                  <a:pt x="354" y="275"/>
                </a:cubicBezTo>
                <a:cubicBezTo>
                  <a:pt x="350" y="266"/>
                  <a:pt x="350" y="266"/>
                  <a:pt x="350" y="266"/>
                </a:cubicBezTo>
                <a:cubicBezTo>
                  <a:pt x="349" y="258"/>
                  <a:pt x="349" y="258"/>
                  <a:pt x="349" y="258"/>
                </a:cubicBezTo>
                <a:cubicBezTo>
                  <a:pt x="349" y="258"/>
                  <a:pt x="349" y="258"/>
                  <a:pt x="349" y="258"/>
                </a:cubicBezTo>
                <a:cubicBezTo>
                  <a:pt x="354" y="235"/>
                  <a:pt x="354" y="235"/>
                  <a:pt x="354" y="235"/>
                </a:cubicBezTo>
                <a:cubicBezTo>
                  <a:pt x="354" y="235"/>
                  <a:pt x="354" y="235"/>
                  <a:pt x="354" y="235"/>
                </a:cubicBezTo>
                <a:cubicBezTo>
                  <a:pt x="354" y="235"/>
                  <a:pt x="354" y="235"/>
                  <a:pt x="354" y="235"/>
                </a:cubicBezTo>
                <a:cubicBezTo>
                  <a:pt x="354" y="235"/>
                  <a:pt x="354" y="235"/>
                  <a:pt x="354" y="235"/>
                </a:cubicBezTo>
                <a:cubicBezTo>
                  <a:pt x="360" y="223"/>
                  <a:pt x="360" y="223"/>
                  <a:pt x="360" y="223"/>
                </a:cubicBezTo>
                <a:cubicBezTo>
                  <a:pt x="343" y="208"/>
                  <a:pt x="343" y="208"/>
                  <a:pt x="343" y="208"/>
                </a:cubicBezTo>
                <a:cubicBezTo>
                  <a:pt x="342" y="207"/>
                  <a:pt x="342" y="207"/>
                  <a:pt x="342" y="207"/>
                </a:cubicBezTo>
                <a:cubicBezTo>
                  <a:pt x="342" y="207"/>
                  <a:pt x="342" y="207"/>
                  <a:pt x="342" y="207"/>
                </a:cubicBezTo>
                <a:cubicBezTo>
                  <a:pt x="342" y="189"/>
                  <a:pt x="342" y="189"/>
                  <a:pt x="342" y="189"/>
                </a:cubicBezTo>
                <a:cubicBezTo>
                  <a:pt x="342" y="189"/>
                  <a:pt x="342" y="189"/>
                  <a:pt x="342" y="189"/>
                </a:cubicBezTo>
                <a:cubicBezTo>
                  <a:pt x="352" y="161"/>
                  <a:pt x="352" y="161"/>
                  <a:pt x="352" y="161"/>
                </a:cubicBezTo>
                <a:cubicBezTo>
                  <a:pt x="346" y="145"/>
                  <a:pt x="346" y="145"/>
                  <a:pt x="346" y="145"/>
                </a:cubicBezTo>
                <a:cubicBezTo>
                  <a:pt x="341" y="144"/>
                  <a:pt x="341" y="144"/>
                  <a:pt x="341" y="144"/>
                </a:cubicBezTo>
                <a:cubicBezTo>
                  <a:pt x="334" y="145"/>
                  <a:pt x="334" y="145"/>
                  <a:pt x="334" y="145"/>
                </a:cubicBezTo>
                <a:cubicBezTo>
                  <a:pt x="327" y="155"/>
                  <a:pt x="327" y="155"/>
                  <a:pt x="327" y="155"/>
                </a:cubicBezTo>
                <a:cubicBezTo>
                  <a:pt x="319" y="149"/>
                  <a:pt x="319" y="149"/>
                  <a:pt x="319" y="149"/>
                </a:cubicBezTo>
                <a:cubicBezTo>
                  <a:pt x="310" y="144"/>
                  <a:pt x="310" y="144"/>
                  <a:pt x="310" y="144"/>
                </a:cubicBezTo>
                <a:cubicBezTo>
                  <a:pt x="303" y="127"/>
                  <a:pt x="303" y="127"/>
                  <a:pt x="303" y="127"/>
                </a:cubicBezTo>
                <a:cubicBezTo>
                  <a:pt x="303" y="127"/>
                  <a:pt x="303" y="127"/>
                  <a:pt x="303" y="127"/>
                </a:cubicBezTo>
                <a:cubicBezTo>
                  <a:pt x="303" y="127"/>
                  <a:pt x="303" y="127"/>
                  <a:pt x="303" y="127"/>
                </a:cubicBezTo>
                <a:cubicBezTo>
                  <a:pt x="301" y="115"/>
                  <a:pt x="301" y="115"/>
                  <a:pt x="301" y="115"/>
                </a:cubicBezTo>
                <a:cubicBezTo>
                  <a:pt x="301" y="114"/>
                  <a:pt x="301" y="114"/>
                  <a:pt x="301" y="114"/>
                </a:cubicBezTo>
                <a:cubicBezTo>
                  <a:pt x="300" y="113"/>
                  <a:pt x="300" y="113"/>
                  <a:pt x="300" y="113"/>
                </a:cubicBezTo>
                <a:cubicBezTo>
                  <a:pt x="302" y="112"/>
                  <a:pt x="302" y="112"/>
                  <a:pt x="302" y="112"/>
                </a:cubicBezTo>
                <a:cubicBezTo>
                  <a:pt x="310" y="101"/>
                  <a:pt x="310" y="101"/>
                  <a:pt x="310" y="101"/>
                </a:cubicBezTo>
                <a:cubicBezTo>
                  <a:pt x="312" y="100"/>
                  <a:pt x="312" y="100"/>
                  <a:pt x="312" y="100"/>
                </a:cubicBezTo>
                <a:cubicBezTo>
                  <a:pt x="312" y="100"/>
                  <a:pt x="312" y="100"/>
                  <a:pt x="312" y="100"/>
                </a:cubicBezTo>
                <a:cubicBezTo>
                  <a:pt x="313" y="100"/>
                  <a:pt x="313" y="100"/>
                  <a:pt x="313" y="100"/>
                </a:cubicBezTo>
                <a:cubicBezTo>
                  <a:pt x="319" y="99"/>
                  <a:pt x="319" y="99"/>
                  <a:pt x="319" y="99"/>
                </a:cubicBezTo>
                <a:cubicBezTo>
                  <a:pt x="325" y="97"/>
                  <a:pt x="325" y="97"/>
                  <a:pt x="325" y="97"/>
                </a:cubicBezTo>
                <a:cubicBezTo>
                  <a:pt x="357" y="96"/>
                  <a:pt x="357" y="96"/>
                  <a:pt x="357" y="96"/>
                </a:cubicBezTo>
                <a:cubicBezTo>
                  <a:pt x="358" y="96"/>
                  <a:pt x="358" y="96"/>
                  <a:pt x="358" y="96"/>
                </a:cubicBezTo>
                <a:cubicBezTo>
                  <a:pt x="362" y="97"/>
                  <a:pt x="362" y="97"/>
                  <a:pt x="362" y="97"/>
                </a:cubicBezTo>
                <a:cubicBezTo>
                  <a:pt x="363" y="98"/>
                  <a:pt x="363" y="98"/>
                  <a:pt x="363" y="98"/>
                </a:cubicBezTo>
                <a:cubicBezTo>
                  <a:pt x="368" y="100"/>
                  <a:pt x="368" y="100"/>
                  <a:pt x="368" y="100"/>
                </a:cubicBezTo>
                <a:cubicBezTo>
                  <a:pt x="376" y="96"/>
                  <a:pt x="376" y="96"/>
                  <a:pt x="376" y="96"/>
                </a:cubicBezTo>
                <a:cubicBezTo>
                  <a:pt x="384" y="91"/>
                  <a:pt x="384" y="91"/>
                  <a:pt x="384" y="91"/>
                </a:cubicBezTo>
                <a:cubicBezTo>
                  <a:pt x="387" y="85"/>
                  <a:pt x="387" y="85"/>
                  <a:pt x="387" y="85"/>
                </a:cubicBezTo>
                <a:cubicBezTo>
                  <a:pt x="388" y="82"/>
                  <a:pt x="388" y="82"/>
                  <a:pt x="388" y="82"/>
                </a:cubicBezTo>
                <a:cubicBezTo>
                  <a:pt x="387" y="68"/>
                  <a:pt x="387" y="68"/>
                  <a:pt x="387" y="68"/>
                </a:cubicBezTo>
                <a:cubicBezTo>
                  <a:pt x="381" y="67"/>
                  <a:pt x="381" y="67"/>
                  <a:pt x="381" y="67"/>
                </a:cubicBezTo>
                <a:cubicBezTo>
                  <a:pt x="368" y="71"/>
                  <a:pt x="368" y="71"/>
                  <a:pt x="368" y="71"/>
                </a:cubicBezTo>
                <a:cubicBezTo>
                  <a:pt x="364" y="76"/>
                  <a:pt x="360" y="79"/>
                  <a:pt x="356" y="79"/>
                </a:cubicBezTo>
                <a:cubicBezTo>
                  <a:pt x="351" y="79"/>
                  <a:pt x="348" y="75"/>
                  <a:pt x="344" y="68"/>
                </a:cubicBezTo>
                <a:cubicBezTo>
                  <a:pt x="344" y="68"/>
                  <a:pt x="344" y="68"/>
                  <a:pt x="344" y="68"/>
                </a:cubicBezTo>
                <a:cubicBezTo>
                  <a:pt x="344" y="68"/>
                  <a:pt x="344" y="68"/>
                  <a:pt x="344" y="68"/>
                </a:cubicBezTo>
                <a:cubicBezTo>
                  <a:pt x="344" y="68"/>
                  <a:pt x="344" y="68"/>
                  <a:pt x="344" y="68"/>
                </a:cubicBezTo>
                <a:cubicBezTo>
                  <a:pt x="343" y="59"/>
                  <a:pt x="343" y="59"/>
                  <a:pt x="343" y="59"/>
                </a:cubicBezTo>
                <a:cubicBezTo>
                  <a:pt x="343" y="58"/>
                  <a:pt x="343" y="58"/>
                  <a:pt x="343" y="58"/>
                </a:cubicBezTo>
                <a:cubicBezTo>
                  <a:pt x="344" y="50"/>
                  <a:pt x="344" y="50"/>
                  <a:pt x="344" y="50"/>
                </a:cubicBezTo>
                <a:cubicBezTo>
                  <a:pt x="337" y="34"/>
                  <a:pt x="337" y="34"/>
                  <a:pt x="337" y="34"/>
                </a:cubicBezTo>
                <a:cubicBezTo>
                  <a:pt x="324" y="37"/>
                  <a:pt x="324" y="37"/>
                  <a:pt x="324" y="37"/>
                </a:cubicBezTo>
                <a:cubicBezTo>
                  <a:pt x="319" y="42"/>
                  <a:pt x="319" y="42"/>
                  <a:pt x="319" y="42"/>
                </a:cubicBezTo>
                <a:cubicBezTo>
                  <a:pt x="320" y="60"/>
                  <a:pt x="320" y="60"/>
                  <a:pt x="320" y="60"/>
                </a:cubicBezTo>
                <a:cubicBezTo>
                  <a:pt x="300" y="51"/>
                  <a:pt x="300" y="51"/>
                  <a:pt x="300" y="51"/>
                </a:cubicBezTo>
                <a:cubicBezTo>
                  <a:pt x="305" y="62"/>
                  <a:pt x="305" y="62"/>
                  <a:pt x="305" y="62"/>
                </a:cubicBezTo>
                <a:cubicBezTo>
                  <a:pt x="306" y="63"/>
                  <a:pt x="306" y="63"/>
                  <a:pt x="306" y="63"/>
                </a:cubicBezTo>
                <a:cubicBezTo>
                  <a:pt x="306" y="64"/>
                  <a:pt x="306" y="64"/>
                  <a:pt x="306" y="64"/>
                </a:cubicBezTo>
                <a:cubicBezTo>
                  <a:pt x="304" y="76"/>
                  <a:pt x="304" y="76"/>
                  <a:pt x="304" y="76"/>
                </a:cubicBezTo>
                <a:cubicBezTo>
                  <a:pt x="304" y="77"/>
                  <a:pt x="304" y="77"/>
                  <a:pt x="304" y="77"/>
                </a:cubicBezTo>
                <a:cubicBezTo>
                  <a:pt x="303" y="77"/>
                  <a:pt x="303" y="77"/>
                  <a:pt x="303" y="77"/>
                </a:cubicBezTo>
                <a:cubicBezTo>
                  <a:pt x="292" y="94"/>
                  <a:pt x="292" y="94"/>
                  <a:pt x="292" y="94"/>
                </a:cubicBezTo>
                <a:cubicBezTo>
                  <a:pt x="292" y="94"/>
                  <a:pt x="292" y="94"/>
                  <a:pt x="292" y="94"/>
                </a:cubicBezTo>
                <a:cubicBezTo>
                  <a:pt x="273" y="105"/>
                  <a:pt x="273" y="105"/>
                  <a:pt x="273" y="105"/>
                </a:cubicBezTo>
                <a:cubicBezTo>
                  <a:pt x="271" y="116"/>
                  <a:pt x="271" y="116"/>
                  <a:pt x="271" y="116"/>
                </a:cubicBezTo>
                <a:cubicBezTo>
                  <a:pt x="271" y="118"/>
                  <a:pt x="273" y="123"/>
                  <a:pt x="276" y="129"/>
                </a:cubicBezTo>
                <a:cubicBezTo>
                  <a:pt x="277" y="130"/>
                  <a:pt x="277" y="130"/>
                  <a:pt x="277" y="130"/>
                </a:cubicBezTo>
                <a:cubicBezTo>
                  <a:pt x="277" y="130"/>
                  <a:pt x="277" y="130"/>
                  <a:pt x="277" y="130"/>
                </a:cubicBezTo>
                <a:cubicBezTo>
                  <a:pt x="278" y="146"/>
                  <a:pt x="278" y="146"/>
                  <a:pt x="278" y="146"/>
                </a:cubicBezTo>
                <a:cubicBezTo>
                  <a:pt x="278" y="148"/>
                  <a:pt x="278" y="148"/>
                  <a:pt x="278" y="148"/>
                </a:cubicBezTo>
                <a:cubicBezTo>
                  <a:pt x="277" y="148"/>
                  <a:pt x="277" y="148"/>
                  <a:pt x="277" y="148"/>
                </a:cubicBezTo>
                <a:cubicBezTo>
                  <a:pt x="270" y="158"/>
                  <a:pt x="270" y="158"/>
                  <a:pt x="270" y="158"/>
                </a:cubicBezTo>
                <a:cubicBezTo>
                  <a:pt x="270" y="158"/>
                  <a:pt x="270" y="158"/>
                  <a:pt x="270" y="158"/>
                </a:cubicBezTo>
                <a:cubicBezTo>
                  <a:pt x="270" y="159"/>
                  <a:pt x="270" y="159"/>
                  <a:pt x="270" y="159"/>
                </a:cubicBezTo>
                <a:cubicBezTo>
                  <a:pt x="269" y="159"/>
                  <a:pt x="269" y="159"/>
                  <a:pt x="269" y="159"/>
                </a:cubicBezTo>
                <a:cubicBezTo>
                  <a:pt x="263" y="162"/>
                  <a:pt x="263" y="162"/>
                  <a:pt x="263" y="162"/>
                </a:cubicBezTo>
                <a:cubicBezTo>
                  <a:pt x="263" y="162"/>
                  <a:pt x="263" y="162"/>
                  <a:pt x="263" y="162"/>
                </a:cubicBezTo>
                <a:cubicBezTo>
                  <a:pt x="262" y="162"/>
                  <a:pt x="262" y="162"/>
                  <a:pt x="262" y="162"/>
                </a:cubicBezTo>
                <a:cubicBezTo>
                  <a:pt x="262" y="162"/>
                  <a:pt x="262" y="162"/>
                  <a:pt x="262" y="162"/>
                </a:cubicBezTo>
                <a:cubicBezTo>
                  <a:pt x="261" y="162"/>
                  <a:pt x="261" y="162"/>
                  <a:pt x="261" y="162"/>
                </a:cubicBezTo>
                <a:cubicBezTo>
                  <a:pt x="247" y="159"/>
                  <a:pt x="247" y="159"/>
                  <a:pt x="247" y="159"/>
                </a:cubicBezTo>
                <a:cubicBezTo>
                  <a:pt x="245" y="159"/>
                  <a:pt x="242" y="161"/>
                  <a:pt x="239" y="163"/>
                </a:cubicBezTo>
                <a:cubicBezTo>
                  <a:pt x="232" y="170"/>
                  <a:pt x="232" y="170"/>
                  <a:pt x="232" y="170"/>
                </a:cubicBezTo>
                <a:cubicBezTo>
                  <a:pt x="228" y="176"/>
                  <a:pt x="228" y="176"/>
                  <a:pt x="228" y="176"/>
                </a:cubicBezTo>
                <a:cubicBezTo>
                  <a:pt x="225" y="181"/>
                  <a:pt x="220" y="182"/>
                  <a:pt x="214" y="181"/>
                </a:cubicBezTo>
                <a:cubicBezTo>
                  <a:pt x="209" y="181"/>
                  <a:pt x="208" y="176"/>
                  <a:pt x="209" y="171"/>
                </a:cubicBezTo>
                <a:cubicBezTo>
                  <a:pt x="209" y="167"/>
                  <a:pt x="209" y="167"/>
                  <a:pt x="209" y="167"/>
                </a:cubicBezTo>
                <a:cubicBezTo>
                  <a:pt x="209" y="162"/>
                  <a:pt x="209" y="162"/>
                  <a:pt x="209" y="162"/>
                </a:cubicBezTo>
                <a:cubicBezTo>
                  <a:pt x="206" y="165"/>
                  <a:pt x="206" y="165"/>
                  <a:pt x="206" y="165"/>
                </a:cubicBezTo>
                <a:cubicBezTo>
                  <a:pt x="205" y="168"/>
                  <a:pt x="203" y="168"/>
                  <a:pt x="200" y="168"/>
                </a:cubicBezTo>
                <a:cubicBezTo>
                  <a:pt x="198" y="168"/>
                  <a:pt x="196" y="165"/>
                  <a:pt x="195" y="161"/>
                </a:cubicBezTo>
                <a:cubicBezTo>
                  <a:pt x="195" y="161"/>
                  <a:pt x="195" y="161"/>
                  <a:pt x="195" y="161"/>
                </a:cubicBezTo>
                <a:cubicBezTo>
                  <a:pt x="194" y="147"/>
                  <a:pt x="194" y="147"/>
                  <a:pt x="194" y="147"/>
                </a:cubicBezTo>
                <a:cubicBezTo>
                  <a:pt x="191" y="133"/>
                  <a:pt x="191" y="133"/>
                  <a:pt x="191" y="133"/>
                </a:cubicBezTo>
                <a:cubicBezTo>
                  <a:pt x="185" y="127"/>
                  <a:pt x="185" y="127"/>
                  <a:pt x="185" y="127"/>
                </a:cubicBezTo>
                <a:cubicBezTo>
                  <a:pt x="185" y="127"/>
                  <a:pt x="185" y="127"/>
                  <a:pt x="185" y="127"/>
                </a:cubicBezTo>
                <a:cubicBezTo>
                  <a:pt x="184" y="127"/>
                  <a:pt x="184" y="127"/>
                  <a:pt x="184" y="127"/>
                </a:cubicBezTo>
                <a:cubicBezTo>
                  <a:pt x="171" y="97"/>
                  <a:pt x="171" y="97"/>
                  <a:pt x="171" y="97"/>
                </a:cubicBezTo>
                <a:cubicBezTo>
                  <a:pt x="171" y="97"/>
                  <a:pt x="171" y="97"/>
                  <a:pt x="171" y="97"/>
                </a:cubicBezTo>
                <a:cubicBezTo>
                  <a:pt x="167" y="88"/>
                  <a:pt x="167" y="88"/>
                  <a:pt x="167" y="88"/>
                </a:cubicBezTo>
                <a:cubicBezTo>
                  <a:pt x="167" y="88"/>
                  <a:pt x="167" y="88"/>
                  <a:pt x="167" y="88"/>
                </a:cubicBezTo>
                <a:cubicBezTo>
                  <a:pt x="166" y="88"/>
                  <a:pt x="166" y="88"/>
                  <a:pt x="166" y="88"/>
                </a:cubicBezTo>
                <a:cubicBezTo>
                  <a:pt x="166" y="87"/>
                  <a:pt x="166" y="87"/>
                  <a:pt x="166" y="87"/>
                </a:cubicBezTo>
                <a:cubicBezTo>
                  <a:pt x="164" y="71"/>
                  <a:pt x="164" y="71"/>
                  <a:pt x="164" y="71"/>
                </a:cubicBezTo>
                <a:cubicBezTo>
                  <a:pt x="162" y="69"/>
                  <a:pt x="162" y="69"/>
                  <a:pt x="162" y="69"/>
                </a:cubicBezTo>
                <a:cubicBezTo>
                  <a:pt x="160" y="71"/>
                  <a:pt x="160" y="71"/>
                  <a:pt x="160" y="71"/>
                </a:cubicBezTo>
                <a:cubicBezTo>
                  <a:pt x="155" y="76"/>
                  <a:pt x="152" y="79"/>
                  <a:pt x="151" y="79"/>
                </a:cubicBezTo>
                <a:cubicBezTo>
                  <a:pt x="149" y="79"/>
                  <a:pt x="146" y="76"/>
                  <a:pt x="141" y="73"/>
                </a:cubicBezTo>
                <a:cubicBezTo>
                  <a:pt x="132" y="68"/>
                  <a:pt x="132" y="68"/>
                  <a:pt x="132" y="68"/>
                </a:cubicBezTo>
                <a:cubicBezTo>
                  <a:pt x="131" y="68"/>
                  <a:pt x="131" y="68"/>
                  <a:pt x="131" y="68"/>
                </a:cubicBezTo>
                <a:cubicBezTo>
                  <a:pt x="130" y="67"/>
                  <a:pt x="130" y="67"/>
                  <a:pt x="130" y="67"/>
                </a:cubicBezTo>
                <a:cubicBezTo>
                  <a:pt x="130" y="67"/>
                  <a:pt x="130" y="67"/>
                  <a:pt x="130" y="67"/>
                </a:cubicBezTo>
                <a:cubicBezTo>
                  <a:pt x="130" y="65"/>
                  <a:pt x="130" y="65"/>
                  <a:pt x="130" y="65"/>
                </a:cubicBezTo>
                <a:cubicBezTo>
                  <a:pt x="129" y="53"/>
                  <a:pt x="129" y="53"/>
                  <a:pt x="129" y="53"/>
                </a:cubicBezTo>
                <a:cubicBezTo>
                  <a:pt x="129" y="53"/>
                  <a:pt x="129" y="53"/>
                  <a:pt x="129" y="53"/>
                </a:cubicBezTo>
                <a:cubicBezTo>
                  <a:pt x="127" y="44"/>
                  <a:pt x="127" y="44"/>
                  <a:pt x="127" y="44"/>
                </a:cubicBezTo>
                <a:cubicBezTo>
                  <a:pt x="123" y="32"/>
                  <a:pt x="123" y="32"/>
                  <a:pt x="123" y="32"/>
                </a:cubicBezTo>
                <a:cubicBezTo>
                  <a:pt x="118" y="32"/>
                  <a:pt x="118" y="32"/>
                  <a:pt x="118" y="32"/>
                </a:cubicBezTo>
                <a:cubicBezTo>
                  <a:pt x="118" y="37"/>
                  <a:pt x="118" y="41"/>
                  <a:pt x="117" y="44"/>
                </a:cubicBezTo>
                <a:cubicBezTo>
                  <a:pt x="115" y="48"/>
                  <a:pt x="113" y="50"/>
                  <a:pt x="109" y="53"/>
                </a:cubicBezTo>
                <a:cubicBezTo>
                  <a:pt x="108" y="57"/>
                  <a:pt x="106" y="60"/>
                  <a:pt x="104" y="63"/>
                </a:cubicBezTo>
                <a:cubicBezTo>
                  <a:pt x="100" y="67"/>
                  <a:pt x="97" y="67"/>
                  <a:pt x="93" y="64"/>
                </a:cubicBezTo>
                <a:cubicBezTo>
                  <a:pt x="92" y="63"/>
                  <a:pt x="92" y="63"/>
                  <a:pt x="92" y="63"/>
                </a:cubicBezTo>
                <a:cubicBezTo>
                  <a:pt x="88" y="62"/>
                  <a:pt x="87" y="58"/>
                  <a:pt x="88" y="50"/>
                </a:cubicBezTo>
                <a:cubicBezTo>
                  <a:pt x="88" y="47"/>
                  <a:pt x="88" y="47"/>
                  <a:pt x="88" y="47"/>
                </a:cubicBezTo>
                <a:cubicBezTo>
                  <a:pt x="80" y="42"/>
                  <a:pt x="80" y="42"/>
                  <a:pt x="80" y="42"/>
                </a:cubicBezTo>
                <a:cubicBezTo>
                  <a:pt x="77" y="41"/>
                  <a:pt x="75" y="37"/>
                  <a:pt x="75" y="32"/>
                </a:cubicBezTo>
                <a:cubicBezTo>
                  <a:pt x="78" y="5"/>
                  <a:pt x="78" y="5"/>
                  <a:pt x="78" y="5"/>
                </a:cubicBezTo>
                <a:cubicBezTo>
                  <a:pt x="76" y="0"/>
                  <a:pt x="76" y="0"/>
                  <a:pt x="76" y="0"/>
                </a:cubicBezTo>
                <a:cubicBezTo>
                  <a:pt x="67" y="11"/>
                  <a:pt x="67" y="11"/>
                  <a:pt x="67" y="11"/>
                </a:cubicBezTo>
                <a:cubicBezTo>
                  <a:pt x="60" y="16"/>
                  <a:pt x="60" y="16"/>
                  <a:pt x="60" y="16"/>
                </a:cubicBezTo>
                <a:cubicBezTo>
                  <a:pt x="58" y="20"/>
                  <a:pt x="58" y="20"/>
                  <a:pt x="58" y="20"/>
                </a:cubicBezTo>
                <a:cubicBezTo>
                  <a:pt x="61" y="26"/>
                  <a:pt x="62" y="30"/>
                  <a:pt x="62" y="33"/>
                </a:cubicBezTo>
                <a:cubicBezTo>
                  <a:pt x="62" y="39"/>
                  <a:pt x="59" y="44"/>
                  <a:pt x="53" y="46"/>
                </a:cubicBezTo>
                <a:cubicBezTo>
                  <a:pt x="42" y="50"/>
                  <a:pt x="42" y="50"/>
                  <a:pt x="42" y="50"/>
                </a:cubicBezTo>
                <a:cubicBezTo>
                  <a:pt x="39" y="52"/>
                  <a:pt x="39" y="52"/>
                  <a:pt x="39" y="52"/>
                </a:cubicBezTo>
                <a:cubicBezTo>
                  <a:pt x="39" y="56"/>
                  <a:pt x="39" y="56"/>
                  <a:pt x="39" y="56"/>
                </a:cubicBezTo>
                <a:cubicBezTo>
                  <a:pt x="39" y="73"/>
                  <a:pt x="39" y="73"/>
                  <a:pt x="39" y="73"/>
                </a:cubicBezTo>
                <a:cubicBezTo>
                  <a:pt x="39" y="79"/>
                  <a:pt x="40" y="82"/>
                  <a:pt x="42" y="82"/>
                </a:cubicBezTo>
                <a:cubicBezTo>
                  <a:pt x="46" y="84"/>
                  <a:pt x="50" y="84"/>
                  <a:pt x="53" y="80"/>
                </a:cubicBezTo>
                <a:cubicBezTo>
                  <a:pt x="57" y="79"/>
                  <a:pt x="57" y="79"/>
                  <a:pt x="57" y="79"/>
                </a:cubicBezTo>
                <a:cubicBezTo>
                  <a:pt x="69" y="105"/>
                  <a:pt x="69" y="105"/>
                  <a:pt x="69" y="105"/>
                </a:cubicBezTo>
                <a:cubicBezTo>
                  <a:pt x="69" y="106"/>
                  <a:pt x="69" y="106"/>
                  <a:pt x="69" y="106"/>
                </a:cubicBezTo>
                <a:cubicBezTo>
                  <a:pt x="69" y="106"/>
                  <a:pt x="69" y="106"/>
                  <a:pt x="69" y="106"/>
                </a:cubicBezTo>
                <a:cubicBezTo>
                  <a:pt x="69" y="107"/>
                  <a:pt x="69" y="107"/>
                  <a:pt x="69" y="107"/>
                </a:cubicBezTo>
                <a:cubicBezTo>
                  <a:pt x="64" y="155"/>
                  <a:pt x="60" y="182"/>
                  <a:pt x="55" y="190"/>
                </a:cubicBezTo>
                <a:cubicBezTo>
                  <a:pt x="52" y="192"/>
                  <a:pt x="50" y="193"/>
                  <a:pt x="47" y="194"/>
                </a:cubicBezTo>
                <a:cubicBezTo>
                  <a:pt x="42" y="194"/>
                  <a:pt x="39" y="193"/>
                  <a:pt x="35" y="191"/>
                </a:cubicBezTo>
                <a:cubicBezTo>
                  <a:pt x="19" y="223"/>
                  <a:pt x="9" y="239"/>
                  <a:pt x="4" y="241"/>
                </a:cubicBezTo>
                <a:cubicBezTo>
                  <a:pt x="5" y="241"/>
                  <a:pt x="5" y="241"/>
                  <a:pt x="5" y="241"/>
                </a:cubicBezTo>
                <a:cubicBezTo>
                  <a:pt x="2" y="242"/>
                  <a:pt x="1" y="250"/>
                  <a:pt x="2" y="264"/>
                </a:cubicBezTo>
                <a:cubicBezTo>
                  <a:pt x="5" y="267"/>
                  <a:pt x="5" y="267"/>
                  <a:pt x="5" y="267"/>
                </a:cubicBezTo>
                <a:cubicBezTo>
                  <a:pt x="7" y="268"/>
                  <a:pt x="7" y="268"/>
                  <a:pt x="7" y="268"/>
                </a:cubicBezTo>
                <a:cubicBezTo>
                  <a:pt x="8" y="269"/>
                  <a:pt x="8" y="269"/>
                  <a:pt x="8" y="269"/>
                </a:cubicBezTo>
                <a:lnTo>
                  <a:pt x="2" y="276"/>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55" name="Freeform 20"/>
          <p:cNvSpPr/>
          <p:nvPr/>
        </p:nvSpPr>
        <p:spPr>
          <a:xfrm>
            <a:off x="3721100" y="4706938"/>
            <a:ext cx="727075" cy="627062"/>
          </a:xfrm>
          <a:custGeom>
            <a:avLst/>
            <a:gdLst>
              <a:gd name="txL" fmla="*/ 0 w 292"/>
              <a:gd name="txT" fmla="*/ 0 h 252"/>
              <a:gd name="txR" fmla="*/ 292 w 292"/>
              <a:gd name="txB" fmla="*/ 252 h 252"/>
            </a:gdLst>
            <a:ahLst/>
            <a:cxnLst>
              <a:cxn ang="0">
                <a:pos x="1345402548" y="68110880"/>
              </a:cxn>
              <a:cxn ang="0">
                <a:pos x="1233803741" y="92877354"/>
              </a:cxn>
              <a:cxn ang="0">
                <a:pos x="1221403631" y="0"/>
              </a:cxn>
              <a:cxn ang="0">
                <a:pos x="1184203303" y="92877354"/>
              </a:cxn>
              <a:cxn ang="0">
                <a:pos x="1122202755" y="167179245"/>
              </a:cxn>
              <a:cxn ang="0">
                <a:pos x="1016801824" y="160988215"/>
              </a:cxn>
              <a:cxn ang="0">
                <a:pos x="998201659" y="235290106"/>
              </a:cxn>
              <a:cxn ang="0">
                <a:pos x="892803218" y="260056561"/>
              </a:cxn>
              <a:cxn ang="0">
                <a:pos x="855602890" y="284825504"/>
              </a:cxn>
              <a:cxn ang="0">
                <a:pos x="756402013" y="247674578"/>
              </a:cxn>
              <a:cxn ang="0">
                <a:pos x="694401466" y="222905635"/>
              </a:cxn>
              <a:cxn ang="0">
                <a:pos x="793602342" y="377702897"/>
              </a:cxn>
              <a:cxn ang="0">
                <a:pos x="855602890" y="427238295"/>
              </a:cxn>
              <a:cxn ang="0">
                <a:pos x="830802671" y="513922130"/>
              </a:cxn>
              <a:cxn ang="0">
                <a:pos x="657201137" y="600608454"/>
              </a:cxn>
              <a:cxn ang="0">
                <a:pos x="589000379" y="612992926"/>
              </a:cxn>
              <a:cxn ang="0">
                <a:pos x="520802266" y="594417462"/>
              </a:cxn>
              <a:cxn ang="0">
                <a:pos x="446401609" y="668719470"/>
              </a:cxn>
              <a:cxn ang="0">
                <a:pos x="372000952" y="699679405"/>
              </a:cxn>
              <a:cxn ang="0">
                <a:pos x="74400677" y="693485925"/>
              </a:cxn>
              <a:cxn ang="0">
                <a:pos x="49600458" y="897816019"/>
              </a:cxn>
              <a:cxn ang="0">
                <a:pos x="105400970" y="934969433"/>
              </a:cxn>
              <a:cxn ang="0">
                <a:pos x="142601299" y="891625027"/>
              </a:cxn>
              <a:cxn ang="0">
                <a:pos x="266599943" y="904009499"/>
              </a:cxn>
              <a:cxn ang="0">
                <a:pos x="297600217" y="1108339593"/>
              </a:cxn>
              <a:cxn ang="0">
                <a:pos x="247999779" y="1219792371"/>
              </a:cxn>
              <a:cxn ang="0">
                <a:pos x="359600842" y="1393165330"/>
              </a:cxn>
              <a:cxn ang="0">
                <a:pos x="316200381" y="1560344498"/>
              </a:cxn>
              <a:cxn ang="0">
                <a:pos x="440201554" y="1498427117"/>
              </a:cxn>
              <a:cxn ang="0">
                <a:pos x="520802266" y="1510809100"/>
              </a:cxn>
              <a:cxn ang="0">
                <a:pos x="793602342" y="1504618108"/>
              </a:cxn>
              <a:cxn ang="0">
                <a:pos x="930001057" y="1417931784"/>
              </a:cxn>
              <a:cxn ang="0">
                <a:pos x="1085002426" y="1287903232"/>
              </a:cxn>
              <a:cxn ang="0">
                <a:pos x="1178003248" y="1331245461"/>
              </a:cxn>
              <a:cxn ang="0">
                <a:pos x="1295801798" y="1374589867"/>
              </a:cxn>
              <a:cxn ang="0">
                <a:pos x="1382602877" y="1405547313"/>
              </a:cxn>
              <a:cxn ang="0">
                <a:pos x="1401203041" y="1356014404"/>
              </a:cxn>
              <a:cxn ang="0">
                <a:pos x="1426003260" y="1331245461"/>
              </a:cxn>
              <a:cxn ang="0">
                <a:pos x="1488003808" y="1294094223"/>
              </a:cxn>
              <a:cxn ang="0">
                <a:pos x="1636802632" y="1188834925"/>
              </a:cxn>
              <a:cxn ang="0">
                <a:pos x="1655402796" y="1164065982"/>
              </a:cxn>
              <a:cxn ang="0">
                <a:pos x="1729803454" y="1145490519"/>
              </a:cxn>
              <a:cxn ang="0">
                <a:pos x="1791804001" y="1108339593"/>
              </a:cxn>
              <a:cxn ang="0">
                <a:pos x="1754603673" y="965926880"/>
              </a:cxn>
              <a:cxn ang="0">
                <a:pos x="1773203837" y="879240556"/>
              </a:cxn>
              <a:cxn ang="0">
                <a:pos x="1636802632" y="780172249"/>
              </a:cxn>
              <a:cxn ang="0">
                <a:pos x="1760803728" y="321976430"/>
              </a:cxn>
              <a:cxn ang="0">
                <a:pos x="1686403070" y="352933954"/>
              </a:cxn>
              <a:cxn ang="0">
                <a:pos x="1593404739" y="359127434"/>
              </a:cxn>
              <a:cxn ang="0">
                <a:pos x="1574804574" y="321976430"/>
              </a:cxn>
              <a:cxn ang="0">
                <a:pos x="1562404465" y="297207487"/>
              </a:cxn>
              <a:cxn ang="0">
                <a:pos x="1475603698" y="185754709"/>
              </a:cxn>
            </a:cxnLst>
            <a:rect l="txL" t="txT" r="txR" b="txB"/>
            <a:pathLst>
              <a:path w="292" h="252">
                <a:moveTo>
                  <a:pt x="229" y="5"/>
                </a:moveTo>
                <a:cubicBezTo>
                  <a:pt x="225" y="3"/>
                  <a:pt x="225" y="3"/>
                  <a:pt x="225" y="3"/>
                </a:cubicBezTo>
                <a:cubicBezTo>
                  <a:pt x="220" y="6"/>
                  <a:pt x="220" y="6"/>
                  <a:pt x="220" y="6"/>
                </a:cubicBezTo>
                <a:cubicBezTo>
                  <a:pt x="217" y="11"/>
                  <a:pt x="217" y="11"/>
                  <a:pt x="217" y="11"/>
                </a:cubicBezTo>
                <a:cubicBezTo>
                  <a:pt x="215" y="17"/>
                  <a:pt x="212" y="20"/>
                  <a:pt x="208" y="20"/>
                </a:cubicBezTo>
                <a:cubicBezTo>
                  <a:pt x="206" y="20"/>
                  <a:pt x="202" y="18"/>
                  <a:pt x="201" y="16"/>
                </a:cubicBezTo>
                <a:cubicBezTo>
                  <a:pt x="200" y="15"/>
                  <a:pt x="200" y="15"/>
                  <a:pt x="200" y="15"/>
                </a:cubicBezTo>
                <a:cubicBezTo>
                  <a:pt x="199" y="15"/>
                  <a:pt x="199" y="15"/>
                  <a:pt x="199" y="15"/>
                </a:cubicBezTo>
                <a:cubicBezTo>
                  <a:pt x="199" y="15"/>
                  <a:pt x="199" y="15"/>
                  <a:pt x="199" y="15"/>
                </a:cubicBezTo>
                <a:cubicBezTo>
                  <a:pt x="198" y="9"/>
                  <a:pt x="198" y="9"/>
                  <a:pt x="198" y="9"/>
                </a:cubicBezTo>
                <a:cubicBezTo>
                  <a:pt x="198" y="8"/>
                  <a:pt x="198" y="8"/>
                  <a:pt x="198" y="8"/>
                </a:cubicBezTo>
                <a:cubicBezTo>
                  <a:pt x="197" y="0"/>
                  <a:pt x="197" y="0"/>
                  <a:pt x="197" y="0"/>
                </a:cubicBezTo>
                <a:cubicBezTo>
                  <a:pt x="193" y="0"/>
                  <a:pt x="193" y="0"/>
                  <a:pt x="193" y="0"/>
                </a:cubicBezTo>
                <a:cubicBezTo>
                  <a:pt x="193" y="0"/>
                  <a:pt x="193" y="0"/>
                  <a:pt x="193" y="0"/>
                </a:cubicBezTo>
                <a:cubicBezTo>
                  <a:pt x="191" y="6"/>
                  <a:pt x="191" y="6"/>
                  <a:pt x="191" y="6"/>
                </a:cubicBezTo>
                <a:cubicBezTo>
                  <a:pt x="191" y="15"/>
                  <a:pt x="191" y="15"/>
                  <a:pt x="191" y="15"/>
                </a:cubicBezTo>
                <a:cubicBezTo>
                  <a:pt x="190" y="15"/>
                  <a:pt x="190" y="15"/>
                  <a:pt x="190" y="15"/>
                </a:cubicBezTo>
                <a:cubicBezTo>
                  <a:pt x="190" y="16"/>
                  <a:pt x="190" y="16"/>
                  <a:pt x="190" y="16"/>
                </a:cubicBezTo>
                <a:cubicBezTo>
                  <a:pt x="182" y="26"/>
                  <a:pt x="182" y="26"/>
                  <a:pt x="182" y="26"/>
                </a:cubicBezTo>
                <a:cubicBezTo>
                  <a:pt x="181" y="27"/>
                  <a:pt x="181" y="27"/>
                  <a:pt x="181" y="27"/>
                </a:cubicBezTo>
                <a:cubicBezTo>
                  <a:pt x="180" y="27"/>
                  <a:pt x="180" y="27"/>
                  <a:pt x="180" y="27"/>
                </a:cubicBezTo>
                <a:cubicBezTo>
                  <a:pt x="165" y="26"/>
                  <a:pt x="165" y="26"/>
                  <a:pt x="165" y="26"/>
                </a:cubicBezTo>
                <a:cubicBezTo>
                  <a:pt x="164" y="26"/>
                  <a:pt x="164" y="26"/>
                  <a:pt x="164" y="26"/>
                </a:cubicBezTo>
                <a:cubicBezTo>
                  <a:pt x="164" y="26"/>
                  <a:pt x="164" y="26"/>
                  <a:pt x="164" y="26"/>
                </a:cubicBezTo>
                <a:cubicBezTo>
                  <a:pt x="164" y="26"/>
                  <a:pt x="164" y="26"/>
                  <a:pt x="164" y="26"/>
                </a:cubicBezTo>
                <a:cubicBezTo>
                  <a:pt x="164" y="27"/>
                  <a:pt x="164" y="27"/>
                  <a:pt x="164" y="27"/>
                </a:cubicBezTo>
                <a:cubicBezTo>
                  <a:pt x="159" y="34"/>
                  <a:pt x="159" y="34"/>
                  <a:pt x="159" y="34"/>
                </a:cubicBezTo>
                <a:cubicBezTo>
                  <a:pt x="161" y="38"/>
                  <a:pt x="161" y="38"/>
                  <a:pt x="161" y="38"/>
                </a:cubicBezTo>
                <a:cubicBezTo>
                  <a:pt x="162" y="38"/>
                  <a:pt x="162" y="38"/>
                  <a:pt x="162" y="38"/>
                </a:cubicBezTo>
                <a:cubicBezTo>
                  <a:pt x="158" y="45"/>
                  <a:pt x="158" y="45"/>
                  <a:pt x="158" y="45"/>
                </a:cubicBezTo>
                <a:cubicBezTo>
                  <a:pt x="144" y="45"/>
                  <a:pt x="144" y="45"/>
                  <a:pt x="144" y="45"/>
                </a:cubicBezTo>
                <a:cubicBezTo>
                  <a:pt x="144" y="42"/>
                  <a:pt x="144" y="42"/>
                  <a:pt x="144" y="42"/>
                </a:cubicBezTo>
                <a:cubicBezTo>
                  <a:pt x="143" y="41"/>
                  <a:pt x="143" y="41"/>
                  <a:pt x="143" y="41"/>
                </a:cubicBezTo>
                <a:cubicBezTo>
                  <a:pt x="141" y="40"/>
                  <a:pt x="141" y="40"/>
                  <a:pt x="141" y="40"/>
                </a:cubicBezTo>
                <a:cubicBezTo>
                  <a:pt x="139" y="44"/>
                  <a:pt x="139" y="44"/>
                  <a:pt x="139" y="44"/>
                </a:cubicBezTo>
                <a:cubicBezTo>
                  <a:pt x="138" y="46"/>
                  <a:pt x="138" y="46"/>
                  <a:pt x="138" y="46"/>
                </a:cubicBezTo>
                <a:cubicBezTo>
                  <a:pt x="129" y="46"/>
                  <a:pt x="129" y="46"/>
                  <a:pt x="129" y="46"/>
                </a:cubicBezTo>
                <a:cubicBezTo>
                  <a:pt x="128" y="45"/>
                  <a:pt x="128" y="45"/>
                  <a:pt x="128" y="45"/>
                </a:cubicBezTo>
                <a:cubicBezTo>
                  <a:pt x="123" y="41"/>
                  <a:pt x="123" y="41"/>
                  <a:pt x="123" y="41"/>
                </a:cubicBezTo>
                <a:cubicBezTo>
                  <a:pt x="122" y="40"/>
                  <a:pt x="122" y="40"/>
                  <a:pt x="122" y="40"/>
                </a:cubicBezTo>
                <a:cubicBezTo>
                  <a:pt x="122" y="39"/>
                  <a:pt x="122" y="39"/>
                  <a:pt x="122" y="39"/>
                </a:cubicBezTo>
                <a:cubicBezTo>
                  <a:pt x="122" y="39"/>
                  <a:pt x="122" y="39"/>
                  <a:pt x="122" y="39"/>
                </a:cubicBezTo>
                <a:cubicBezTo>
                  <a:pt x="122" y="38"/>
                  <a:pt x="122" y="38"/>
                  <a:pt x="122" y="38"/>
                </a:cubicBezTo>
                <a:cubicBezTo>
                  <a:pt x="112" y="36"/>
                  <a:pt x="112" y="36"/>
                  <a:pt x="112" y="36"/>
                </a:cubicBezTo>
                <a:cubicBezTo>
                  <a:pt x="105" y="39"/>
                  <a:pt x="105" y="39"/>
                  <a:pt x="105" y="39"/>
                </a:cubicBezTo>
                <a:cubicBezTo>
                  <a:pt x="101" y="42"/>
                  <a:pt x="101" y="42"/>
                  <a:pt x="101" y="42"/>
                </a:cubicBezTo>
                <a:cubicBezTo>
                  <a:pt x="113" y="56"/>
                  <a:pt x="113" y="56"/>
                  <a:pt x="113" y="56"/>
                </a:cubicBezTo>
                <a:cubicBezTo>
                  <a:pt x="128" y="61"/>
                  <a:pt x="128" y="61"/>
                  <a:pt x="128" y="61"/>
                </a:cubicBezTo>
                <a:cubicBezTo>
                  <a:pt x="129" y="62"/>
                  <a:pt x="129" y="62"/>
                  <a:pt x="129" y="62"/>
                </a:cubicBezTo>
                <a:cubicBezTo>
                  <a:pt x="129" y="62"/>
                  <a:pt x="129" y="62"/>
                  <a:pt x="129" y="62"/>
                </a:cubicBezTo>
                <a:cubicBezTo>
                  <a:pt x="130" y="62"/>
                  <a:pt x="130" y="62"/>
                  <a:pt x="130" y="62"/>
                </a:cubicBezTo>
                <a:cubicBezTo>
                  <a:pt x="138" y="69"/>
                  <a:pt x="138" y="69"/>
                  <a:pt x="138" y="69"/>
                </a:cubicBezTo>
                <a:cubicBezTo>
                  <a:pt x="135" y="82"/>
                  <a:pt x="135" y="82"/>
                  <a:pt x="135" y="82"/>
                </a:cubicBezTo>
                <a:cubicBezTo>
                  <a:pt x="135" y="82"/>
                  <a:pt x="135" y="82"/>
                  <a:pt x="135" y="82"/>
                </a:cubicBezTo>
                <a:cubicBezTo>
                  <a:pt x="135" y="83"/>
                  <a:pt x="135" y="83"/>
                  <a:pt x="135" y="83"/>
                </a:cubicBezTo>
                <a:cubicBezTo>
                  <a:pt x="134" y="83"/>
                  <a:pt x="134" y="83"/>
                  <a:pt x="134" y="83"/>
                </a:cubicBezTo>
                <a:cubicBezTo>
                  <a:pt x="124" y="92"/>
                  <a:pt x="124" y="92"/>
                  <a:pt x="124" y="92"/>
                </a:cubicBezTo>
                <a:cubicBezTo>
                  <a:pt x="124" y="93"/>
                  <a:pt x="124" y="93"/>
                  <a:pt x="124" y="93"/>
                </a:cubicBezTo>
                <a:cubicBezTo>
                  <a:pt x="123" y="93"/>
                  <a:pt x="123" y="93"/>
                  <a:pt x="123" y="93"/>
                </a:cubicBezTo>
                <a:cubicBezTo>
                  <a:pt x="106" y="97"/>
                  <a:pt x="106" y="97"/>
                  <a:pt x="106" y="97"/>
                </a:cubicBezTo>
                <a:cubicBezTo>
                  <a:pt x="105" y="97"/>
                  <a:pt x="105" y="97"/>
                  <a:pt x="105" y="97"/>
                </a:cubicBezTo>
                <a:cubicBezTo>
                  <a:pt x="96" y="99"/>
                  <a:pt x="96" y="99"/>
                  <a:pt x="96" y="99"/>
                </a:cubicBezTo>
                <a:cubicBezTo>
                  <a:pt x="96" y="99"/>
                  <a:pt x="96" y="99"/>
                  <a:pt x="96" y="99"/>
                </a:cubicBezTo>
                <a:cubicBezTo>
                  <a:pt x="95" y="99"/>
                  <a:pt x="95" y="99"/>
                  <a:pt x="95" y="99"/>
                </a:cubicBezTo>
                <a:cubicBezTo>
                  <a:pt x="95" y="99"/>
                  <a:pt x="95" y="99"/>
                  <a:pt x="95" y="99"/>
                </a:cubicBezTo>
                <a:cubicBezTo>
                  <a:pt x="94" y="99"/>
                  <a:pt x="94" y="99"/>
                  <a:pt x="94" y="99"/>
                </a:cubicBezTo>
                <a:cubicBezTo>
                  <a:pt x="88" y="96"/>
                  <a:pt x="88" y="96"/>
                  <a:pt x="88" y="96"/>
                </a:cubicBezTo>
                <a:cubicBezTo>
                  <a:pt x="84" y="96"/>
                  <a:pt x="84" y="96"/>
                  <a:pt x="84" y="96"/>
                </a:cubicBezTo>
                <a:cubicBezTo>
                  <a:pt x="80" y="102"/>
                  <a:pt x="80" y="102"/>
                  <a:pt x="80" y="102"/>
                </a:cubicBezTo>
                <a:cubicBezTo>
                  <a:pt x="80" y="102"/>
                  <a:pt x="80" y="102"/>
                  <a:pt x="80" y="102"/>
                </a:cubicBezTo>
                <a:cubicBezTo>
                  <a:pt x="80" y="102"/>
                  <a:pt x="80" y="102"/>
                  <a:pt x="80" y="102"/>
                </a:cubicBezTo>
                <a:cubicBezTo>
                  <a:pt x="72" y="108"/>
                  <a:pt x="72" y="108"/>
                  <a:pt x="72" y="108"/>
                </a:cubicBezTo>
                <a:cubicBezTo>
                  <a:pt x="71" y="108"/>
                  <a:pt x="71" y="108"/>
                  <a:pt x="71" y="108"/>
                </a:cubicBezTo>
                <a:cubicBezTo>
                  <a:pt x="71" y="108"/>
                  <a:pt x="71" y="108"/>
                  <a:pt x="71" y="108"/>
                </a:cubicBezTo>
                <a:cubicBezTo>
                  <a:pt x="60" y="113"/>
                  <a:pt x="60" y="113"/>
                  <a:pt x="60" y="113"/>
                </a:cubicBezTo>
                <a:cubicBezTo>
                  <a:pt x="60" y="113"/>
                  <a:pt x="60" y="113"/>
                  <a:pt x="60" y="113"/>
                </a:cubicBezTo>
                <a:cubicBezTo>
                  <a:pt x="47" y="108"/>
                  <a:pt x="47" y="108"/>
                  <a:pt x="47" y="108"/>
                </a:cubicBezTo>
                <a:cubicBezTo>
                  <a:pt x="19" y="110"/>
                  <a:pt x="19" y="110"/>
                  <a:pt x="19" y="110"/>
                </a:cubicBezTo>
                <a:cubicBezTo>
                  <a:pt x="13" y="111"/>
                  <a:pt x="13" y="111"/>
                  <a:pt x="13" y="111"/>
                </a:cubicBezTo>
                <a:cubicBezTo>
                  <a:pt x="12" y="112"/>
                  <a:pt x="12" y="112"/>
                  <a:pt x="12" y="112"/>
                </a:cubicBezTo>
                <a:cubicBezTo>
                  <a:pt x="7" y="112"/>
                  <a:pt x="7" y="112"/>
                  <a:pt x="7" y="112"/>
                </a:cubicBezTo>
                <a:cubicBezTo>
                  <a:pt x="0" y="121"/>
                  <a:pt x="0" y="121"/>
                  <a:pt x="0" y="121"/>
                </a:cubicBezTo>
                <a:cubicBezTo>
                  <a:pt x="2" y="131"/>
                  <a:pt x="2" y="131"/>
                  <a:pt x="2" y="131"/>
                </a:cubicBezTo>
                <a:cubicBezTo>
                  <a:pt x="8" y="145"/>
                  <a:pt x="8" y="145"/>
                  <a:pt x="8" y="145"/>
                </a:cubicBezTo>
                <a:cubicBezTo>
                  <a:pt x="14" y="149"/>
                  <a:pt x="14" y="149"/>
                  <a:pt x="14" y="149"/>
                </a:cubicBezTo>
                <a:cubicBezTo>
                  <a:pt x="15" y="149"/>
                  <a:pt x="15" y="149"/>
                  <a:pt x="15" y="149"/>
                </a:cubicBezTo>
                <a:cubicBezTo>
                  <a:pt x="15" y="150"/>
                  <a:pt x="15" y="150"/>
                  <a:pt x="15" y="150"/>
                </a:cubicBezTo>
                <a:cubicBezTo>
                  <a:pt x="17" y="151"/>
                  <a:pt x="17" y="151"/>
                  <a:pt x="17" y="151"/>
                </a:cubicBezTo>
                <a:cubicBezTo>
                  <a:pt x="22" y="145"/>
                  <a:pt x="22" y="145"/>
                  <a:pt x="22" y="145"/>
                </a:cubicBezTo>
                <a:cubicBezTo>
                  <a:pt x="22" y="145"/>
                  <a:pt x="22" y="145"/>
                  <a:pt x="22" y="145"/>
                </a:cubicBezTo>
                <a:cubicBezTo>
                  <a:pt x="23" y="144"/>
                  <a:pt x="23" y="144"/>
                  <a:pt x="23" y="144"/>
                </a:cubicBezTo>
                <a:cubicBezTo>
                  <a:pt x="23" y="144"/>
                  <a:pt x="23" y="144"/>
                  <a:pt x="23" y="144"/>
                </a:cubicBezTo>
                <a:cubicBezTo>
                  <a:pt x="33" y="143"/>
                  <a:pt x="33" y="143"/>
                  <a:pt x="33" y="143"/>
                </a:cubicBezTo>
                <a:cubicBezTo>
                  <a:pt x="34" y="143"/>
                  <a:pt x="34" y="143"/>
                  <a:pt x="34" y="143"/>
                </a:cubicBezTo>
                <a:cubicBezTo>
                  <a:pt x="34" y="144"/>
                  <a:pt x="34" y="144"/>
                  <a:pt x="34" y="144"/>
                </a:cubicBezTo>
                <a:cubicBezTo>
                  <a:pt x="43" y="146"/>
                  <a:pt x="43" y="146"/>
                  <a:pt x="43" y="146"/>
                </a:cubicBezTo>
                <a:cubicBezTo>
                  <a:pt x="52" y="167"/>
                  <a:pt x="52" y="167"/>
                  <a:pt x="52" y="167"/>
                </a:cubicBezTo>
                <a:cubicBezTo>
                  <a:pt x="51" y="167"/>
                  <a:pt x="51" y="167"/>
                  <a:pt x="51" y="167"/>
                </a:cubicBezTo>
                <a:cubicBezTo>
                  <a:pt x="51" y="167"/>
                  <a:pt x="51" y="167"/>
                  <a:pt x="51" y="167"/>
                </a:cubicBezTo>
                <a:cubicBezTo>
                  <a:pt x="48" y="179"/>
                  <a:pt x="48" y="179"/>
                  <a:pt x="48" y="179"/>
                </a:cubicBezTo>
                <a:cubicBezTo>
                  <a:pt x="48" y="179"/>
                  <a:pt x="48" y="179"/>
                  <a:pt x="48" y="179"/>
                </a:cubicBezTo>
                <a:cubicBezTo>
                  <a:pt x="45" y="186"/>
                  <a:pt x="45" y="186"/>
                  <a:pt x="45" y="186"/>
                </a:cubicBezTo>
                <a:cubicBezTo>
                  <a:pt x="45" y="187"/>
                  <a:pt x="45" y="187"/>
                  <a:pt x="45" y="187"/>
                </a:cubicBezTo>
                <a:cubicBezTo>
                  <a:pt x="40" y="197"/>
                  <a:pt x="40" y="197"/>
                  <a:pt x="40" y="197"/>
                </a:cubicBezTo>
                <a:cubicBezTo>
                  <a:pt x="40" y="210"/>
                  <a:pt x="40" y="210"/>
                  <a:pt x="40" y="210"/>
                </a:cubicBezTo>
                <a:cubicBezTo>
                  <a:pt x="48" y="217"/>
                  <a:pt x="48" y="217"/>
                  <a:pt x="48" y="217"/>
                </a:cubicBezTo>
                <a:cubicBezTo>
                  <a:pt x="48" y="217"/>
                  <a:pt x="48" y="217"/>
                  <a:pt x="48" y="217"/>
                </a:cubicBezTo>
                <a:cubicBezTo>
                  <a:pt x="58" y="225"/>
                  <a:pt x="58" y="225"/>
                  <a:pt x="58" y="225"/>
                </a:cubicBezTo>
                <a:cubicBezTo>
                  <a:pt x="59" y="226"/>
                  <a:pt x="59" y="226"/>
                  <a:pt x="59" y="226"/>
                </a:cubicBezTo>
                <a:cubicBezTo>
                  <a:pt x="60" y="227"/>
                  <a:pt x="60" y="227"/>
                  <a:pt x="60" y="227"/>
                </a:cubicBezTo>
                <a:cubicBezTo>
                  <a:pt x="53" y="244"/>
                  <a:pt x="53" y="244"/>
                  <a:pt x="53" y="244"/>
                </a:cubicBezTo>
                <a:cubicBezTo>
                  <a:pt x="51" y="252"/>
                  <a:pt x="51" y="252"/>
                  <a:pt x="51" y="252"/>
                </a:cubicBezTo>
                <a:cubicBezTo>
                  <a:pt x="53" y="250"/>
                  <a:pt x="53" y="250"/>
                  <a:pt x="53" y="250"/>
                </a:cubicBezTo>
                <a:cubicBezTo>
                  <a:pt x="54" y="250"/>
                  <a:pt x="54" y="250"/>
                  <a:pt x="54" y="250"/>
                </a:cubicBezTo>
                <a:cubicBezTo>
                  <a:pt x="60" y="248"/>
                  <a:pt x="60" y="248"/>
                  <a:pt x="60" y="248"/>
                </a:cubicBezTo>
                <a:cubicBezTo>
                  <a:pt x="71" y="242"/>
                  <a:pt x="71" y="242"/>
                  <a:pt x="71" y="242"/>
                </a:cubicBezTo>
                <a:cubicBezTo>
                  <a:pt x="71" y="242"/>
                  <a:pt x="71" y="242"/>
                  <a:pt x="71" y="242"/>
                </a:cubicBezTo>
                <a:cubicBezTo>
                  <a:pt x="84" y="244"/>
                  <a:pt x="84" y="244"/>
                  <a:pt x="84" y="244"/>
                </a:cubicBezTo>
                <a:cubicBezTo>
                  <a:pt x="84" y="244"/>
                  <a:pt x="84" y="244"/>
                  <a:pt x="84" y="244"/>
                </a:cubicBezTo>
                <a:cubicBezTo>
                  <a:pt x="84" y="244"/>
                  <a:pt x="84" y="244"/>
                  <a:pt x="84" y="244"/>
                </a:cubicBezTo>
                <a:cubicBezTo>
                  <a:pt x="102" y="251"/>
                  <a:pt x="102" y="251"/>
                  <a:pt x="102" y="251"/>
                </a:cubicBezTo>
                <a:cubicBezTo>
                  <a:pt x="122" y="251"/>
                  <a:pt x="122" y="251"/>
                  <a:pt x="122" y="251"/>
                </a:cubicBezTo>
                <a:cubicBezTo>
                  <a:pt x="128" y="244"/>
                  <a:pt x="128" y="244"/>
                  <a:pt x="128" y="244"/>
                </a:cubicBezTo>
                <a:cubicBezTo>
                  <a:pt x="128" y="243"/>
                  <a:pt x="128" y="243"/>
                  <a:pt x="128" y="243"/>
                </a:cubicBezTo>
                <a:cubicBezTo>
                  <a:pt x="129" y="242"/>
                  <a:pt x="129" y="242"/>
                  <a:pt x="129" y="242"/>
                </a:cubicBezTo>
                <a:cubicBezTo>
                  <a:pt x="139" y="238"/>
                  <a:pt x="139" y="238"/>
                  <a:pt x="139" y="238"/>
                </a:cubicBezTo>
                <a:cubicBezTo>
                  <a:pt x="149" y="229"/>
                  <a:pt x="149" y="229"/>
                  <a:pt x="149" y="229"/>
                </a:cubicBezTo>
                <a:cubicBezTo>
                  <a:pt x="150" y="229"/>
                  <a:pt x="150" y="229"/>
                  <a:pt x="150" y="229"/>
                </a:cubicBezTo>
                <a:cubicBezTo>
                  <a:pt x="150" y="229"/>
                  <a:pt x="150" y="229"/>
                  <a:pt x="150" y="229"/>
                </a:cubicBezTo>
                <a:cubicBezTo>
                  <a:pt x="158" y="226"/>
                  <a:pt x="158" y="226"/>
                  <a:pt x="158" y="226"/>
                </a:cubicBezTo>
                <a:cubicBezTo>
                  <a:pt x="165" y="220"/>
                  <a:pt x="165" y="220"/>
                  <a:pt x="165" y="220"/>
                </a:cubicBezTo>
                <a:cubicBezTo>
                  <a:pt x="175" y="208"/>
                  <a:pt x="175" y="208"/>
                  <a:pt x="175" y="208"/>
                </a:cubicBezTo>
                <a:cubicBezTo>
                  <a:pt x="187" y="213"/>
                  <a:pt x="187" y="213"/>
                  <a:pt x="187" y="213"/>
                </a:cubicBezTo>
                <a:cubicBezTo>
                  <a:pt x="189" y="213"/>
                  <a:pt x="189" y="213"/>
                  <a:pt x="189" y="213"/>
                </a:cubicBezTo>
                <a:cubicBezTo>
                  <a:pt x="189" y="214"/>
                  <a:pt x="189" y="214"/>
                  <a:pt x="189" y="214"/>
                </a:cubicBezTo>
                <a:cubicBezTo>
                  <a:pt x="190" y="215"/>
                  <a:pt x="190" y="215"/>
                  <a:pt x="190" y="215"/>
                </a:cubicBezTo>
                <a:cubicBezTo>
                  <a:pt x="192" y="219"/>
                  <a:pt x="193" y="222"/>
                  <a:pt x="195" y="222"/>
                </a:cubicBezTo>
                <a:cubicBezTo>
                  <a:pt x="203" y="221"/>
                  <a:pt x="203" y="221"/>
                  <a:pt x="203" y="221"/>
                </a:cubicBezTo>
                <a:cubicBezTo>
                  <a:pt x="205" y="221"/>
                  <a:pt x="205" y="221"/>
                  <a:pt x="205" y="221"/>
                </a:cubicBezTo>
                <a:cubicBezTo>
                  <a:pt x="209" y="222"/>
                  <a:pt x="209" y="222"/>
                  <a:pt x="209" y="222"/>
                </a:cubicBezTo>
                <a:cubicBezTo>
                  <a:pt x="210" y="222"/>
                  <a:pt x="210" y="222"/>
                  <a:pt x="210" y="222"/>
                </a:cubicBezTo>
                <a:cubicBezTo>
                  <a:pt x="210" y="223"/>
                  <a:pt x="210" y="223"/>
                  <a:pt x="210" y="223"/>
                </a:cubicBezTo>
                <a:cubicBezTo>
                  <a:pt x="220" y="227"/>
                  <a:pt x="220" y="227"/>
                  <a:pt x="220" y="227"/>
                </a:cubicBezTo>
                <a:cubicBezTo>
                  <a:pt x="223" y="227"/>
                  <a:pt x="223" y="227"/>
                  <a:pt x="223" y="227"/>
                </a:cubicBezTo>
                <a:cubicBezTo>
                  <a:pt x="224" y="224"/>
                  <a:pt x="224" y="224"/>
                  <a:pt x="224" y="224"/>
                </a:cubicBezTo>
                <a:cubicBezTo>
                  <a:pt x="225" y="221"/>
                  <a:pt x="225" y="221"/>
                  <a:pt x="225" y="221"/>
                </a:cubicBezTo>
                <a:cubicBezTo>
                  <a:pt x="225" y="220"/>
                  <a:pt x="225" y="220"/>
                  <a:pt x="225" y="220"/>
                </a:cubicBezTo>
                <a:cubicBezTo>
                  <a:pt x="226" y="219"/>
                  <a:pt x="226" y="219"/>
                  <a:pt x="226" y="219"/>
                </a:cubicBezTo>
                <a:cubicBezTo>
                  <a:pt x="226" y="219"/>
                  <a:pt x="226" y="219"/>
                  <a:pt x="226" y="219"/>
                </a:cubicBezTo>
                <a:cubicBezTo>
                  <a:pt x="226" y="218"/>
                  <a:pt x="226" y="218"/>
                  <a:pt x="226" y="218"/>
                </a:cubicBezTo>
                <a:cubicBezTo>
                  <a:pt x="230" y="216"/>
                  <a:pt x="230" y="216"/>
                  <a:pt x="230" y="216"/>
                </a:cubicBezTo>
                <a:cubicBezTo>
                  <a:pt x="230" y="215"/>
                  <a:pt x="230" y="215"/>
                  <a:pt x="230" y="215"/>
                </a:cubicBezTo>
                <a:cubicBezTo>
                  <a:pt x="237" y="210"/>
                  <a:pt x="237" y="210"/>
                  <a:pt x="237" y="210"/>
                </a:cubicBezTo>
                <a:cubicBezTo>
                  <a:pt x="238" y="210"/>
                  <a:pt x="238" y="210"/>
                  <a:pt x="238" y="210"/>
                </a:cubicBezTo>
                <a:cubicBezTo>
                  <a:pt x="238" y="209"/>
                  <a:pt x="238" y="209"/>
                  <a:pt x="238" y="209"/>
                </a:cubicBezTo>
                <a:cubicBezTo>
                  <a:pt x="240" y="209"/>
                  <a:pt x="240" y="209"/>
                  <a:pt x="240" y="209"/>
                </a:cubicBezTo>
                <a:cubicBezTo>
                  <a:pt x="246" y="210"/>
                  <a:pt x="246" y="210"/>
                  <a:pt x="246" y="210"/>
                </a:cubicBezTo>
                <a:cubicBezTo>
                  <a:pt x="246" y="206"/>
                  <a:pt x="247" y="202"/>
                  <a:pt x="251" y="199"/>
                </a:cubicBezTo>
                <a:cubicBezTo>
                  <a:pt x="255" y="196"/>
                  <a:pt x="258" y="194"/>
                  <a:pt x="260" y="195"/>
                </a:cubicBezTo>
                <a:cubicBezTo>
                  <a:pt x="264" y="192"/>
                  <a:pt x="264" y="192"/>
                  <a:pt x="264" y="192"/>
                </a:cubicBezTo>
                <a:cubicBezTo>
                  <a:pt x="264" y="192"/>
                  <a:pt x="264" y="192"/>
                  <a:pt x="264" y="192"/>
                </a:cubicBezTo>
                <a:cubicBezTo>
                  <a:pt x="264" y="191"/>
                  <a:pt x="264" y="191"/>
                  <a:pt x="264" y="191"/>
                </a:cubicBezTo>
                <a:cubicBezTo>
                  <a:pt x="267" y="188"/>
                  <a:pt x="267" y="188"/>
                  <a:pt x="267" y="188"/>
                </a:cubicBezTo>
                <a:cubicBezTo>
                  <a:pt x="267" y="188"/>
                  <a:pt x="267" y="188"/>
                  <a:pt x="267" y="188"/>
                </a:cubicBezTo>
                <a:cubicBezTo>
                  <a:pt x="268" y="188"/>
                  <a:pt x="268" y="188"/>
                  <a:pt x="268" y="188"/>
                </a:cubicBezTo>
                <a:cubicBezTo>
                  <a:pt x="269" y="187"/>
                  <a:pt x="269" y="187"/>
                  <a:pt x="269" y="187"/>
                </a:cubicBezTo>
                <a:cubicBezTo>
                  <a:pt x="269" y="187"/>
                  <a:pt x="269" y="187"/>
                  <a:pt x="269" y="187"/>
                </a:cubicBezTo>
                <a:cubicBezTo>
                  <a:pt x="279" y="185"/>
                  <a:pt x="279" y="185"/>
                  <a:pt x="279" y="185"/>
                </a:cubicBezTo>
                <a:cubicBezTo>
                  <a:pt x="284" y="185"/>
                  <a:pt x="284" y="185"/>
                  <a:pt x="284" y="185"/>
                </a:cubicBezTo>
                <a:cubicBezTo>
                  <a:pt x="287" y="183"/>
                  <a:pt x="287" y="183"/>
                  <a:pt x="287" y="183"/>
                </a:cubicBezTo>
                <a:cubicBezTo>
                  <a:pt x="289" y="179"/>
                  <a:pt x="289" y="179"/>
                  <a:pt x="289" y="179"/>
                </a:cubicBezTo>
                <a:cubicBezTo>
                  <a:pt x="289" y="179"/>
                  <a:pt x="289" y="179"/>
                  <a:pt x="289" y="179"/>
                </a:cubicBezTo>
                <a:cubicBezTo>
                  <a:pt x="292" y="173"/>
                  <a:pt x="292" y="173"/>
                  <a:pt x="292" y="173"/>
                </a:cubicBezTo>
                <a:cubicBezTo>
                  <a:pt x="291" y="173"/>
                  <a:pt x="291" y="173"/>
                  <a:pt x="291" y="173"/>
                </a:cubicBezTo>
                <a:cubicBezTo>
                  <a:pt x="287" y="168"/>
                  <a:pt x="284" y="164"/>
                  <a:pt x="283" y="157"/>
                </a:cubicBezTo>
                <a:cubicBezTo>
                  <a:pt x="283" y="156"/>
                  <a:pt x="283" y="156"/>
                  <a:pt x="283" y="156"/>
                </a:cubicBezTo>
                <a:cubicBezTo>
                  <a:pt x="283" y="156"/>
                  <a:pt x="283" y="156"/>
                  <a:pt x="283" y="156"/>
                </a:cubicBezTo>
                <a:cubicBezTo>
                  <a:pt x="283" y="156"/>
                  <a:pt x="283" y="156"/>
                  <a:pt x="283" y="156"/>
                </a:cubicBezTo>
                <a:cubicBezTo>
                  <a:pt x="283" y="156"/>
                  <a:pt x="283" y="156"/>
                  <a:pt x="283" y="156"/>
                </a:cubicBezTo>
                <a:cubicBezTo>
                  <a:pt x="286" y="142"/>
                  <a:pt x="286" y="142"/>
                  <a:pt x="286" y="142"/>
                </a:cubicBezTo>
                <a:cubicBezTo>
                  <a:pt x="286" y="138"/>
                  <a:pt x="287" y="135"/>
                  <a:pt x="290" y="132"/>
                </a:cubicBezTo>
                <a:cubicBezTo>
                  <a:pt x="289" y="121"/>
                  <a:pt x="289" y="121"/>
                  <a:pt x="289" y="121"/>
                </a:cubicBezTo>
                <a:cubicBezTo>
                  <a:pt x="288" y="120"/>
                  <a:pt x="287" y="119"/>
                  <a:pt x="284" y="118"/>
                </a:cubicBezTo>
                <a:cubicBezTo>
                  <a:pt x="264" y="126"/>
                  <a:pt x="264" y="126"/>
                  <a:pt x="264" y="126"/>
                </a:cubicBezTo>
                <a:cubicBezTo>
                  <a:pt x="266" y="106"/>
                  <a:pt x="266" y="106"/>
                  <a:pt x="266" y="106"/>
                </a:cubicBezTo>
                <a:cubicBezTo>
                  <a:pt x="266" y="103"/>
                  <a:pt x="272" y="97"/>
                  <a:pt x="284" y="91"/>
                </a:cubicBezTo>
                <a:cubicBezTo>
                  <a:pt x="278" y="69"/>
                  <a:pt x="278" y="69"/>
                  <a:pt x="278" y="69"/>
                </a:cubicBezTo>
                <a:cubicBezTo>
                  <a:pt x="277" y="62"/>
                  <a:pt x="279" y="57"/>
                  <a:pt x="284" y="52"/>
                </a:cubicBezTo>
                <a:cubicBezTo>
                  <a:pt x="283" y="48"/>
                  <a:pt x="283" y="48"/>
                  <a:pt x="283" y="48"/>
                </a:cubicBezTo>
                <a:cubicBezTo>
                  <a:pt x="277" y="48"/>
                  <a:pt x="277" y="48"/>
                  <a:pt x="277" y="48"/>
                </a:cubicBezTo>
                <a:cubicBezTo>
                  <a:pt x="275" y="49"/>
                  <a:pt x="275" y="49"/>
                  <a:pt x="275" y="49"/>
                </a:cubicBezTo>
                <a:cubicBezTo>
                  <a:pt x="272" y="57"/>
                  <a:pt x="272" y="57"/>
                  <a:pt x="272" y="57"/>
                </a:cubicBezTo>
                <a:cubicBezTo>
                  <a:pt x="269" y="60"/>
                  <a:pt x="267" y="62"/>
                  <a:pt x="264" y="62"/>
                </a:cubicBezTo>
                <a:cubicBezTo>
                  <a:pt x="263" y="62"/>
                  <a:pt x="263" y="62"/>
                  <a:pt x="263" y="62"/>
                </a:cubicBezTo>
                <a:cubicBezTo>
                  <a:pt x="257" y="58"/>
                  <a:pt x="257" y="58"/>
                  <a:pt x="257" y="58"/>
                </a:cubicBezTo>
                <a:cubicBezTo>
                  <a:pt x="257" y="58"/>
                  <a:pt x="257" y="58"/>
                  <a:pt x="257" y="58"/>
                </a:cubicBezTo>
                <a:cubicBezTo>
                  <a:pt x="256" y="58"/>
                  <a:pt x="256" y="58"/>
                  <a:pt x="256" y="58"/>
                </a:cubicBezTo>
                <a:cubicBezTo>
                  <a:pt x="256" y="57"/>
                  <a:pt x="256" y="57"/>
                  <a:pt x="256" y="57"/>
                </a:cubicBezTo>
                <a:cubicBezTo>
                  <a:pt x="256" y="56"/>
                  <a:pt x="256" y="56"/>
                  <a:pt x="256" y="56"/>
                </a:cubicBezTo>
                <a:cubicBezTo>
                  <a:pt x="254" y="52"/>
                  <a:pt x="254" y="52"/>
                  <a:pt x="254" y="52"/>
                </a:cubicBezTo>
                <a:cubicBezTo>
                  <a:pt x="253" y="46"/>
                  <a:pt x="253" y="46"/>
                  <a:pt x="253" y="46"/>
                </a:cubicBezTo>
                <a:cubicBezTo>
                  <a:pt x="253" y="45"/>
                  <a:pt x="253" y="45"/>
                  <a:pt x="253" y="45"/>
                </a:cubicBezTo>
                <a:cubicBezTo>
                  <a:pt x="253" y="46"/>
                  <a:pt x="253" y="46"/>
                  <a:pt x="253" y="46"/>
                </a:cubicBezTo>
                <a:cubicBezTo>
                  <a:pt x="252" y="48"/>
                  <a:pt x="252" y="48"/>
                  <a:pt x="252" y="48"/>
                </a:cubicBezTo>
                <a:cubicBezTo>
                  <a:pt x="241" y="48"/>
                  <a:pt x="241" y="48"/>
                  <a:pt x="241" y="48"/>
                </a:cubicBezTo>
                <a:cubicBezTo>
                  <a:pt x="240" y="46"/>
                  <a:pt x="240" y="46"/>
                  <a:pt x="240" y="46"/>
                </a:cubicBezTo>
                <a:cubicBezTo>
                  <a:pt x="238" y="39"/>
                  <a:pt x="238" y="39"/>
                  <a:pt x="238" y="39"/>
                </a:cubicBezTo>
                <a:cubicBezTo>
                  <a:pt x="238" y="30"/>
                  <a:pt x="238" y="30"/>
                  <a:pt x="238" y="30"/>
                </a:cubicBezTo>
                <a:cubicBezTo>
                  <a:pt x="232" y="18"/>
                  <a:pt x="232" y="18"/>
                  <a:pt x="232" y="18"/>
                </a:cubicBezTo>
                <a:cubicBezTo>
                  <a:pt x="232" y="9"/>
                  <a:pt x="232" y="9"/>
                  <a:pt x="232" y="9"/>
                </a:cubicBezTo>
                <a:lnTo>
                  <a:pt x="229" y="5"/>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56" name="Freeform 21"/>
          <p:cNvSpPr/>
          <p:nvPr/>
        </p:nvSpPr>
        <p:spPr>
          <a:xfrm>
            <a:off x="3840163" y="5091113"/>
            <a:ext cx="947737" cy="725487"/>
          </a:xfrm>
          <a:custGeom>
            <a:avLst/>
            <a:gdLst>
              <a:gd name="txL" fmla="*/ 0 w 380"/>
              <a:gd name="txT" fmla="*/ 0 h 291"/>
              <a:gd name="txR" fmla="*/ 380 w 380"/>
              <a:gd name="txB" fmla="*/ 291 h 291"/>
            </a:gdLst>
            <a:ahLst/>
            <a:cxnLst>
              <a:cxn ang="0">
                <a:pos x="1903400086" y="62155033"/>
              </a:cxn>
              <a:cxn ang="0">
                <a:pos x="1772774535" y="174032120"/>
              </a:cxn>
              <a:cxn ang="0">
                <a:pos x="1623488547" y="211326125"/>
              </a:cxn>
              <a:cxn ang="0">
                <a:pos x="1517743578" y="205110873"/>
              </a:cxn>
              <a:cxn ang="0">
                <a:pos x="1517743578" y="205110873"/>
              </a:cxn>
              <a:cxn ang="0">
                <a:pos x="1393338173" y="248617637"/>
              </a:cxn>
              <a:cxn ang="0">
                <a:pos x="1287592892" y="310772650"/>
              </a:cxn>
              <a:cxn ang="0">
                <a:pos x="1194290709" y="385358245"/>
              </a:cxn>
              <a:cxn ang="0">
                <a:pos x="1132086759" y="453728510"/>
              </a:cxn>
              <a:cxn ang="0">
                <a:pos x="1113426322" y="491022515"/>
              </a:cxn>
              <a:cxn ang="0">
                <a:pos x="970360480" y="459943762"/>
              </a:cxn>
              <a:cxn ang="0">
                <a:pos x="796193910" y="379142993"/>
              </a:cxn>
              <a:cxn ang="0">
                <a:pos x="758870542" y="435082754"/>
              </a:cxn>
              <a:cxn ang="0">
                <a:pos x="702889232" y="484804770"/>
              </a:cxn>
              <a:cxn ang="0">
                <a:pos x="590923962" y="546959783"/>
              </a:cxn>
              <a:cxn ang="0">
                <a:pos x="478958847" y="640191057"/>
              </a:cxn>
              <a:cxn ang="0">
                <a:pos x="211490016" y="596684293"/>
              </a:cxn>
              <a:cxn ang="0">
                <a:pos x="87084571" y="615330049"/>
              </a:cxn>
              <a:cxn ang="0">
                <a:pos x="6220148" y="652624054"/>
              </a:cxn>
              <a:cxn ang="0">
                <a:pos x="18660442" y="752070735"/>
              </a:cxn>
              <a:cxn ang="0">
                <a:pos x="192827085" y="752070735"/>
              </a:cxn>
              <a:cxn ang="0">
                <a:pos x="223930307" y="888811265"/>
              </a:cxn>
              <a:cxn ang="0">
                <a:pos x="354555936" y="870165509"/>
              </a:cxn>
              <a:cxn ang="0">
                <a:pos x="472738702" y="845302008"/>
              </a:cxn>
              <a:cxn ang="0">
                <a:pos x="503841924" y="1019336543"/>
              </a:cxn>
              <a:cxn ang="0">
                <a:pos x="435417828" y="1106352564"/>
              </a:cxn>
              <a:cxn ang="0">
                <a:pos x="329672859" y="1174722829"/>
              </a:cxn>
              <a:cxn ang="0">
                <a:pos x="503841924" y="1218229593"/>
              </a:cxn>
              <a:cxn ang="0">
                <a:pos x="572263525" y="1261738850"/>
              </a:cxn>
              <a:cxn ang="0">
                <a:pos x="721549669" y="1348755183"/>
              </a:cxn>
              <a:cxn ang="0">
                <a:pos x="665568359" y="1417125448"/>
              </a:cxn>
              <a:cxn ang="0">
                <a:pos x="920599315" y="1690604015"/>
              </a:cxn>
              <a:cxn ang="0">
                <a:pos x="1013901499" y="1640881999"/>
              </a:cxn>
              <a:cxn ang="0">
                <a:pos x="1156967341" y="1746543776"/>
              </a:cxn>
              <a:cxn ang="0">
                <a:pos x="1200510854" y="1696821760"/>
              </a:cxn>
              <a:cxn ang="0">
                <a:pos x="1275152601" y="1709252264"/>
              </a:cxn>
              <a:cxn ang="0">
                <a:pos x="1461762268" y="1752759028"/>
              </a:cxn>
              <a:cxn ang="0">
                <a:pos x="1480422705" y="1758974280"/>
              </a:cxn>
              <a:cxn ang="0">
                <a:pos x="1635928838" y="1634666747"/>
              </a:cxn>
              <a:cxn ang="0">
                <a:pos x="1685690003" y="1690604015"/>
              </a:cxn>
              <a:cxn ang="0">
                <a:pos x="1723010876" y="1603587994"/>
              </a:cxn>
              <a:cxn ang="0">
                <a:pos x="1866076719" y="1441986456"/>
              </a:cxn>
              <a:cxn ang="0">
                <a:pos x="1959381396" y="1460632212"/>
              </a:cxn>
              <a:cxn ang="0">
                <a:pos x="1940720960" y="1354970435"/>
              </a:cxn>
              <a:cxn ang="0">
                <a:pos x="1959381396" y="1299030362"/>
              </a:cxn>
              <a:cxn ang="0">
                <a:pos x="2147483647" y="1193368585"/>
              </a:cxn>
              <a:cxn ang="0">
                <a:pos x="2147483647" y="1087704315"/>
              </a:cxn>
              <a:cxn ang="0">
                <a:pos x="2147483647" y="994473042"/>
              </a:cxn>
              <a:cxn ang="0">
                <a:pos x="2147483647" y="851517260"/>
              </a:cxn>
              <a:cxn ang="0">
                <a:pos x="2147483647" y="739640231"/>
              </a:cxn>
              <a:cxn ang="0">
                <a:pos x="2147483647" y="633975805"/>
              </a:cxn>
              <a:cxn ang="0">
                <a:pos x="2147483647" y="571823285"/>
              </a:cxn>
              <a:cxn ang="0">
                <a:pos x="2139768112" y="578038537"/>
              </a:cxn>
              <a:cxn ang="0">
                <a:pos x="2083786802" y="484804770"/>
              </a:cxn>
              <a:cxn ang="0">
                <a:pos x="1990482124" y="484804770"/>
              </a:cxn>
              <a:cxn ang="0">
                <a:pos x="2096227093" y="279696390"/>
              </a:cxn>
              <a:cxn ang="0">
                <a:pos x="2083786802" y="136740569"/>
              </a:cxn>
              <a:cxn ang="0">
                <a:pos x="2052686074" y="0"/>
              </a:cxn>
              <a:cxn ang="0">
                <a:pos x="1959381396" y="49724529"/>
              </a:cxn>
            </a:cxnLst>
            <a:rect l="txL" t="txT" r="txR" b="txB"/>
            <a:pathLst>
              <a:path w="380" h="291">
                <a:moveTo>
                  <a:pt x="304" y="8"/>
                </a:moveTo>
                <a:cubicBezTo>
                  <a:pt x="305" y="8"/>
                  <a:pt x="305" y="8"/>
                  <a:pt x="305" y="8"/>
                </a:cubicBezTo>
                <a:cubicBezTo>
                  <a:pt x="306" y="10"/>
                  <a:pt x="306" y="10"/>
                  <a:pt x="306" y="10"/>
                </a:cubicBezTo>
                <a:cubicBezTo>
                  <a:pt x="298" y="22"/>
                  <a:pt x="298" y="22"/>
                  <a:pt x="298" y="22"/>
                </a:cubicBezTo>
                <a:cubicBezTo>
                  <a:pt x="295" y="25"/>
                  <a:pt x="291" y="28"/>
                  <a:pt x="286" y="28"/>
                </a:cubicBezTo>
                <a:cubicBezTo>
                  <a:pt x="285" y="28"/>
                  <a:pt x="285" y="28"/>
                  <a:pt x="285" y="28"/>
                </a:cubicBezTo>
                <a:cubicBezTo>
                  <a:pt x="279" y="24"/>
                  <a:pt x="279" y="24"/>
                  <a:pt x="279" y="24"/>
                </a:cubicBezTo>
                <a:cubicBezTo>
                  <a:pt x="273" y="25"/>
                  <a:pt x="273" y="25"/>
                  <a:pt x="273" y="25"/>
                </a:cubicBezTo>
                <a:cubicBezTo>
                  <a:pt x="261" y="34"/>
                  <a:pt x="261" y="34"/>
                  <a:pt x="261" y="34"/>
                </a:cubicBezTo>
                <a:cubicBezTo>
                  <a:pt x="258" y="35"/>
                  <a:pt x="254" y="32"/>
                  <a:pt x="249" y="25"/>
                </a:cubicBezTo>
                <a:cubicBezTo>
                  <a:pt x="245" y="33"/>
                  <a:pt x="245" y="33"/>
                  <a:pt x="245" y="33"/>
                </a:cubicBezTo>
                <a:cubicBezTo>
                  <a:pt x="244" y="33"/>
                  <a:pt x="244" y="33"/>
                  <a:pt x="244" y="33"/>
                </a:cubicBezTo>
                <a:cubicBezTo>
                  <a:pt x="244" y="33"/>
                  <a:pt x="244" y="33"/>
                  <a:pt x="244" y="33"/>
                </a:cubicBezTo>
                <a:cubicBezTo>
                  <a:pt x="244" y="33"/>
                  <a:pt x="244" y="33"/>
                  <a:pt x="244" y="33"/>
                </a:cubicBezTo>
                <a:cubicBezTo>
                  <a:pt x="244" y="33"/>
                  <a:pt x="244" y="33"/>
                  <a:pt x="244" y="33"/>
                </a:cubicBezTo>
                <a:cubicBezTo>
                  <a:pt x="239" y="37"/>
                  <a:pt x="239" y="37"/>
                  <a:pt x="239" y="37"/>
                </a:cubicBezTo>
                <a:cubicBezTo>
                  <a:pt x="232" y="37"/>
                  <a:pt x="232" y="37"/>
                  <a:pt x="232" y="37"/>
                </a:cubicBezTo>
                <a:cubicBezTo>
                  <a:pt x="224" y="40"/>
                  <a:pt x="224" y="40"/>
                  <a:pt x="224" y="40"/>
                </a:cubicBezTo>
                <a:cubicBezTo>
                  <a:pt x="214" y="47"/>
                  <a:pt x="214" y="47"/>
                  <a:pt x="214" y="47"/>
                </a:cubicBezTo>
                <a:cubicBezTo>
                  <a:pt x="211" y="47"/>
                  <a:pt x="211" y="47"/>
                  <a:pt x="211" y="47"/>
                </a:cubicBezTo>
                <a:cubicBezTo>
                  <a:pt x="207" y="50"/>
                  <a:pt x="207" y="50"/>
                  <a:pt x="207" y="50"/>
                </a:cubicBezTo>
                <a:cubicBezTo>
                  <a:pt x="204" y="53"/>
                  <a:pt x="203" y="55"/>
                  <a:pt x="205" y="57"/>
                </a:cubicBezTo>
                <a:cubicBezTo>
                  <a:pt x="209" y="64"/>
                  <a:pt x="209" y="64"/>
                  <a:pt x="209" y="64"/>
                </a:cubicBezTo>
                <a:cubicBezTo>
                  <a:pt x="192" y="62"/>
                  <a:pt x="192" y="62"/>
                  <a:pt x="192" y="62"/>
                </a:cubicBezTo>
                <a:cubicBezTo>
                  <a:pt x="183" y="69"/>
                  <a:pt x="183" y="69"/>
                  <a:pt x="183" y="69"/>
                </a:cubicBezTo>
                <a:cubicBezTo>
                  <a:pt x="182" y="72"/>
                  <a:pt x="182" y="72"/>
                  <a:pt x="182" y="72"/>
                </a:cubicBezTo>
                <a:cubicBezTo>
                  <a:pt x="182" y="73"/>
                  <a:pt x="182" y="73"/>
                  <a:pt x="182" y="73"/>
                </a:cubicBezTo>
                <a:cubicBezTo>
                  <a:pt x="180" y="78"/>
                  <a:pt x="180" y="78"/>
                  <a:pt x="180" y="78"/>
                </a:cubicBezTo>
                <a:cubicBezTo>
                  <a:pt x="179" y="78"/>
                  <a:pt x="179" y="78"/>
                  <a:pt x="179" y="78"/>
                </a:cubicBezTo>
                <a:cubicBezTo>
                  <a:pt x="179" y="79"/>
                  <a:pt x="179" y="79"/>
                  <a:pt x="179" y="79"/>
                </a:cubicBezTo>
                <a:cubicBezTo>
                  <a:pt x="170" y="79"/>
                  <a:pt x="170" y="79"/>
                  <a:pt x="170" y="79"/>
                </a:cubicBezTo>
                <a:cubicBezTo>
                  <a:pt x="159" y="75"/>
                  <a:pt x="159" y="75"/>
                  <a:pt x="159" y="75"/>
                </a:cubicBezTo>
                <a:cubicBezTo>
                  <a:pt x="156" y="74"/>
                  <a:pt x="156" y="74"/>
                  <a:pt x="156" y="74"/>
                </a:cubicBezTo>
                <a:cubicBezTo>
                  <a:pt x="147" y="75"/>
                  <a:pt x="147" y="75"/>
                  <a:pt x="147" y="75"/>
                </a:cubicBezTo>
                <a:cubicBezTo>
                  <a:pt x="144" y="75"/>
                  <a:pt x="139" y="71"/>
                  <a:pt x="136" y="64"/>
                </a:cubicBezTo>
                <a:cubicBezTo>
                  <a:pt x="128" y="61"/>
                  <a:pt x="128" y="61"/>
                  <a:pt x="128" y="61"/>
                </a:cubicBezTo>
                <a:cubicBezTo>
                  <a:pt x="122" y="70"/>
                  <a:pt x="122" y="70"/>
                  <a:pt x="122" y="70"/>
                </a:cubicBezTo>
                <a:cubicBezTo>
                  <a:pt x="122" y="70"/>
                  <a:pt x="122" y="70"/>
                  <a:pt x="122" y="70"/>
                </a:cubicBezTo>
                <a:cubicBezTo>
                  <a:pt x="122" y="70"/>
                  <a:pt x="122" y="70"/>
                  <a:pt x="122" y="70"/>
                </a:cubicBezTo>
                <a:cubicBezTo>
                  <a:pt x="113" y="78"/>
                  <a:pt x="113" y="78"/>
                  <a:pt x="113" y="78"/>
                </a:cubicBezTo>
                <a:cubicBezTo>
                  <a:pt x="113" y="78"/>
                  <a:pt x="113" y="78"/>
                  <a:pt x="113" y="78"/>
                </a:cubicBezTo>
                <a:cubicBezTo>
                  <a:pt x="113" y="78"/>
                  <a:pt x="113" y="78"/>
                  <a:pt x="113" y="78"/>
                </a:cubicBezTo>
                <a:cubicBezTo>
                  <a:pt x="111" y="78"/>
                  <a:pt x="111" y="78"/>
                  <a:pt x="111" y="78"/>
                </a:cubicBezTo>
                <a:cubicBezTo>
                  <a:pt x="105" y="80"/>
                  <a:pt x="105" y="80"/>
                  <a:pt x="105" y="80"/>
                </a:cubicBezTo>
                <a:cubicBezTo>
                  <a:pt x="95" y="88"/>
                  <a:pt x="95" y="88"/>
                  <a:pt x="95" y="88"/>
                </a:cubicBezTo>
                <a:cubicBezTo>
                  <a:pt x="95" y="88"/>
                  <a:pt x="95" y="88"/>
                  <a:pt x="95" y="88"/>
                </a:cubicBezTo>
                <a:cubicBezTo>
                  <a:pt x="85" y="93"/>
                  <a:pt x="85" y="93"/>
                  <a:pt x="85" y="93"/>
                </a:cubicBezTo>
                <a:cubicBezTo>
                  <a:pt x="77" y="103"/>
                  <a:pt x="77" y="103"/>
                  <a:pt x="77" y="103"/>
                </a:cubicBezTo>
                <a:cubicBezTo>
                  <a:pt x="53" y="103"/>
                  <a:pt x="53" y="103"/>
                  <a:pt x="53" y="103"/>
                </a:cubicBezTo>
                <a:cubicBezTo>
                  <a:pt x="53" y="103"/>
                  <a:pt x="53" y="103"/>
                  <a:pt x="53" y="103"/>
                </a:cubicBezTo>
                <a:cubicBezTo>
                  <a:pt x="34" y="96"/>
                  <a:pt x="34" y="96"/>
                  <a:pt x="34" y="96"/>
                </a:cubicBezTo>
                <a:cubicBezTo>
                  <a:pt x="24" y="95"/>
                  <a:pt x="24" y="95"/>
                  <a:pt x="24" y="95"/>
                </a:cubicBezTo>
                <a:cubicBezTo>
                  <a:pt x="15" y="99"/>
                  <a:pt x="15" y="99"/>
                  <a:pt x="15" y="99"/>
                </a:cubicBezTo>
                <a:cubicBezTo>
                  <a:pt x="14" y="99"/>
                  <a:pt x="14" y="99"/>
                  <a:pt x="14" y="99"/>
                </a:cubicBezTo>
                <a:cubicBezTo>
                  <a:pt x="14" y="99"/>
                  <a:pt x="14" y="99"/>
                  <a:pt x="14" y="99"/>
                </a:cubicBezTo>
                <a:cubicBezTo>
                  <a:pt x="8" y="102"/>
                  <a:pt x="8" y="102"/>
                  <a:pt x="8" y="102"/>
                </a:cubicBezTo>
                <a:cubicBezTo>
                  <a:pt x="5" y="103"/>
                  <a:pt x="3" y="105"/>
                  <a:pt x="1" y="105"/>
                </a:cubicBezTo>
                <a:cubicBezTo>
                  <a:pt x="0" y="109"/>
                  <a:pt x="0" y="109"/>
                  <a:pt x="0" y="109"/>
                </a:cubicBezTo>
                <a:cubicBezTo>
                  <a:pt x="0" y="116"/>
                  <a:pt x="0" y="116"/>
                  <a:pt x="0" y="116"/>
                </a:cubicBezTo>
                <a:cubicBezTo>
                  <a:pt x="3" y="121"/>
                  <a:pt x="3" y="121"/>
                  <a:pt x="3" y="121"/>
                </a:cubicBezTo>
                <a:cubicBezTo>
                  <a:pt x="17" y="116"/>
                  <a:pt x="17" y="116"/>
                  <a:pt x="17" y="116"/>
                </a:cubicBezTo>
                <a:cubicBezTo>
                  <a:pt x="20" y="116"/>
                  <a:pt x="25" y="118"/>
                  <a:pt x="30" y="121"/>
                </a:cubicBezTo>
                <a:cubicBezTo>
                  <a:pt x="31" y="121"/>
                  <a:pt x="31" y="121"/>
                  <a:pt x="31" y="121"/>
                </a:cubicBezTo>
                <a:cubicBezTo>
                  <a:pt x="32" y="122"/>
                  <a:pt x="32" y="122"/>
                  <a:pt x="32" y="122"/>
                </a:cubicBezTo>
                <a:cubicBezTo>
                  <a:pt x="32" y="142"/>
                  <a:pt x="32" y="142"/>
                  <a:pt x="32" y="142"/>
                </a:cubicBezTo>
                <a:cubicBezTo>
                  <a:pt x="36" y="143"/>
                  <a:pt x="36" y="143"/>
                  <a:pt x="36" y="143"/>
                </a:cubicBezTo>
                <a:cubicBezTo>
                  <a:pt x="48" y="143"/>
                  <a:pt x="48" y="143"/>
                  <a:pt x="48" y="143"/>
                </a:cubicBezTo>
                <a:cubicBezTo>
                  <a:pt x="56" y="141"/>
                  <a:pt x="56" y="141"/>
                  <a:pt x="56" y="141"/>
                </a:cubicBezTo>
                <a:cubicBezTo>
                  <a:pt x="57" y="140"/>
                  <a:pt x="57" y="140"/>
                  <a:pt x="57" y="140"/>
                </a:cubicBezTo>
                <a:cubicBezTo>
                  <a:pt x="62" y="138"/>
                  <a:pt x="66" y="136"/>
                  <a:pt x="72" y="135"/>
                </a:cubicBezTo>
                <a:cubicBezTo>
                  <a:pt x="74" y="135"/>
                  <a:pt x="74" y="135"/>
                  <a:pt x="74" y="135"/>
                </a:cubicBezTo>
                <a:cubicBezTo>
                  <a:pt x="76" y="136"/>
                  <a:pt x="76" y="136"/>
                  <a:pt x="76" y="136"/>
                </a:cubicBezTo>
                <a:cubicBezTo>
                  <a:pt x="79" y="144"/>
                  <a:pt x="79" y="144"/>
                  <a:pt x="79" y="144"/>
                </a:cubicBezTo>
                <a:cubicBezTo>
                  <a:pt x="79" y="144"/>
                  <a:pt x="79" y="144"/>
                  <a:pt x="79" y="144"/>
                </a:cubicBezTo>
                <a:cubicBezTo>
                  <a:pt x="81" y="164"/>
                  <a:pt x="81" y="164"/>
                  <a:pt x="81" y="164"/>
                </a:cubicBezTo>
                <a:cubicBezTo>
                  <a:pt x="81" y="166"/>
                  <a:pt x="81" y="166"/>
                  <a:pt x="81" y="166"/>
                </a:cubicBezTo>
                <a:cubicBezTo>
                  <a:pt x="70" y="178"/>
                  <a:pt x="70" y="178"/>
                  <a:pt x="70" y="178"/>
                </a:cubicBezTo>
                <a:cubicBezTo>
                  <a:pt x="70" y="178"/>
                  <a:pt x="70" y="178"/>
                  <a:pt x="70" y="178"/>
                </a:cubicBezTo>
                <a:cubicBezTo>
                  <a:pt x="70" y="178"/>
                  <a:pt x="70" y="178"/>
                  <a:pt x="70" y="178"/>
                </a:cubicBezTo>
                <a:cubicBezTo>
                  <a:pt x="57" y="184"/>
                  <a:pt x="57" y="184"/>
                  <a:pt x="57" y="184"/>
                </a:cubicBezTo>
                <a:cubicBezTo>
                  <a:pt x="53" y="189"/>
                  <a:pt x="53" y="189"/>
                  <a:pt x="53" y="189"/>
                </a:cubicBezTo>
                <a:cubicBezTo>
                  <a:pt x="54" y="193"/>
                  <a:pt x="54" y="193"/>
                  <a:pt x="54" y="193"/>
                </a:cubicBezTo>
                <a:cubicBezTo>
                  <a:pt x="80" y="195"/>
                  <a:pt x="80" y="195"/>
                  <a:pt x="80" y="195"/>
                </a:cubicBezTo>
                <a:cubicBezTo>
                  <a:pt x="81" y="196"/>
                  <a:pt x="81" y="196"/>
                  <a:pt x="81" y="196"/>
                </a:cubicBezTo>
                <a:cubicBezTo>
                  <a:pt x="81" y="196"/>
                  <a:pt x="81" y="196"/>
                  <a:pt x="81" y="196"/>
                </a:cubicBezTo>
                <a:cubicBezTo>
                  <a:pt x="82" y="197"/>
                  <a:pt x="82" y="197"/>
                  <a:pt x="82" y="197"/>
                </a:cubicBezTo>
                <a:cubicBezTo>
                  <a:pt x="92" y="203"/>
                  <a:pt x="92" y="203"/>
                  <a:pt x="92" y="203"/>
                </a:cubicBezTo>
                <a:cubicBezTo>
                  <a:pt x="115" y="202"/>
                  <a:pt x="115" y="202"/>
                  <a:pt x="115" y="202"/>
                </a:cubicBezTo>
                <a:cubicBezTo>
                  <a:pt x="115" y="205"/>
                  <a:pt x="115" y="205"/>
                  <a:pt x="115" y="205"/>
                </a:cubicBezTo>
                <a:cubicBezTo>
                  <a:pt x="116" y="217"/>
                  <a:pt x="116" y="217"/>
                  <a:pt x="116" y="217"/>
                </a:cubicBezTo>
                <a:cubicBezTo>
                  <a:pt x="116" y="218"/>
                  <a:pt x="116" y="218"/>
                  <a:pt x="116" y="218"/>
                </a:cubicBezTo>
                <a:cubicBezTo>
                  <a:pt x="117" y="218"/>
                  <a:pt x="117" y="218"/>
                  <a:pt x="117" y="218"/>
                </a:cubicBezTo>
                <a:cubicBezTo>
                  <a:pt x="107" y="228"/>
                  <a:pt x="107" y="228"/>
                  <a:pt x="107" y="228"/>
                </a:cubicBezTo>
                <a:cubicBezTo>
                  <a:pt x="105" y="241"/>
                  <a:pt x="108" y="249"/>
                  <a:pt x="113" y="251"/>
                </a:cubicBezTo>
                <a:cubicBezTo>
                  <a:pt x="133" y="261"/>
                  <a:pt x="133" y="261"/>
                  <a:pt x="133" y="261"/>
                </a:cubicBezTo>
                <a:cubicBezTo>
                  <a:pt x="148" y="272"/>
                  <a:pt x="148" y="272"/>
                  <a:pt x="148" y="272"/>
                </a:cubicBezTo>
                <a:cubicBezTo>
                  <a:pt x="161" y="266"/>
                  <a:pt x="161" y="266"/>
                  <a:pt x="161" y="266"/>
                </a:cubicBezTo>
                <a:cubicBezTo>
                  <a:pt x="162" y="265"/>
                  <a:pt x="162" y="265"/>
                  <a:pt x="162" y="265"/>
                </a:cubicBezTo>
                <a:cubicBezTo>
                  <a:pt x="163" y="264"/>
                  <a:pt x="163" y="264"/>
                  <a:pt x="163" y="264"/>
                </a:cubicBezTo>
                <a:cubicBezTo>
                  <a:pt x="164" y="265"/>
                  <a:pt x="164" y="265"/>
                  <a:pt x="164" y="265"/>
                </a:cubicBezTo>
                <a:cubicBezTo>
                  <a:pt x="183" y="280"/>
                  <a:pt x="183" y="280"/>
                  <a:pt x="183" y="280"/>
                </a:cubicBezTo>
                <a:cubicBezTo>
                  <a:pt x="186" y="281"/>
                  <a:pt x="186" y="281"/>
                  <a:pt x="186" y="281"/>
                </a:cubicBezTo>
                <a:cubicBezTo>
                  <a:pt x="191" y="275"/>
                  <a:pt x="191" y="275"/>
                  <a:pt x="191" y="275"/>
                </a:cubicBezTo>
                <a:cubicBezTo>
                  <a:pt x="192" y="274"/>
                  <a:pt x="192" y="274"/>
                  <a:pt x="192" y="274"/>
                </a:cubicBezTo>
                <a:cubicBezTo>
                  <a:pt x="193" y="273"/>
                  <a:pt x="193" y="273"/>
                  <a:pt x="193" y="273"/>
                </a:cubicBezTo>
                <a:cubicBezTo>
                  <a:pt x="193" y="273"/>
                  <a:pt x="193" y="273"/>
                  <a:pt x="193" y="273"/>
                </a:cubicBezTo>
                <a:cubicBezTo>
                  <a:pt x="194" y="273"/>
                  <a:pt x="194" y="273"/>
                  <a:pt x="194" y="273"/>
                </a:cubicBezTo>
                <a:cubicBezTo>
                  <a:pt x="205" y="275"/>
                  <a:pt x="205" y="275"/>
                  <a:pt x="205" y="275"/>
                </a:cubicBezTo>
                <a:cubicBezTo>
                  <a:pt x="208" y="255"/>
                  <a:pt x="208" y="255"/>
                  <a:pt x="208" y="255"/>
                </a:cubicBezTo>
                <a:cubicBezTo>
                  <a:pt x="222" y="281"/>
                  <a:pt x="222" y="281"/>
                  <a:pt x="222" y="281"/>
                </a:cubicBezTo>
                <a:cubicBezTo>
                  <a:pt x="235" y="282"/>
                  <a:pt x="235" y="282"/>
                  <a:pt x="235" y="282"/>
                </a:cubicBezTo>
                <a:cubicBezTo>
                  <a:pt x="236" y="282"/>
                  <a:pt x="236" y="282"/>
                  <a:pt x="236" y="282"/>
                </a:cubicBezTo>
                <a:cubicBezTo>
                  <a:pt x="238" y="282"/>
                  <a:pt x="238" y="282"/>
                  <a:pt x="238" y="282"/>
                </a:cubicBezTo>
                <a:cubicBezTo>
                  <a:pt x="238" y="283"/>
                  <a:pt x="238" y="283"/>
                  <a:pt x="238" y="283"/>
                </a:cubicBezTo>
                <a:cubicBezTo>
                  <a:pt x="238" y="291"/>
                  <a:pt x="238" y="291"/>
                  <a:pt x="238" y="291"/>
                </a:cubicBezTo>
                <a:cubicBezTo>
                  <a:pt x="243" y="290"/>
                  <a:pt x="243" y="290"/>
                  <a:pt x="243" y="290"/>
                </a:cubicBezTo>
                <a:cubicBezTo>
                  <a:pt x="263" y="263"/>
                  <a:pt x="263" y="263"/>
                  <a:pt x="263" y="263"/>
                </a:cubicBezTo>
                <a:cubicBezTo>
                  <a:pt x="271" y="276"/>
                  <a:pt x="271" y="276"/>
                  <a:pt x="271" y="276"/>
                </a:cubicBezTo>
                <a:cubicBezTo>
                  <a:pt x="271" y="272"/>
                  <a:pt x="271" y="272"/>
                  <a:pt x="271" y="272"/>
                </a:cubicBezTo>
                <a:cubicBezTo>
                  <a:pt x="271" y="272"/>
                  <a:pt x="271" y="272"/>
                  <a:pt x="271" y="272"/>
                </a:cubicBezTo>
                <a:cubicBezTo>
                  <a:pt x="271" y="271"/>
                  <a:pt x="271" y="271"/>
                  <a:pt x="271" y="271"/>
                </a:cubicBezTo>
                <a:cubicBezTo>
                  <a:pt x="271" y="271"/>
                  <a:pt x="271" y="271"/>
                  <a:pt x="271" y="271"/>
                </a:cubicBezTo>
                <a:cubicBezTo>
                  <a:pt x="277" y="258"/>
                  <a:pt x="277" y="258"/>
                  <a:pt x="277" y="258"/>
                </a:cubicBezTo>
                <a:cubicBezTo>
                  <a:pt x="283" y="249"/>
                  <a:pt x="283" y="249"/>
                  <a:pt x="283" y="249"/>
                </a:cubicBezTo>
                <a:cubicBezTo>
                  <a:pt x="298" y="249"/>
                  <a:pt x="298" y="249"/>
                  <a:pt x="298" y="249"/>
                </a:cubicBezTo>
                <a:cubicBezTo>
                  <a:pt x="300" y="232"/>
                  <a:pt x="300" y="232"/>
                  <a:pt x="300" y="232"/>
                </a:cubicBezTo>
                <a:cubicBezTo>
                  <a:pt x="302" y="232"/>
                  <a:pt x="302" y="232"/>
                  <a:pt x="302" y="232"/>
                </a:cubicBezTo>
                <a:cubicBezTo>
                  <a:pt x="303" y="233"/>
                  <a:pt x="303" y="233"/>
                  <a:pt x="303" y="233"/>
                </a:cubicBezTo>
                <a:cubicBezTo>
                  <a:pt x="315" y="235"/>
                  <a:pt x="315" y="235"/>
                  <a:pt x="315" y="235"/>
                </a:cubicBezTo>
                <a:cubicBezTo>
                  <a:pt x="316" y="229"/>
                  <a:pt x="316" y="229"/>
                  <a:pt x="316" y="229"/>
                </a:cubicBezTo>
                <a:cubicBezTo>
                  <a:pt x="312" y="219"/>
                  <a:pt x="312" y="219"/>
                  <a:pt x="312" y="219"/>
                </a:cubicBezTo>
                <a:cubicBezTo>
                  <a:pt x="312" y="218"/>
                  <a:pt x="312" y="218"/>
                  <a:pt x="312" y="218"/>
                </a:cubicBezTo>
                <a:cubicBezTo>
                  <a:pt x="314" y="211"/>
                  <a:pt x="314" y="211"/>
                  <a:pt x="314" y="211"/>
                </a:cubicBezTo>
                <a:cubicBezTo>
                  <a:pt x="314" y="210"/>
                  <a:pt x="314" y="210"/>
                  <a:pt x="314" y="210"/>
                </a:cubicBezTo>
                <a:cubicBezTo>
                  <a:pt x="315" y="209"/>
                  <a:pt x="315" y="209"/>
                  <a:pt x="315" y="209"/>
                </a:cubicBezTo>
                <a:cubicBezTo>
                  <a:pt x="315" y="209"/>
                  <a:pt x="315" y="209"/>
                  <a:pt x="315" y="209"/>
                </a:cubicBezTo>
                <a:cubicBezTo>
                  <a:pt x="315" y="209"/>
                  <a:pt x="315" y="209"/>
                  <a:pt x="315" y="209"/>
                </a:cubicBezTo>
                <a:cubicBezTo>
                  <a:pt x="347" y="192"/>
                  <a:pt x="347" y="192"/>
                  <a:pt x="347" y="192"/>
                </a:cubicBezTo>
                <a:cubicBezTo>
                  <a:pt x="346" y="175"/>
                  <a:pt x="346" y="175"/>
                  <a:pt x="346" y="175"/>
                </a:cubicBezTo>
                <a:cubicBezTo>
                  <a:pt x="346" y="175"/>
                  <a:pt x="346" y="175"/>
                  <a:pt x="346" y="175"/>
                </a:cubicBezTo>
                <a:cubicBezTo>
                  <a:pt x="346" y="175"/>
                  <a:pt x="346" y="175"/>
                  <a:pt x="346" y="175"/>
                </a:cubicBezTo>
                <a:cubicBezTo>
                  <a:pt x="352" y="163"/>
                  <a:pt x="352" y="163"/>
                  <a:pt x="352" y="163"/>
                </a:cubicBezTo>
                <a:cubicBezTo>
                  <a:pt x="353" y="160"/>
                  <a:pt x="353" y="160"/>
                  <a:pt x="353" y="160"/>
                </a:cubicBezTo>
                <a:cubicBezTo>
                  <a:pt x="353" y="160"/>
                  <a:pt x="353" y="160"/>
                  <a:pt x="353" y="160"/>
                </a:cubicBezTo>
                <a:cubicBezTo>
                  <a:pt x="363" y="138"/>
                  <a:pt x="363" y="138"/>
                  <a:pt x="363" y="138"/>
                </a:cubicBezTo>
                <a:cubicBezTo>
                  <a:pt x="363" y="137"/>
                  <a:pt x="363" y="137"/>
                  <a:pt x="363" y="137"/>
                </a:cubicBezTo>
                <a:cubicBezTo>
                  <a:pt x="363" y="137"/>
                  <a:pt x="363" y="137"/>
                  <a:pt x="363" y="137"/>
                </a:cubicBezTo>
                <a:cubicBezTo>
                  <a:pt x="371" y="129"/>
                  <a:pt x="371" y="129"/>
                  <a:pt x="371" y="129"/>
                </a:cubicBezTo>
                <a:cubicBezTo>
                  <a:pt x="376" y="120"/>
                  <a:pt x="376" y="120"/>
                  <a:pt x="376" y="120"/>
                </a:cubicBezTo>
                <a:cubicBezTo>
                  <a:pt x="376" y="119"/>
                  <a:pt x="376" y="119"/>
                  <a:pt x="376" y="119"/>
                </a:cubicBezTo>
                <a:cubicBezTo>
                  <a:pt x="376" y="119"/>
                  <a:pt x="376" y="119"/>
                  <a:pt x="376" y="119"/>
                </a:cubicBezTo>
                <a:cubicBezTo>
                  <a:pt x="380" y="112"/>
                  <a:pt x="380" y="112"/>
                  <a:pt x="380" y="112"/>
                </a:cubicBezTo>
                <a:cubicBezTo>
                  <a:pt x="377" y="102"/>
                  <a:pt x="377" y="102"/>
                  <a:pt x="377" y="102"/>
                </a:cubicBezTo>
                <a:cubicBezTo>
                  <a:pt x="377" y="102"/>
                  <a:pt x="377" y="102"/>
                  <a:pt x="377" y="102"/>
                </a:cubicBezTo>
                <a:cubicBezTo>
                  <a:pt x="376" y="102"/>
                  <a:pt x="376" y="102"/>
                  <a:pt x="376" y="102"/>
                </a:cubicBezTo>
                <a:cubicBezTo>
                  <a:pt x="376" y="92"/>
                  <a:pt x="376" y="92"/>
                  <a:pt x="376" y="92"/>
                </a:cubicBezTo>
                <a:cubicBezTo>
                  <a:pt x="371" y="92"/>
                  <a:pt x="371" y="92"/>
                  <a:pt x="371" y="92"/>
                </a:cubicBezTo>
                <a:cubicBezTo>
                  <a:pt x="362" y="96"/>
                  <a:pt x="362" y="96"/>
                  <a:pt x="362" y="96"/>
                </a:cubicBezTo>
                <a:cubicBezTo>
                  <a:pt x="358" y="99"/>
                  <a:pt x="352" y="98"/>
                  <a:pt x="344" y="93"/>
                </a:cubicBezTo>
                <a:cubicBezTo>
                  <a:pt x="341" y="91"/>
                  <a:pt x="341" y="85"/>
                  <a:pt x="343" y="76"/>
                </a:cubicBezTo>
                <a:cubicBezTo>
                  <a:pt x="338" y="75"/>
                  <a:pt x="338" y="75"/>
                  <a:pt x="338" y="75"/>
                </a:cubicBezTo>
                <a:cubicBezTo>
                  <a:pt x="335" y="78"/>
                  <a:pt x="335" y="78"/>
                  <a:pt x="335" y="78"/>
                </a:cubicBezTo>
                <a:cubicBezTo>
                  <a:pt x="330" y="84"/>
                  <a:pt x="326" y="88"/>
                  <a:pt x="324" y="88"/>
                </a:cubicBezTo>
                <a:cubicBezTo>
                  <a:pt x="323" y="88"/>
                  <a:pt x="323" y="88"/>
                  <a:pt x="321" y="87"/>
                </a:cubicBezTo>
                <a:cubicBezTo>
                  <a:pt x="321" y="85"/>
                  <a:pt x="320" y="82"/>
                  <a:pt x="320" y="78"/>
                </a:cubicBezTo>
                <a:cubicBezTo>
                  <a:pt x="320" y="72"/>
                  <a:pt x="320" y="68"/>
                  <a:pt x="321" y="67"/>
                </a:cubicBezTo>
                <a:cubicBezTo>
                  <a:pt x="323" y="65"/>
                  <a:pt x="324" y="65"/>
                  <a:pt x="325" y="66"/>
                </a:cubicBezTo>
                <a:cubicBezTo>
                  <a:pt x="337" y="45"/>
                  <a:pt x="337" y="45"/>
                  <a:pt x="337" y="45"/>
                </a:cubicBezTo>
                <a:cubicBezTo>
                  <a:pt x="340" y="37"/>
                  <a:pt x="340" y="37"/>
                  <a:pt x="340" y="37"/>
                </a:cubicBezTo>
                <a:cubicBezTo>
                  <a:pt x="341" y="28"/>
                  <a:pt x="341" y="28"/>
                  <a:pt x="341" y="28"/>
                </a:cubicBezTo>
                <a:cubicBezTo>
                  <a:pt x="335" y="22"/>
                  <a:pt x="335" y="22"/>
                  <a:pt x="335" y="22"/>
                </a:cubicBezTo>
                <a:cubicBezTo>
                  <a:pt x="333" y="20"/>
                  <a:pt x="332" y="16"/>
                  <a:pt x="334" y="10"/>
                </a:cubicBezTo>
                <a:cubicBezTo>
                  <a:pt x="334" y="7"/>
                  <a:pt x="334" y="7"/>
                  <a:pt x="334" y="7"/>
                </a:cubicBezTo>
                <a:cubicBezTo>
                  <a:pt x="334" y="5"/>
                  <a:pt x="332" y="2"/>
                  <a:pt x="330" y="0"/>
                </a:cubicBezTo>
                <a:cubicBezTo>
                  <a:pt x="329" y="0"/>
                  <a:pt x="329" y="0"/>
                  <a:pt x="329" y="0"/>
                </a:cubicBezTo>
                <a:cubicBezTo>
                  <a:pt x="328" y="2"/>
                  <a:pt x="328" y="2"/>
                  <a:pt x="328" y="2"/>
                </a:cubicBezTo>
                <a:cubicBezTo>
                  <a:pt x="326" y="7"/>
                  <a:pt x="322" y="10"/>
                  <a:pt x="315" y="8"/>
                </a:cubicBezTo>
                <a:cubicBezTo>
                  <a:pt x="312" y="7"/>
                  <a:pt x="309" y="7"/>
                  <a:pt x="304" y="8"/>
                </a:cubicBez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57" name="Freeform 22"/>
          <p:cNvSpPr/>
          <p:nvPr/>
        </p:nvSpPr>
        <p:spPr>
          <a:xfrm>
            <a:off x="3973513" y="4298950"/>
            <a:ext cx="534987" cy="544513"/>
          </a:xfrm>
          <a:custGeom>
            <a:avLst/>
            <a:gdLst>
              <a:gd name="txL" fmla="*/ 0 w 215"/>
              <a:gd name="txT" fmla="*/ 0 h 219"/>
              <a:gd name="txR" fmla="*/ 215 w 215"/>
              <a:gd name="txB" fmla="*/ 219 h 219"/>
            </a:gdLst>
            <a:ahLst/>
            <a:cxnLst>
              <a:cxn ang="0">
                <a:pos x="1263106748" y="154549692"/>
              </a:cxn>
              <a:cxn ang="0">
                <a:pos x="1213571942" y="136003933"/>
              </a:cxn>
              <a:cxn ang="0">
                <a:pos x="1176421460" y="117458173"/>
              </a:cxn>
              <a:cxn ang="0">
                <a:pos x="1102120496" y="129822842"/>
              </a:cxn>
              <a:cxn ang="0">
                <a:pos x="1040203855" y="105093505"/>
              </a:cxn>
              <a:cxn ang="0">
                <a:pos x="1040203855" y="98912414"/>
              </a:cxn>
              <a:cxn ang="0">
                <a:pos x="959711974" y="18545764"/>
              </a:cxn>
              <a:cxn ang="0">
                <a:pos x="829687775" y="74183058"/>
              </a:cxn>
              <a:cxn ang="0">
                <a:pos x="811112534" y="191641250"/>
              </a:cxn>
              <a:cxn ang="0">
                <a:pos x="761577728" y="278188957"/>
              </a:cxn>
              <a:cxn ang="0">
                <a:pos x="674894929" y="401828260"/>
              </a:cxn>
              <a:cxn ang="0">
                <a:pos x="544868086" y="556377914"/>
              </a:cxn>
              <a:cxn ang="0">
                <a:pos x="408652970" y="680019781"/>
              </a:cxn>
              <a:cxn ang="0">
                <a:pos x="340542923" y="772748579"/>
              </a:cxn>
              <a:cxn ang="0">
                <a:pos x="0" y="785113247"/>
              </a:cxn>
              <a:cxn ang="0">
                <a:pos x="92876244" y="1063302126"/>
              </a:cxn>
              <a:cxn ang="0">
                <a:pos x="148599479" y="1100393645"/>
              </a:cxn>
              <a:cxn ang="0">
                <a:pos x="198134323" y="1230216448"/>
              </a:cxn>
              <a:cxn ang="0">
                <a:pos x="204325241" y="1254943299"/>
              </a:cxn>
              <a:cxn ang="0">
                <a:pos x="291010528" y="1230216448"/>
              </a:cxn>
              <a:cxn ang="0">
                <a:pos x="328161088" y="1248762208"/>
              </a:cxn>
              <a:cxn ang="0">
                <a:pos x="359118164" y="1156030924"/>
              </a:cxn>
              <a:cxn ang="0">
                <a:pos x="513911010" y="1088028977"/>
              </a:cxn>
              <a:cxn ang="0">
                <a:pos x="532486251" y="995300179"/>
              </a:cxn>
              <a:cxn ang="0">
                <a:pos x="563443327" y="970573329"/>
              </a:cxn>
              <a:cxn ang="0">
                <a:pos x="569636733" y="970573329"/>
              </a:cxn>
              <a:cxn ang="0">
                <a:pos x="637744291" y="1032391698"/>
              </a:cxn>
              <a:cxn ang="0">
                <a:pos x="662510606" y="1088028977"/>
              </a:cxn>
              <a:cxn ang="0">
                <a:pos x="712045411" y="1020029516"/>
              </a:cxn>
              <a:cxn ang="0">
                <a:pos x="761577728" y="995300179"/>
              </a:cxn>
              <a:cxn ang="0">
                <a:pos x="817303451" y="1001481270"/>
              </a:cxn>
              <a:cxn ang="0">
                <a:pos x="848263016" y="1112758314"/>
              </a:cxn>
              <a:cxn ang="0">
                <a:pos x="885413498" y="1193124929"/>
              </a:cxn>
              <a:cxn ang="0">
                <a:pos x="910179657" y="1267307967"/>
              </a:cxn>
              <a:cxn ang="0">
                <a:pos x="972096297" y="1267307967"/>
              </a:cxn>
              <a:cxn ang="0">
                <a:pos x="984480621" y="1273489058"/>
              </a:cxn>
              <a:cxn ang="0">
                <a:pos x="1015437697" y="1353855985"/>
              </a:cxn>
              <a:cxn ang="0">
                <a:pos x="1040203855" y="1292034818"/>
              </a:cxn>
              <a:cxn ang="0">
                <a:pos x="1046397261" y="1285853727"/>
              </a:cxn>
              <a:cxn ang="0">
                <a:pos x="1077354337" y="1267307967"/>
              </a:cxn>
              <a:cxn ang="0">
                <a:pos x="1108313902" y="1242581117"/>
              </a:cxn>
              <a:cxn ang="0">
                <a:pos x="879220092" y="791294338"/>
              </a:cxn>
              <a:cxn ang="0">
                <a:pos x="823494369" y="605834101"/>
              </a:cxn>
              <a:cxn ang="0">
                <a:pos x="817303451" y="599653010"/>
              </a:cxn>
              <a:cxn ang="0">
                <a:pos x="854453933" y="494559544"/>
              </a:cxn>
              <a:cxn ang="0">
                <a:pos x="1225956266" y="414192929"/>
              </a:cxn>
              <a:cxn ang="0">
                <a:pos x="1312639376" y="352374559"/>
              </a:cxn>
            </a:cxnLst>
            <a:rect l="txL" t="txT" r="txR" b="txB"/>
            <a:pathLst>
              <a:path w="215" h="219">
                <a:moveTo>
                  <a:pt x="215" y="44"/>
                </a:moveTo>
                <a:cubicBezTo>
                  <a:pt x="211" y="34"/>
                  <a:pt x="211" y="34"/>
                  <a:pt x="211" y="34"/>
                </a:cubicBezTo>
                <a:cubicBezTo>
                  <a:pt x="204" y="25"/>
                  <a:pt x="204" y="25"/>
                  <a:pt x="204" y="25"/>
                </a:cubicBezTo>
                <a:cubicBezTo>
                  <a:pt x="197" y="23"/>
                  <a:pt x="197" y="23"/>
                  <a:pt x="197" y="23"/>
                </a:cubicBezTo>
                <a:cubicBezTo>
                  <a:pt x="196" y="23"/>
                  <a:pt x="196" y="23"/>
                  <a:pt x="196" y="23"/>
                </a:cubicBezTo>
                <a:cubicBezTo>
                  <a:pt x="196" y="22"/>
                  <a:pt x="196" y="22"/>
                  <a:pt x="196" y="22"/>
                </a:cubicBezTo>
                <a:cubicBezTo>
                  <a:pt x="196" y="22"/>
                  <a:pt x="196" y="22"/>
                  <a:pt x="196" y="22"/>
                </a:cubicBezTo>
                <a:cubicBezTo>
                  <a:pt x="190" y="19"/>
                  <a:pt x="190" y="19"/>
                  <a:pt x="190" y="19"/>
                </a:cubicBezTo>
                <a:cubicBezTo>
                  <a:pt x="190" y="19"/>
                  <a:pt x="190" y="19"/>
                  <a:pt x="190" y="19"/>
                </a:cubicBezTo>
                <a:cubicBezTo>
                  <a:pt x="188" y="19"/>
                  <a:pt x="188" y="19"/>
                  <a:pt x="188" y="19"/>
                </a:cubicBezTo>
                <a:cubicBezTo>
                  <a:pt x="186" y="20"/>
                  <a:pt x="186" y="20"/>
                  <a:pt x="186" y="20"/>
                </a:cubicBezTo>
                <a:cubicBezTo>
                  <a:pt x="178" y="21"/>
                  <a:pt x="178" y="21"/>
                  <a:pt x="178" y="21"/>
                </a:cubicBezTo>
                <a:cubicBezTo>
                  <a:pt x="177" y="21"/>
                  <a:pt x="177" y="21"/>
                  <a:pt x="177" y="21"/>
                </a:cubicBezTo>
                <a:cubicBezTo>
                  <a:pt x="176" y="20"/>
                  <a:pt x="176" y="20"/>
                  <a:pt x="176" y="20"/>
                </a:cubicBezTo>
                <a:cubicBezTo>
                  <a:pt x="168" y="17"/>
                  <a:pt x="168" y="17"/>
                  <a:pt x="168" y="17"/>
                </a:cubicBezTo>
                <a:cubicBezTo>
                  <a:pt x="168" y="17"/>
                  <a:pt x="168" y="17"/>
                  <a:pt x="168" y="17"/>
                </a:cubicBezTo>
                <a:cubicBezTo>
                  <a:pt x="168" y="17"/>
                  <a:pt x="168" y="17"/>
                  <a:pt x="168" y="17"/>
                </a:cubicBezTo>
                <a:cubicBezTo>
                  <a:pt x="168" y="16"/>
                  <a:pt x="168" y="16"/>
                  <a:pt x="168" y="16"/>
                </a:cubicBezTo>
                <a:cubicBezTo>
                  <a:pt x="168" y="16"/>
                  <a:pt x="168" y="16"/>
                  <a:pt x="168" y="16"/>
                </a:cubicBezTo>
                <a:cubicBezTo>
                  <a:pt x="162" y="10"/>
                  <a:pt x="162" y="10"/>
                  <a:pt x="162" y="10"/>
                </a:cubicBezTo>
                <a:cubicBezTo>
                  <a:pt x="155" y="3"/>
                  <a:pt x="155" y="3"/>
                  <a:pt x="155" y="3"/>
                </a:cubicBezTo>
                <a:cubicBezTo>
                  <a:pt x="149" y="0"/>
                  <a:pt x="149" y="0"/>
                  <a:pt x="149" y="0"/>
                </a:cubicBezTo>
                <a:cubicBezTo>
                  <a:pt x="142" y="6"/>
                  <a:pt x="142" y="6"/>
                  <a:pt x="142" y="6"/>
                </a:cubicBezTo>
                <a:cubicBezTo>
                  <a:pt x="134" y="12"/>
                  <a:pt x="134" y="12"/>
                  <a:pt x="134" y="12"/>
                </a:cubicBezTo>
                <a:cubicBezTo>
                  <a:pt x="131" y="30"/>
                  <a:pt x="131" y="30"/>
                  <a:pt x="131" y="30"/>
                </a:cubicBezTo>
                <a:cubicBezTo>
                  <a:pt x="131" y="31"/>
                  <a:pt x="131" y="31"/>
                  <a:pt x="131" y="31"/>
                </a:cubicBezTo>
                <a:cubicBezTo>
                  <a:pt x="131" y="31"/>
                  <a:pt x="131" y="31"/>
                  <a:pt x="131" y="31"/>
                </a:cubicBezTo>
                <a:cubicBezTo>
                  <a:pt x="123" y="44"/>
                  <a:pt x="123" y="44"/>
                  <a:pt x="123" y="44"/>
                </a:cubicBezTo>
                <a:cubicBezTo>
                  <a:pt x="123" y="45"/>
                  <a:pt x="123" y="45"/>
                  <a:pt x="123" y="45"/>
                </a:cubicBezTo>
                <a:cubicBezTo>
                  <a:pt x="123" y="45"/>
                  <a:pt x="123" y="45"/>
                  <a:pt x="123" y="45"/>
                </a:cubicBezTo>
                <a:cubicBezTo>
                  <a:pt x="117" y="51"/>
                  <a:pt x="117" y="51"/>
                  <a:pt x="117" y="51"/>
                </a:cubicBezTo>
                <a:cubicBezTo>
                  <a:pt x="109" y="65"/>
                  <a:pt x="109" y="65"/>
                  <a:pt x="109" y="65"/>
                </a:cubicBezTo>
                <a:cubicBezTo>
                  <a:pt x="109" y="65"/>
                  <a:pt x="109" y="65"/>
                  <a:pt x="109" y="65"/>
                </a:cubicBezTo>
                <a:cubicBezTo>
                  <a:pt x="109" y="67"/>
                  <a:pt x="109" y="67"/>
                  <a:pt x="109" y="67"/>
                </a:cubicBezTo>
                <a:cubicBezTo>
                  <a:pt x="103" y="71"/>
                  <a:pt x="98" y="75"/>
                  <a:pt x="94" y="79"/>
                </a:cubicBezTo>
                <a:cubicBezTo>
                  <a:pt x="88" y="90"/>
                  <a:pt x="88" y="90"/>
                  <a:pt x="88" y="90"/>
                </a:cubicBezTo>
                <a:cubicBezTo>
                  <a:pt x="86" y="93"/>
                  <a:pt x="81" y="96"/>
                  <a:pt x="72" y="100"/>
                </a:cubicBezTo>
                <a:cubicBezTo>
                  <a:pt x="66" y="110"/>
                  <a:pt x="66" y="110"/>
                  <a:pt x="66" y="110"/>
                </a:cubicBezTo>
                <a:cubicBezTo>
                  <a:pt x="66" y="110"/>
                  <a:pt x="66" y="110"/>
                  <a:pt x="66" y="110"/>
                </a:cubicBezTo>
                <a:cubicBezTo>
                  <a:pt x="56" y="124"/>
                  <a:pt x="56" y="124"/>
                  <a:pt x="56" y="124"/>
                </a:cubicBezTo>
                <a:cubicBezTo>
                  <a:pt x="55" y="124"/>
                  <a:pt x="55" y="124"/>
                  <a:pt x="55" y="124"/>
                </a:cubicBezTo>
                <a:cubicBezTo>
                  <a:pt x="55" y="125"/>
                  <a:pt x="55" y="125"/>
                  <a:pt x="55" y="125"/>
                </a:cubicBezTo>
                <a:cubicBezTo>
                  <a:pt x="54" y="125"/>
                  <a:pt x="54" y="125"/>
                  <a:pt x="54" y="125"/>
                </a:cubicBezTo>
                <a:cubicBezTo>
                  <a:pt x="6" y="122"/>
                  <a:pt x="6" y="122"/>
                  <a:pt x="6" y="122"/>
                </a:cubicBezTo>
                <a:cubicBezTo>
                  <a:pt x="0" y="127"/>
                  <a:pt x="0" y="127"/>
                  <a:pt x="0" y="127"/>
                </a:cubicBezTo>
                <a:cubicBezTo>
                  <a:pt x="0" y="138"/>
                  <a:pt x="0" y="138"/>
                  <a:pt x="0" y="138"/>
                </a:cubicBezTo>
                <a:cubicBezTo>
                  <a:pt x="5" y="158"/>
                  <a:pt x="5" y="158"/>
                  <a:pt x="5" y="158"/>
                </a:cubicBezTo>
                <a:cubicBezTo>
                  <a:pt x="15" y="172"/>
                  <a:pt x="15" y="172"/>
                  <a:pt x="15" y="172"/>
                </a:cubicBezTo>
                <a:cubicBezTo>
                  <a:pt x="24" y="177"/>
                  <a:pt x="24" y="177"/>
                  <a:pt x="24" y="177"/>
                </a:cubicBezTo>
                <a:cubicBezTo>
                  <a:pt x="24" y="178"/>
                  <a:pt x="24" y="178"/>
                  <a:pt x="24" y="178"/>
                </a:cubicBezTo>
                <a:cubicBezTo>
                  <a:pt x="24" y="178"/>
                  <a:pt x="24" y="178"/>
                  <a:pt x="24" y="178"/>
                </a:cubicBezTo>
                <a:cubicBezTo>
                  <a:pt x="24" y="178"/>
                  <a:pt x="24" y="178"/>
                  <a:pt x="24" y="178"/>
                </a:cubicBezTo>
                <a:cubicBezTo>
                  <a:pt x="29" y="184"/>
                  <a:pt x="32" y="188"/>
                  <a:pt x="32" y="191"/>
                </a:cubicBezTo>
                <a:cubicBezTo>
                  <a:pt x="32" y="199"/>
                  <a:pt x="32" y="199"/>
                  <a:pt x="32" y="199"/>
                </a:cubicBezTo>
                <a:cubicBezTo>
                  <a:pt x="29" y="202"/>
                  <a:pt x="29" y="202"/>
                  <a:pt x="29" y="202"/>
                </a:cubicBezTo>
                <a:cubicBezTo>
                  <a:pt x="30" y="203"/>
                  <a:pt x="30" y="203"/>
                  <a:pt x="30" y="203"/>
                </a:cubicBezTo>
                <a:cubicBezTo>
                  <a:pt x="33" y="203"/>
                  <a:pt x="33" y="203"/>
                  <a:pt x="33" y="203"/>
                </a:cubicBezTo>
                <a:cubicBezTo>
                  <a:pt x="37" y="196"/>
                  <a:pt x="37" y="196"/>
                  <a:pt x="37" y="196"/>
                </a:cubicBezTo>
                <a:cubicBezTo>
                  <a:pt x="38" y="196"/>
                  <a:pt x="38" y="196"/>
                  <a:pt x="38" y="196"/>
                </a:cubicBezTo>
                <a:cubicBezTo>
                  <a:pt x="47" y="199"/>
                  <a:pt x="47" y="199"/>
                  <a:pt x="47" y="199"/>
                </a:cubicBezTo>
                <a:cubicBezTo>
                  <a:pt x="48" y="202"/>
                  <a:pt x="48" y="202"/>
                  <a:pt x="48" y="202"/>
                </a:cubicBezTo>
                <a:cubicBezTo>
                  <a:pt x="53" y="202"/>
                  <a:pt x="53" y="202"/>
                  <a:pt x="53" y="202"/>
                </a:cubicBezTo>
                <a:cubicBezTo>
                  <a:pt x="53" y="202"/>
                  <a:pt x="53" y="202"/>
                  <a:pt x="53" y="202"/>
                </a:cubicBezTo>
                <a:cubicBezTo>
                  <a:pt x="52" y="198"/>
                  <a:pt x="52" y="198"/>
                  <a:pt x="52" y="198"/>
                </a:cubicBezTo>
                <a:cubicBezTo>
                  <a:pt x="51" y="197"/>
                  <a:pt x="51" y="197"/>
                  <a:pt x="51" y="197"/>
                </a:cubicBezTo>
                <a:cubicBezTo>
                  <a:pt x="58" y="187"/>
                  <a:pt x="58" y="187"/>
                  <a:pt x="58" y="187"/>
                </a:cubicBezTo>
                <a:cubicBezTo>
                  <a:pt x="59" y="184"/>
                  <a:pt x="62" y="182"/>
                  <a:pt x="66" y="184"/>
                </a:cubicBezTo>
                <a:cubicBezTo>
                  <a:pt x="77" y="184"/>
                  <a:pt x="77" y="184"/>
                  <a:pt x="77" y="184"/>
                </a:cubicBezTo>
                <a:cubicBezTo>
                  <a:pt x="83" y="176"/>
                  <a:pt x="83" y="176"/>
                  <a:pt x="83" y="176"/>
                </a:cubicBezTo>
                <a:cubicBezTo>
                  <a:pt x="83" y="169"/>
                  <a:pt x="83" y="169"/>
                  <a:pt x="83" y="169"/>
                </a:cubicBezTo>
                <a:cubicBezTo>
                  <a:pt x="86" y="161"/>
                  <a:pt x="86" y="161"/>
                  <a:pt x="86" y="161"/>
                </a:cubicBezTo>
                <a:cubicBezTo>
                  <a:pt x="86" y="161"/>
                  <a:pt x="86" y="161"/>
                  <a:pt x="86" y="161"/>
                </a:cubicBezTo>
                <a:cubicBezTo>
                  <a:pt x="86" y="160"/>
                  <a:pt x="86" y="160"/>
                  <a:pt x="86" y="160"/>
                </a:cubicBezTo>
                <a:cubicBezTo>
                  <a:pt x="87" y="159"/>
                  <a:pt x="87" y="159"/>
                  <a:pt x="87" y="159"/>
                </a:cubicBezTo>
                <a:cubicBezTo>
                  <a:pt x="91" y="157"/>
                  <a:pt x="91" y="157"/>
                  <a:pt x="91" y="157"/>
                </a:cubicBezTo>
                <a:cubicBezTo>
                  <a:pt x="91" y="156"/>
                  <a:pt x="91" y="156"/>
                  <a:pt x="91" y="156"/>
                </a:cubicBezTo>
                <a:cubicBezTo>
                  <a:pt x="92" y="156"/>
                  <a:pt x="92" y="156"/>
                  <a:pt x="92" y="156"/>
                </a:cubicBezTo>
                <a:cubicBezTo>
                  <a:pt x="92" y="157"/>
                  <a:pt x="92" y="157"/>
                  <a:pt x="92" y="157"/>
                </a:cubicBezTo>
                <a:cubicBezTo>
                  <a:pt x="101" y="158"/>
                  <a:pt x="101" y="158"/>
                  <a:pt x="101" y="158"/>
                </a:cubicBezTo>
                <a:cubicBezTo>
                  <a:pt x="101" y="159"/>
                  <a:pt x="101" y="159"/>
                  <a:pt x="101" y="159"/>
                </a:cubicBezTo>
                <a:cubicBezTo>
                  <a:pt x="103" y="167"/>
                  <a:pt x="103" y="167"/>
                  <a:pt x="103" y="167"/>
                </a:cubicBezTo>
                <a:cubicBezTo>
                  <a:pt x="103" y="170"/>
                  <a:pt x="103" y="170"/>
                  <a:pt x="103" y="170"/>
                </a:cubicBezTo>
                <a:cubicBezTo>
                  <a:pt x="105" y="176"/>
                  <a:pt x="105" y="176"/>
                  <a:pt x="105" y="176"/>
                </a:cubicBezTo>
                <a:cubicBezTo>
                  <a:pt x="107" y="176"/>
                  <a:pt x="107" y="176"/>
                  <a:pt x="107" y="176"/>
                </a:cubicBezTo>
                <a:cubicBezTo>
                  <a:pt x="110" y="172"/>
                  <a:pt x="110" y="172"/>
                  <a:pt x="110" y="172"/>
                </a:cubicBezTo>
                <a:cubicBezTo>
                  <a:pt x="110" y="172"/>
                  <a:pt x="110" y="172"/>
                  <a:pt x="110" y="172"/>
                </a:cubicBezTo>
                <a:cubicBezTo>
                  <a:pt x="115" y="165"/>
                  <a:pt x="115" y="165"/>
                  <a:pt x="115" y="165"/>
                </a:cubicBezTo>
                <a:cubicBezTo>
                  <a:pt x="115" y="164"/>
                  <a:pt x="115" y="164"/>
                  <a:pt x="115" y="164"/>
                </a:cubicBezTo>
                <a:cubicBezTo>
                  <a:pt x="122" y="161"/>
                  <a:pt x="122" y="161"/>
                  <a:pt x="122" y="161"/>
                </a:cubicBezTo>
                <a:cubicBezTo>
                  <a:pt x="123" y="161"/>
                  <a:pt x="123" y="161"/>
                  <a:pt x="123" y="161"/>
                </a:cubicBezTo>
                <a:cubicBezTo>
                  <a:pt x="123" y="160"/>
                  <a:pt x="123" y="160"/>
                  <a:pt x="123" y="160"/>
                </a:cubicBezTo>
                <a:cubicBezTo>
                  <a:pt x="131" y="162"/>
                  <a:pt x="131" y="162"/>
                  <a:pt x="131" y="162"/>
                </a:cubicBezTo>
                <a:cubicBezTo>
                  <a:pt x="132" y="162"/>
                  <a:pt x="132" y="162"/>
                  <a:pt x="132" y="162"/>
                </a:cubicBezTo>
                <a:cubicBezTo>
                  <a:pt x="133" y="163"/>
                  <a:pt x="133" y="163"/>
                  <a:pt x="133" y="163"/>
                </a:cubicBezTo>
                <a:cubicBezTo>
                  <a:pt x="137" y="172"/>
                  <a:pt x="137" y="172"/>
                  <a:pt x="137" y="172"/>
                </a:cubicBezTo>
                <a:cubicBezTo>
                  <a:pt x="137" y="180"/>
                  <a:pt x="137" y="180"/>
                  <a:pt x="137" y="180"/>
                </a:cubicBezTo>
                <a:cubicBezTo>
                  <a:pt x="143" y="192"/>
                  <a:pt x="143" y="192"/>
                  <a:pt x="143" y="192"/>
                </a:cubicBezTo>
                <a:cubicBezTo>
                  <a:pt x="143" y="192"/>
                  <a:pt x="143" y="192"/>
                  <a:pt x="143" y="192"/>
                </a:cubicBezTo>
                <a:cubicBezTo>
                  <a:pt x="143" y="193"/>
                  <a:pt x="143" y="193"/>
                  <a:pt x="143" y="193"/>
                </a:cubicBezTo>
                <a:cubicBezTo>
                  <a:pt x="143" y="201"/>
                  <a:pt x="143" y="201"/>
                  <a:pt x="143" y="201"/>
                </a:cubicBezTo>
                <a:cubicBezTo>
                  <a:pt x="145" y="205"/>
                  <a:pt x="145" y="205"/>
                  <a:pt x="145" y="205"/>
                </a:cubicBezTo>
                <a:cubicBezTo>
                  <a:pt x="147" y="205"/>
                  <a:pt x="147" y="205"/>
                  <a:pt x="147" y="205"/>
                </a:cubicBezTo>
                <a:cubicBezTo>
                  <a:pt x="149" y="202"/>
                  <a:pt x="149" y="202"/>
                  <a:pt x="149" y="202"/>
                </a:cubicBezTo>
                <a:cubicBezTo>
                  <a:pt x="150" y="201"/>
                  <a:pt x="150" y="201"/>
                  <a:pt x="150" y="201"/>
                </a:cubicBezTo>
                <a:cubicBezTo>
                  <a:pt x="157" y="205"/>
                  <a:pt x="157" y="205"/>
                  <a:pt x="157" y="205"/>
                </a:cubicBezTo>
                <a:cubicBezTo>
                  <a:pt x="158" y="205"/>
                  <a:pt x="158" y="205"/>
                  <a:pt x="158" y="205"/>
                </a:cubicBezTo>
                <a:cubicBezTo>
                  <a:pt x="159" y="205"/>
                  <a:pt x="159" y="205"/>
                  <a:pt x="159" y="205"/>
                </a:cubicBezTo>
                <a:cubicBezTo>
                  <a:pt x="159" y="206"/>
                  <a:pt x="159" y="206"/>
                  <a:pt x="159" y="206"/>
                </a:cubicBezTo>
                <a:cubicBezTo>
                  <a:pt x="159" y="207"/>
                  <a:pt x="159" y="207"/>
                  <a:pt x="159" y="207"/>
                </a:cubicBezTo>
                <a:cubicBezTo>
                  <a:pt x="161" y="217"/>
                  <a:pt x="161" y="217"/>
                  <a:pt x="161" y="217"/>
                </a:cubicBezTo>
                <a:cubicBezTo>
                  <a:pt x="164" y="219"/>
                  <a:pt x="164" y="219"/>
                  <a:pt x="164" y="219"/>
                </a:cubicBezTo>
                <a:cubicBezTo>
                  <a:pt x="165" y="218"/>
                  <a:pt x="165" y="218"/>
                  <a:pt x="165" y="218"/>
                </a:cubicBezTo>
                <a:cubicBezTo>
                  <a:pt x="168" y="210"/>
                  <a:pt x="168" y="210"/>
                  <a:pt x="168" y="210"/>
                </a:cubicBezTo>
                <a:cubicBezTo>
                  <a:pt x="168" y="209"/>
                  <a:pt x="168" y="209"/>
                  <a:pt x="168" y="209"/>
                </a:cubicBezTo>
                <a:cubicBezTo>
                  <a:pt x="168" y="208"/>
                  <a:pt x="168" y="208"/>
                  <a:pt x="168" y="208"/>
                </a:cubicBezTo>
                <a:cubicBezTo>
                  <a:pt x="169" y="208"/>
                  <a:pt x="169" y="208"/>
                  <a:pt x="169" y="208"/>
                </a:cubicBezTo>
                <a:cubicBezTo>
                  <a:pt x="169" y="208"/>
                  <a:pt x="169" y="208"/>
                  <a:pt x="169" y="208"/>
                </a:cubicBezTo>
                <a:cubicBezTo>
                  <a:pt x="174" y="206"/>
                  <a:pt x="174" y="206"/>
                  <a:pt x="174" y="206"/>
                </a:cubicBezTo>
                <a:cubicBezTo>
                  <a:pt x="174" y="206"/>
                  <a:pt x="174" y="206"/>
                  <a:pt x="174" y="206"/>
                </a:cubicBezTo>
                <a:cubicBezTo>
                  <a:pt x="174" y="205"/>
                  <a:pt x="174" y="205"/>
                  <a:pt x="174" y="205"/>
                </a:cubicBezTo>
                <a:cubicBezTo>
                  <a:pt x="180" y="205"/>
                  <a:pt x="180" y="205"/>
                  <a:pt x="180" y="205"/>
                </a:cubicBezTo>
                <a:cubicBezTo>
                  <a:pt x="179" y="202"/>
                  <a:pt x="179" y="202"/>
                  <a:pt x="179" y="202"/>
                </a:cubicBezTo>
                <a:cubicBezTo>
                  <a:pt x="179" y="201"/>
                  <a:pt x="179" y="201"/>
                  <a:pt x="179" y="201"/>
                </a:cubicBezTo>
                <a:cubicBezTo>
                  <a:pt x="176" y="172"/>
                  <a:pt x="176" y="172"/>
                  <a:pt x="176" y="172"/>
                </a:cubicBezTo>
                <a:cubicBezTo>
                  <a:pt x="164" y="153"/>
                  <a:pt x="164" y="153"/>
                  <a:pt x="164" y="153"/>
                </a:cubicBezTo>
                <a:cubicBezTo>
                  <a:pt x="142" y="128"/>
                  <a:pt x="142" y="128"/>
                  <a:pt x="142" y="128"/>
                </a:cubicBezTo>
                <a:cubicBezTo>
                  <a:pt x="142" y="127"/>
                  <a:pt x="142" y="127"/>
                  <a:pt x="142" y="127"/>
                </a:cubicBezTo>
                <a:cubicBezTo>
                  <a:pt x="140" y="111"/>
                  <a:pt x="140" y="111"/>
                  <a:pt x="140" y="111"/>
                </a:cubicBezTo>
                <a:cubicBezTo>
                  <a:pt x="133" y="98"/>
                  <a:pt x="133" y="98"/>
                  <a:pt x="133" y="98"/>
                </a:cubicBezTo>
                <a:cubicBezTo>
                  <a:pt x="133" y="97"/>
                  <a:pt x="133" y="97"/>
                  <a:pt x="133" y="97"/>
                </a:cubicBezTo>
                <a:cubicBezTo>
                  <a:pt x="132" y="97"/>
                  <a:pt x="132" y="97"/>
                  <a:pt x="132" y="97"/>
                </a:cubicBezTo>
                <a:cubicBezTo>
                  <a:pt x="132" y="97"/>
                  <a:pt x="132" y="97"/>
                  <a:pt x="132" y="97"/>
                </a:cubicBezTo>
                <a:cubicBezTo>
                  <a:pt x="133" y="96"/>
                  <a:pt x="133" y="96"/>
                  <a:pt x="133" y="96"/>
                </a:cubicBezTo>
                <a:cubicBezTo>
                  <a:pt x="137" y="80"/>
                  <a:pt x="137" y="80"/>
                  <a:pt x="137" y="80"/>
                </a:cubicBezTo>
                <a:cubicBezTo>
                  <a:pt x="138" y="80"/>
                  <a:pt x="138" y="80"/>
                  <a:pt x="138" y="80"/>
                </a:cubicBezTo>
                <a:cubicBezTo>
                  <a:pt x="139" y="80"/>
                  <a:pt x="139" y="80"/>
                  <a:pt x="139" y="80"/>
                </a:cubicBezTo>
                <a:cubicBezTo>
                  <a:pt x="177" y="77"/>
                  <a:pt x="177" y="77"/>
                  <a:pt x="177" y="77"/>
                </a:cubicBezTo>
                <a:cubicBezTo>
                  <a:pt x="198" y="67"/>
                  <a:pt x="198" y="67"/>
                  <a:pt x="198" y="67"/>
                </a:cubicBezTo>
                <a:cubicBezTo>
                  <a:pt x="198" y="67"/>
                  <a:pt x="198" y="67"/>
                  <a:pt x="198" y="67"/>
                </a:cubicBezTo>
                <a:cubicBezTo>
                  <a:pt x="199" y="66"/>
                  <a:pt x="199" y="66"/>
                  <a:pt x="199" y="66"/>
                </a:cubicBezTo>
                <a:cubicBezTo>
                  <a:pt x="206" y="64"/>
                  <a:pt x="211" y="60"/>
                  <a:pt x="212" y="57"/>
                </a:cubicBezTo>
                <a:cubicBezTo>
                  <a:pt x="214" y="54"/>
                  <a:pt x="215" y="50"/>
                  <a:pt x="215" y="44"/>
                </a:cubicBez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58" name="Freeform 23"/>
          <p:cNvSpPr/>
          <p:nvPr/>
        </p:nvSpPr>
        <p:spPr>
          <a:xfrm>
            <a:off x="4503738" y="3038475"/>
            <a:ext cx="407987" cy="893763"/>
          </a:xfrm>
          <a:custGeom>
            <a:avLst/>
            <a:gdLst>
              <a:gd name="txL" fmla="*/ 0 w 164"/>
              <a:gd name="txT" fmla="*/ 0 h 359"/>
              <a:gd name="txR" fmla="*/ 164 w 164"/>
              <a:gd name="txB" fmla="*/ 359 h 359"/>
            </a:gdLst>
            <a:ahLst/>
            <a:cxnLst>
              <a:cxn ang="0">
                <a:pos x="934506625" y="30990422"/>
              </a:cxn>
              <a:cxn ang="0">
                <a:pos x="878806470" y="55781766"/>
              </a:cxn>
              <a:cxn ang="0">
                <a:pos x="829295773" y="111566021"/>
              </a:cxn>
              <a:cxn ang="0">
                <a:pos x="816919343" y="111566021"/>
              </a:cxn>
              <a:cxn ang="0">
                <a:pos x="631255319" y="123961688"/>
              </a:cxn>
              <a:cxn ang="0">
                <a:pos x="569368192" y="179743474"/>
              </a:cxn>
              <a:cxn ang="0">
                <a:pos x="519857495" y="216932964"/>
              </a:cxn>
              <a:cxn ang="0">
                <a:pos x="433215020" y="216932964"/>
              </a:cxn>
              <a:cxn ang="0">
                <a:pos x="389893782" y="353290359"/>
              </a:cxn>
              <a:cxn ang="0">
                <a:pos x="383704323" y="353290359"/>
              </a:cxn>
              <a:cxn ang="0">
                <a:pos x="303251229" y="427666850"/>
              </a:cxn>
              <a:cxn ang="0">
                <a:pos x="191850918" y="564024167"/>
              </a:cxn>
              <a:cxn ang="0">
                <a:pos x="123776781" y="632201580"/>
              </a:cxn>
              <a:cxn ang="0">
                <a:pos x="117587322" y="725172973"/>
              </a:cxn>
              <a:cxn ang="0">
                <a:pos x="117587322" y="799549465"/>
              </a:cxn>
              <a:cxn ang="0">
                <a:pos x="74266064" y="867729368"/>
              </a:cxn>
              <a:cxn ang="0">
                <a:pos x="74266064" y="1047472764"/>
              </a:cxn>
              <a:cxn ang="0">
                <a:pos x="111397862" y="1146640590"/>
              </a:cxn>
              <a:cxn ang="0">
                <a:pos x="105208403" y="1233415238"/>
              </a:cxn>
              <a:cxn ang="0">
                <a:pos x="24755358" y="1518525849"/>
              </a:cxn>
              <a:cxn ang="0">
                <a:pos x="80453036" y="1741655325"/>
              </a:cxn>
              <a:cxn ang="0">
                <a:pos x="61887146" y="2147483647"/>
              </a:cxn>
              <a:cxn ang="0">
                <a:pos x="154719100" y="2138331607"/>
              </a:cxn>
              <a:cxn ang="0">
                <a:pos x="526046954" y="1952389133"/>
              </a:cxn>
              <a:cxn ang="0">
                <a:pos x="705521519" y="1970983878"/>
              </a:cxn>
              <a:cxn ang="0">
                <a:pos x="847861662" y="1834626562"/>
              </a:cxn>
              <a:cxn ang="0">
                <a:pos x="884995929" y="1747854403"/>
              </a:cxn>
              <a:cxn ang="0">
                <a:pos x="884995929" y="1729259658"/>
              </a:cxn>
              <a:cxn ang="0">
                <a:pos x="903561818" y="1599098930"/>
              </a:cxn>
              <a:cxn ang="0">
                <a:pos x="922127707" y="1518525849"/>
              </a:cxn>
              <a:cxn ang="0">
                <a:pos x="884995929" y="1320187708"/>
              </a:cxn>
              <a:cxn ang="0">
                <a:pos x="903561818" y="1252007494"/>
              </a:cxn>
              <a:cxn ang="0">
                <a:pos x="1014959642" y="1010283273"/>
              </a:cxn>
              <a:cxn ang="0">
                <a:pos x="847861662" y="867729368"/>
              </a:cxn>
              <a:cxn ang="0">
                <a:pos x="829295773" y="799549465"/>
              </a:cxn>
              <a:cxn ang="0">
                <a:pos x="841674691" y="687985972"/>
              </a:cxn>
              <a:cxn ang="0">
                <a:pos x="866430039" y="607410246"/>
              </a:cxn>
              <a:cxn ang="0">
                <a:pos x="977827863" y="520638088"/>
              </a:cxn>
              <a:cxn ang="0">
                <a:pos x="1002583211" y="309904202"/>
              </a:cxn>
              <a:cxn ang="0">
                <a:pos x="934506625" y="291309456"/>
              </a:cxn>
              <a:cxn ang="0">
                <a:pos x="854051121" y="247923377"/>
              </a:cxn>
              <a:cxn ang="0">
                <a:pos x="847861662" y="142556434"/>
              </a:cxn>
            </a:cxnLst>
            <a:rect l="txL" t="txT" r="txR" b="txB"/>
            <a:pathLst>
              <a:path w="164" h="359">
                <a:moveTo>
                  <a:pt x="153" y="18"/>
                </a:moveTo>
                <a:cubicBezTo>
                  <a:pt x="155" y="15"/>
                  <a:pt x="155" y="15"/>
                  <a:pt x="155" y="15"/>
                </a:cubicBezTo>
                <a:cubicBezTo>
                  <a:pt x="151" y="5"/>
                  <a:pt x="151" y="5"/>
                  <a:pt x="151" y="5"/>
                </a:cubicBezTo>
                <a:cubicBezTo>
                  <a:pt x="146" y="0"/>
                  <a:pt x="146" y="0"/>
                  <a:pt x="146" y="0"/>
                </a:cubicBezTo>
                <a:cubicBezTo>
                  <a:pt x="142" y="8"/>
                  <a:pt x="142" y="8"/>
                  <a:pt x="142" y="8"/>
                </a:cubicBezTo>
                <a:cubicBezTo>
                  <a:pt x="142" y="9"/>
                  <a:pt x="142" y="9"/>
                  <a:pt x="142" y="9"/>
                </a:cubicBezTo>
                <a:cubicBezTo>
                  <a:pt x="142" y="9"/>
                  <a:pt x="142" y="9"/>
                  <a:pt x="142" y="9"/>
                </a:cubicBezTo>
                <a:cubicBezTo>
                  <a:pt x="142" y="9"/>
                  <a:pt x="142" y="9"/>
                  <a:pt x="142" y="9"/>
                </a:cubicBezTo>
                <a:cubicBezTo>
                  <a:pt x="134" y="18"/>
                  <a:pt x="134" y="18"/>
                  <a:pt x="134" y="18"/>
                </a:cubicBezTo>
                <a:cubicBezTo>
                  <a:pt x="134" y="18"/>
                  <a:pt x="134" y="18"/>
                  <a:pt x="134" y="18"/>
                </a:cubicBezTo>
                <a:cubicBezTo>
                  <a:pt x="133" y="18"/>
                  <a:pt x="133" y="18"/>
                  <a:pt x="133" y="18"/>
                </a:cubicBezTo>
                <a:cubicBezTo>
                  <a:pt x="132" y="18"/>
                  <a:pt x="132" y="18"/>
                  <a:pt x="132" y="18"/>
                </a:cubicBezTo>
                <a:cubicBezTo>
                  <a:pt x="117" y="23"/>
                  <a:pt x="117" y="23"/>
                  <a:pt x="117" y="23"/>
                </a:cubicBezTo>
                <a:cubicBezTo>
                  <a:pt x="116" y="23"/>
                  <a:pt x="116" y="23"/>
                  <a:pt x="116" y="23"/>
                </a:cubicBezTo>
                <a:cubicBezTo>
                  <a:pt x="102" y="20"/>
                  <a:pt x="102" y="20"/>
                  <a:pt x="102" y="20"/>
                </a:cubicBezTo>
                <a:cubicBezTo>
                  <a:pt x="94" y="23"/>
                  <a:pt x="94" y="23"/>
                  <a:pt x="94" y="23"/>
                </a:cubicBezTo>
                <a:cubicBezTo>
                  <a:pt x="92" y="29"/>
                  <a:pt x="92" y="29"/>
                  <a:pt x="92" y="29"/>
                </a:cubicBezTo>
                <a:cubicBezTo>
                  <a:pt x="92" y="29"/>
                  <a:pt x="92" y="29"/>
                  <a:pt x="92" y="29"/>
                </a:cubicBezTo>
                <a:cubicBezTo>
                  <a:pt x="92" y="30"/>
                  <a:pt x="92" y="30"/>
                  <a:pt x="92" y="30"/>
                </a:cubicBezTo>
                <a:cubicBezTo>
                  <a:pt x="85" y="35"/>
                  <a:pt x="85" y="35"/>
                  <a:pt x="85" y="35"/>
                </a:cubicBezTo>
                <a:cubicBezTo>
                  <a:pt x="84" y="35"/>
                  <a:pt x="84" y="35"/>
                  <a:pt x="84" y="35"/>
                </a:cubicBezTo>
                <a:cubicBezTo>
                  <a:pt x="83" y="35"/>
                  <a:pt x="83" y="35"/>
                  <a:pt x="83" y="35"/>
                </a:cubicBezTo>
                <a:cubicBezTo>
                  <a:pt x="71" y="34"/>
                  <a:pt x="71" y="34"/>
                  <a:pt x="71" y="34"/>
                </a:cubicBezTo>
                <a:cubicBezTo>
                  <a:pt x="70" y="35"/>
                  <a:pt x="70" y="35"/>
                  <a:pt x="70" y="35"/>
                </a:cubicBezTo>
                <a:cubicBezTo>
                  <a:pt x="70" y="47"/>
                  <a:pt x="70" y="47"/>
                  <a:pt x="70" y="47"/>
                </a:cubicBezTo>
                <a:cubicBezTo>
                  <a:pt x="69" y="48"/>
                  <a:pt x="69" y="48"/>
                  <a:pt x="69" y="48"/>
                </a:cubicBezTo>
                <a:cubicBezTo>
                  <a:pt x="63" y="57"/>
                  <a:pt x="63" y="57"/>
                  <a:pt x="63" y="57"/>
                </a:cubicBezTo>
                <a:cubicBezTo>
                  <a:pt x="63" y="57"/>
                  <a:pt x="63" y="57"/>
                  <a:pt x="63" y="57"/>
                </a:cubicBezTo>
                <a:cubicBezTo>
                  <a:pt x="63" y="57"/>
                  <a:pt x="63" y="57"/>
                  <a:pt x="63" y="57"/>
                </a:cubicBezTo>
                <a:cubicBezTo>
                  <a:pt x="62" y="57"/>
                  <a:pt x="62" y="57"/>
                  <a:pt x="62" y="57"/>
                </a:cubicBezTo>
                <a:cubicBezTo>
                  <a:pt x="51" y="69"/>
                  <a:pt x="51" y="69"/>
                  <a:pt x="51" y="69"/>
                </a:cubicBezTo>
                <a:cubicBezTo>
                  <a:pt x="50" y="69"/>
                  <a:pt x="50" y="69"/>
                  <a:pt x="50" y="69"/>
                </a:cubicBezTo>
                <a:cubicBezTo>
                  <a:pt x="49" y="69"/>
                  <a:pt x="49" y="69"/>
                  <a:pt x="49" y="69"/>
                </a:cubicBezTo>
                <a:cubicBezTo>
                  <a:pt x="37" y="72"/>
                  <a:pt x="37" y="72"/>
                  <a:pt x="37" y="72"/>
                </a:cubicBezTo>
                <a:cubicBezTo>
                  <a:pt x="29" y="80"/>
                  <a:pt x="29" y="80"/>
                  <a:pt x="29" y="80"/>
                </a:cubicBezTo>
                <a:cubicBezTo>
                  <a:pt x="31" y="91"/>
                  <a:pt x="31" y="91"/>
                  <a:pt x="31" y="91"/>
                </a:cubicBezTo>
                <a:cubicBezTo>
                  <a:pt x="31" y="93"/>
                  <a:pt x="31" y="93"/>
                  <a:pt x="31" y="93"/>
                </a:cubicBezTo>
                <a:cubicBezTo>
                  <a:pt x="29" y="94"/>
                  <a:pt x="29" y="94"/>
                  <a:pt x="29" y="94"/>
                </a:cubicBezTo>
                <a:cubicBezTo>
                  <a:pt x="20" y="102"/>
                  <a:pt x="20" y="102"/>
                  <a:pt x="20" y="102"/>
                </a:cubicBezTo>
                <a:cubicBezTo>
                  <a:pt x="15" y="108"/>
                  <a:pt x="15" y="108"/>
                  <a:pt x="15" y="108"/>
                </a:cubicBezTo>
                <a:cubicBezTo>
                  <a:pt x="19" y="116"/>
                  <a:pt x="19" y="116"/>
                  <a:pt x="19" y="116"/>
                </a:cubicBezTo>
                <a:cubicBezTo>
                  <a:pt x="19" y="117"/>
                  <a:pt x="19" y="117"/>
                  <a:pt x="19" y="117"/>
                </a:cubicBezTo>
                <a:cubicBezTo>
                  <a:pt x="19" y="117"/>
                  <a:pt x="19" y="117"/>
                  <a:pt x="19" y="117"/>
                </a:cubicBezTo>
                <a:cubicBezTo>
                  <a:pt x="19" y="129"/>
                  <a:pt x="19" y="129"/>
                  <a:pt x="19" y="129"/>
                </a:cubicBezTo>
                <a:cubicBezTo>
                  <a:pt x="19" y="129"/>
                  <a:pt x="19" y="129"/>
                  <a:pt x="19" y="129"/>
                </a:cubicBezTo>
                <a:cubicBezTo>
                  <a:pt x="19" y="129"/>
                  <a:pt x="19" y="129"/>
                  <a:pt x="19" y="129"/>
                </a:cubicBezTo>
                <a:cubicBezTo>
                  <a:pt x="12" y="139"/>
                  <a:pt x="12" y="139"/>
                  <a:pt x="12" y="139"/>
                </a:cubicBezTo>
                <a:cubicBezTo>
                  <a:pt x="12" y="140"/>
                  <a:pt x="12" y="140"/>
                  <a:pt x="12" y="140"/>
                </a:cubicBezTo>
                <a:cubicBezTo>
                  <a:pt x="3" y="150"/>
                  <a:pt x="3" y="150"/>
                  <a:pt x="3" y="150"/>
                </a:cubicBezTo>
                <a:cubicBezTo>
                  <a:pt x="4" y="162"/>
                  <a:pt x="4" y="162"/>
                  <a:pt x="4" y="162"/>
                </a:cubicBezTo>
                <a:cubicBezTo>
                  <a:pt x="12" y="169"/>
                  <a:pt x="12" y="169"/>
                  <a:pt x="12" y="169"/>
                </a:cubicBezTo>
                <a:cubicBezTo>
                  <a:pt x="12" y="170"/>
                  <a:pt x="12" y="170"/>
                  <a:pt x="12" y="170"/>
                </a:cubicBezTo>
                <a:cubicBezTo>
                  <a:pt x="12" y="170"/>
                  <a:pt x="12" y="170"/>
                  <a:pt x="12" y="170"/>
                </a:cubicBezTo>
                <a:cubicBezTo>
                  <a:pt x="16" y="176"/>
                  <a:pt x="18" y="181"/>
                  <a:pt x="18" y="185"/>
                </a:cubicBezTo>
                <a:cubicBezTo>
                  <a:pt x="18" y="199"/>
                  <a:pt x="18" y="199"/>
                  <a:pt x="18" y="199"/>
                </a:cubicBezTo>
                <a:cubicBezTo>
                  <a:pt x="17" y="199"/>
                  <a:pt x="17" y="199"/>
                  <a:pt x="17" y="199"/>
                </a:cubicBezTo>
                <a:cubicBezTo>
                  <a:pt x="17" y="199"/>
                  <a:pt x="17" y="199"/>
                  <a:pt x="17" y="199"/>
                </a:cubicBezTo>
                <a:cubicBezTo>
                  <a:pt x="4" y="208"/>
                  <a:pt x="4" y="208"/>
                  <a:pt x="4" y="208"/>
                </a:cubicBezTo>
                <a:cubicBezTo>
                  <a:pt x="3" y="227"/>
                  <a:pt x="3" y="227"/>
                  <a:pt x="3" y="227"/>
                </a:cubicBezTo>
                <a:cubicBezTo>
                  <a:pt x="4" y="245"/>
                  <a:pt x="4" y="245"/>
                  <a:pt x="4" y="245"/>
                </a:cubicBezTo>
                <a:cubicBezTo>
                  <a:pt x="4" y="251"/>
                  <a:pt x="7" y="262"/>
                  <a:pt x="13" y="279"/>
                </a:cubicBezTo>
                <a:cubicBezTo>
                  <a:pt x="13" y="280"/>
                  <a:pt x="13" y="280"/>
                  <a:pt x="13" y="280"/>
                </a:cubicBezTo>
                <a:cubicBezTo>
                  <a:pt x="13" y="281"/>
                  <a:pt x="13" y="281"/>
                  <a:pt x="13" y="281"/>
                </a:cubicBezTo>
                <a:cubicBezTo>
                  <a:pt x="0" y="343"/>
                  <a:pt x="0" y="343"/>
                  <a:pt x="0" y="343"/>
                </a:cubicBezTo>
                <a:cubicBezTo>
                  <a:pt x="1" y="355"/>
                  <a:pt x="1" y="355"/>
                  <a:pt x="1" y="355"/>
                </a:cubicBezTo>
                <a:cubicBezTo>
                  <a:pt x="10" y="359"/>
                  <a:pt x="10" y="359"/>
                  <a:pt x="10" y="359"/>
                </a:cubicBezTo>
                <a:cubicBezTo>
                  <a:pt x="24" y="345"/>
                  <a:pt x="24" y="345"/>
                  <a:pt x="24" y="345"/>
                </a:cubicBezTo>
                <a:cubicBezTo>
                  <a:pt x="24" y="345"/>
                  <a:pt x="24" y="345"/>
                  <a:pt x="24" y="345"/>
                </a:cubicBezTo>
                <a:cubicBezTo>
                  <a:pt x="25" y="345"/>
                  <a:pt x="25" y="345"/>
                  <a:pt x="25" y="345"/>
                </a:cubicBezTo>
                <a:cubicBezTo>
                  <a:pt x="72" y="327"/>
                  <a:pt x="72" y="327"/>
                  <a:pt x="72" y="327"/>
                </a:cubicBezTo>
                <a:cubicBezTo>
                  <a:pt x="84" y="316"/>
                  <a:pt x="84" y="316"/>
                  <a:pt x="84" y="316"/>
                </a:cubicBezTo>
                <a:cubicBezTo>
                  <a:pt x="85" y="315"/>
                  <a:pt x="85" y="315"/>
                  <a:pt x="85" y="315"/>
                </a:cubicBezTo>
                <a:cubicBezTo>
                  <a:pt x="86" y="315"/>
                  <a:pt x="86" y="315"/>
                  <a:pt x="86" y="315"/>
                </a:cubicBezTo>
                <a:cubicBezTo>
                  <a:pt x="87" y="315"/>
                  <a:pt x="87" y="315"/>
                  <a:pt x="87" y="315"/>
                </a:cubicBezTo>
                <a:cubicBezTo>
                  <a:pt x="114" y="318"/>
                  <a:pt x="114" y="318"/>
                  <a:pt x="114" y="318"/>
                </a:cubicBezTo>
                <a:cubicBezTo>
                  <a:pt x="117" y="318"/>
                  <a:pt x="125" y="315"/>
                  <a:pt x="137" y="310"/>
                </a:cubicBezTo>
                <a:cubicBezTo>
                  <a:pt x="137" y="297"/>
                  <a:pt x="137" y="297"/>
                  <a:pt x="137" y="297"/>
                </a:cubicBezTo>
                <a:cubicBezTo>
                  <a:pt x="137" y="296"/>
                  <a:pt x="137" y="296"/>
                  <a:pt x="137" y="296"/>
                </a:cubicBezTo>
                <a:cubicBezTo>
                  <a:pt x="138" y="296"/>
                  <a:pt x="138" y="296"/>
                  <a:pt x="138" y="296"/>
                </a:cubicBezTo>
                <a:cubicBezTo>
                  <a:pt x="145" y="290"/>
                  <a:pt x="145" y="290"/>
                  <a:pt x="145" y="290"/>
                </a:cubicBezTo>
                <a:cubicBezTo>
                  <a:pt x="143" y="282"/>
                  <a:pt x="143" y="282"/>
                  <a:pt x="143" y="282"/>
                </a:cubicBezTo>
                <a:cubicBezTo>
                  <a:pt x="143" y="281"/>
                  <a:pt x="143" y="281"/>
                  <a:pt x="143" y="281"/>
                </a:cubicBezTo>
                <a:cubicBezTo>
                  <a:pt x="143" y="281"/>
                  <a:pt x="143" y="281"/>
                  <a:pt x="143" y="281"/>
                </a:cubicBezTo>
                <a:cubicBezTo>
                  <a:pt x="143" y="279"/>
                  <a:pt x="143" y="279"/>
                  <a:pt x="143" y="279"/>
                </a:cubicBezTo>
                <a:cubicBezTo>
                  <a:pt x="144" y="279"/>
                  <a:pt x="144" y="279"/>
                  <a:pt x="144" y="279"/>
                </a:cubicBezTo>
                <a:cubicBezTo>
                  <a:pt x="146" y="276"/>
                  <a:pt x="146" y="274"/>
                  <a:pt x="145" y="272"/>
                </a:cubicBezTo>
                <a:cubicBezTo>
                  <a:pt x="143" y="268"/>
                  <a:pt x="143" y="264"/>
                  <a:pt x="146" y="258"/>
                </a:cubicBezTo>
                <a:cubicBezTo>
                  <a:pt x="150" y="254"/>
                  <a:pt x="150" y="254"/>
                  <a:pt x="150" y="254"/>
                </a:cubicBezTo>
                <a:cubicBezTo>
                  <a:pt x="150" y="254"/>
                  <a:pt x="150" y="254"/>
                  <a:pt x="150" y="254"/>
                </a:cubicBezTo>
                <a:cubicBezTo>
                  <a:pt x="149" y="245"/>
                  <a:pt x="149" y="245"/>
                  <a:pt x="149" y="245"/>
                </a:cubicBezTo>
                <a:cubicBezTo>
                  <a:pt x="140" y="234"/>
                  <a:pt x="140" y="234"/>
                  <a:pt x="140" y="234"/>
                </a:cubicBezTo>
                <a:cubicBezTo>
                  <a:pt x="136" y="231"/>
                  <a:pt x="135" y="227"/>
                  <a:pt x="137" y="223"/>
                </a:cubicBezTo>
                <a:cubicBezTo>
                  <a:pt x="139" y="219"/>
                  <a:pt x="140" y="216"/>
                  <a:pt x="143" y="213"/>
                </a:cubicBezTo>
                <a:cubicBezTo>
                  <a:pt x="146" y="202"/>
                  <a:pt x="146" y="202"/>
                  <a:pt x="146" y="202"/>
                </a:cubicBezTo>
                <a:cubicBezTo>
                  <a:pt x="146" y="202"/>
                  <a:pt x="146" y="202"/>
                  <a:pt x="146" y="202"/>
                </a:cubicBezTo>
                <a:cubicBezTo>
                  <a:pt x="146" y="202"/>
                  <a:pt x="146" y="202"/>
                  <a:pt x="146" y="202"/>
                </a:cubicBezTo>
                <a:cubicBezTo>
                  <a:pt x="153" y="188"/>
                  <a:pt x="153" y="188"/>
                  <a:pt x="153" y="188"/>
                </a:cubicBezTo>
                <a:cubicBezTo>
                  <a:pt x="154" y="181"/>
                  <a:pt x="154" y="181"/>
                  <a:pt x="154" y="181"/>
                </a:cubicBezTo>
                <a:cubicBezTo>
                  <a:pt x="164" y="163"/>
                  <a:pt x="164" y="163"/>
                  <a:pt x="164" y="163"/>
                </a:cubicBezTo>
                <a:cubicBezTo>
                  <a:pt x="157" y="151"/>
                  <a:pt x="157" y="151"/>
                  <a:pt x="157" y="151"/>
                </a:cubicBezTo>
                <a:cubicBezTo>
                  <a:pt x="139" y="140"/>
                  <a:pt x="139" y="140"/>
                  <a:pt x="139" y="140"/>
                </a:cubicBezTo>
                <a:cubicBezTo>
                  <a:pt x="137" y="140"/>
                  <a:pt x="137" y="140"/>
                  <a:pt x="137" y="140"/>
                </a:cubicBezTo>
                <a:cubicBezTo>
                  <a:pt x="137" y="139"/>
                  <a:pt x="137" y="139"/>
                  <a:pt x="137" y="139"/>
                </a:cubicBezTo>
                <a:cubicBezTo>
                  <a:pt x="137" y="139"/>
                  <a:pt x="137" y="139"/>
                  <a:pt x="137" y="139"/>
                </a:cubicBezTo>
                <a:cubicBezTo>
                  <a:pt x="134" y="129"/>
                  <a:pt x="134" y="129"/>
                  <a:pt x="134" y="129"/>
                </a:cubicBezTo>
                <a:cubicBezTo>
                  <a:pt x="134" y="128"/>
                  <a:pt x="134" y="128"/>
                  <a:pt x="134" y="128"/>
                </a:cubicBezTo>
                <a:cubicBezTo>
                  <a:pt x="134" y="127"/>
                  <a:pt x="134" y="127"/>
                  <a:pt x="134" y="127"/>
                </a:cubicBezTo>
                <a:cubicBezTo>
                  <a:pt x="136" y="111"/>
                  <a:pt x="136" y="111"/>
                  <a:pt x="136" y="111"/>
                </a:cubicBezTo>
                <a:cubicBezTo>
                  <a:pt x="136" y="111"/>
                  <a:pt x="136" y="111"/>
                  <a:pt x="136" y="111"/>
                </a:cubicBezTo>
                <a:cubicBezTo>
                  <a:pt x="136" y="110"/>
                  <a:pt x="136" y="110"/>
                  <a:pt x="136" y="110"/>
                </a:cubicBezTo>
                <a:cubicBezTo>
                  <a:pt x="140" y="98"/>
                  <a:pt x="140" y="98"/>
                  <a:pt x="140" y="98"/>
                </a:cubicBezTo>
                <a:cubicBezTo>
                  <a:pt x="139" y="94"/>
                  <a:pt x="140" y="91"/>
                  <a:pt x="142" y="88"/>
                </a:cubicBezTo>
                <a:cubicBezTo>
                  <a:pt x="143" y="87"/>
                  <a:pt x="145" y="86"/>
                  <a:pt x="146" y="86"/>
                </a:cubicBezTo>
                <a:cubicBezTo>
                  <a:pt x="158" y="84"/>
                  <a:pt x="158" y="84"/>
                  <a:pt x="158" y="84"/>
                </a:cubicBezTo>
                <a:cubicBezTo>
                  <a:pt x="161" y="77"/>
                  <a:pt x="161" y="77"/>
                  <a:pt x="161" y="77"/>
                </a:cubicBezTo>
                <a:cubicBezTo>
                  <a:pt x="164" y="57"/>
                  <a:pt x="164" y="57"/>
                  <a:pt x="164" y="57"/>
                </a:cubicBezTo>
                <a:cubicBezTo>
                  <a:pt x="162" y="50"/>
                  <a:pt x="162" y="50"/>
                  <a:pt x="162" y="50"/>
                </a:cubicBezTo>
                <a:cubicBezTo>
                  <a:pt x="151" y="47"/>
                  <a:pt x="151" y="47"/>
                  <a:pt x="151" y="47"/>
                </a:cubicBezTo>
                <a:cubicBezTo>
                  <a:pt x="151" y="47"/>
                  <a:pt x="151" y="47"/>
                  <a:pt x="151" y="47"/>
                </a:cubicBezTo>
                <a:cubicBezTo>
                  <a:pt x="151" y="47"/>
                  <a:pt x="151" y="47"/>
                  <a:pt x="151" y="47"/>
                </a:cubicBezTo>
                <a:cubicBezTo>
                  <a:pt x="139" y="41"/>
                  <a:pt x="139" y="41"/>
                  <a:pt x="139" y="41"/>
                </a:cubicBezTo>
                <a:cubicBezTo>
                  <a:pt x="138" y="41"/>
                  <a:pt x="138" y="41"/>
                  <a:pt x="138" y="41"/>
                </a:cubicBezTo>
                <a:cubicBezTo>
                  <a:pt x="138" y="40"/>
                  <a:pt x="138" y="40"/>
                  <a:pt x="138" y="40"/>
                </a:cubicBezTo>
                <a:cubicBezTo>
                  <a:pt x="137" y="39"/>
                  <a:pt x="137" y="39"/>
                  <a:pt x="137" y="39"/>
                </a:cubicBezTo>
                <a:cubicBezTo>
                  <a:pt x="137" y="24"/>
                  <a:pt x="137" y="24"/>
                  <a:pt x="137" y="24"/>
                </a:cubicBezTo>
                <a:cubicBezTo>
                  <a:pt x="137" y="23"/>
                  <a:pt x="137" y="23"/>
                  <a:pt x="137" y="23"/>
                </a:cubicBezTo>
                <a:cubicBezTo>
                  <a:pt x="137" y="21"/>
                  <a:pt x="137" y="21"/>
                  <a:pt x="137" y="21"/>
                </a:cubicBezTo>
                <a:lnTo>
                  <a:pt x="153" y="18"/>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59" name="Freeform 24"/>
          <p:cNvSpPr/>
          <p:nvPr/>
        </p:nvSpPr>
        <p:spPr>
          <a:xfrm>
            <a:off x="4525963" y="5191125"/>
            <a:ext cx="958850" cy="760413"/>
          </a:xfrm>
          <a:custGeom>
            <a:avLst/>
            <a:gdLst>
              <a:gd name="txL" fmla="*/ 0 w 385"/>
              <a:gd name="txT" fmla="*/ 0 h 306"/>
              <a:gd name="txR" fmla="*/ 385 w 385"/>
              <a:gd name="txB" fmla="*/ 306 h 306"/>
            </a:gdLst>
            <a:ahLst/>
            <a:cxnLst>
              <a:cxn ang="0">
                <a:pos x="2147483647" y="605176836"/>
              </a:cxn>
              <a:cxn ang="0">
                <a:pos x="2147483647" y="592826343"/>
              </a:cxn>
              <a:cxn ang="0">
                <a:pos x="2147483647" y="419919429"/>
              </a:cxn>
              <a:cxn ang="0">
                <a:pos x="2096509295" y="203783225"/>
              </a:cxn>
              <a:cxn ang="0">
                <a:pos x="1898022426" y="253185201"/>
              </a:cxn>
              <a:cxn ang="0">
                <a:pos x="1885617153" y="271710941"/>
              </a:cxn>
              <a:cxn ang="0">
                <a:pos x="1711940832" y="234659460"/>
              </a:cxn>
              <a:cxn ang="0">
                <a:pos x="1414211775" y="376692701"/>
              </a:cxn>
              <a:cxn ang="0">
                <a:pos x="1414211775" y="179082238"/>
              </a:cxn>
              <a:cxn ang="0">
                <a:pos x="1395605110" y="98803989"/>
              </a:cxn>
              <a:cxn ang="0">
                <a:pos x="1302564001" y="92628742"/>
              </a:cxn>
              <a:cxn ang="0">
                <a:pos x="1184712657" y="86453495"/>
              </a:cxn>
              <a:cxn ang="0">
                <a:pos x="1029645492" y="12350499"/>
              </a:cxn>
              <a:cxn ang="0">
                <a:pos x="986228279" y="234659460"/>
              </a:cxn>
              <a:cxn ang="0">
                <a:pos x="775336138" y="166731744"/>
              </a:cxn>
              <a:cxn ang="0">
                <a:pos x="725715043" y="154381211"/>
              </a:cxn>
              <a:cxn ang="0">
                <a:pos x="669890067" y="308762423"/>
              </a:cxn>
              <a:cxn ang="0">
                <a:pos x="700904496" y="444620417"/>
              </a:cxn>
              <a:cxn ang="0">
                <a:pos x="632674090" y="574300602"/>
              </a:cxn>
              <a:cxn ang="0">
                <a:pos x="490012199" y="957168550"/>
              </a:cxn>
              <a:cxn ang="0">
                <a:pos x="266714705" y="1099199229"/>
              </a:cxn>
              <a:cxn ang="0">
                <a:pos x="297729135" y="1167126945"/>
              </a:cxn>
              <a:cxn ang="0">
                <a:pos x="173676399" y="1340034168"/>
              </a:cxn>
              <a:cxn ang="0">
                <a:pos x="49621114" y="1377085650"/>
              </a:cxn>
              <a:cxn ang="0">
                <a:pos x="18609161" y="1722901961"/>
              </a:cxn>
              <a:cxn ang="0">
                <a:pos x="68230270" y="1834056405"/>
              </a:cxn>
              <a:cxn ang="0">
                <a:pos x="192283064" y="1883458381"/>
              </a:cxn>
              <a:cxn ang="0">
                <a:pos x="204688337" y="1864932640"/>
              </a:cxn>
              <a:cxn ang="0">
                <a:pos x="161271086" y="1747602949"/>
              </a:cxn>
              <a:cxn ang="0">
                <a:pos x="111647501" y="1704376220"/>
              </a:cxn>
              <a:cxn ang="0">
                <a:pos x="173676399" y="1624098011"/>
              </a:cxn>
              <a:cxn ang="0">
                <a:pos x="297729135" y="1525291575"/>
              </a:cxn>
              <a:cxn ang="0">
                <a:pos x="601659661" y="1327683675"/>
              </a:cxn>
              <a:cxn ang="0">
                <a:pos x="663688675" y="1358559909"/>
              </a:cxn>
              <a:cxn ang="0">
                <a:pos x="700904496" y="1327683675"/>
              </a:cxn>
              <a:cxn ang="0">
                <a:pos x="905592756" y="1284456636"/>
              </a:cxn>
              <a:cxn ang="0">
                <a:pos x="917998029" y="1272106142"/>
              </a:cxn>
              <a:cxn ang="0">
                <a:pos x="1116484897" y="1198003179"/>
              </a:cxn>
              <a:cxn ang="0">
                <a:pos x="1159902110" y="901588843"/>
              </a:cxn>
              <a:cxn ang="0">
                <a:pos x="1228132360" y="889238349"/>
              </a:cxn>
              <a:cxn ang="0">
                <a:pos x="1240537633" y="895413596"/>
              </a:cxn>
              <a:cxn ang="0">
                <a:pos x="1494847299" y="1055972500"/>
              </a:cxn>
              <a:cxn ang="0">
                <a:pos x="1463835360" y="969519044"/>
              </a:cxn>
              <a:cxn ang="0">
                <a:pos x="1563077549" y="926289831"/>
              </a:cxn>
              <a:cxn ang="0">
                <a:pos x="1625103917" y="895413596"/>
              </a:cxn>
              <a:cxn ang="0">
                <a:pos x="1811185511" y="950993303"/>
              </a:cxn>
              <a:cxn ang="0">
                <a:pos x="1935238247" y="870712608"/>
              </a:cxn>
              <a:cxn ang="0">
                <a:pos x="1947643521" y="883063102"/>
              </a:cxn>
              <a:cxn ang="0">
                <a:pos x="2147483647" y="648403565"/>
              </a:cxn>
            </a:cxnLst>
            <a:rect l="txL" t="txT" r="txR" b="txB"/>
            <a:pathLst>
              <a:path w="385" h="306">
                <a:moveTo>
                  <a:pt x="361" y="105"/>
                </a:moveTo>
                <a:cubicBezTo>
                  <a:pt x="366" y="104"/>
                  <a:pt x="369" y="102"/>
                  <a:pt x="371" y="99"/>
                </a:cubicBezTo>
                <a:cubicBezTo>
                  <a:pt x="371" y="98"/>
                  <a:pt x="371" y="98"/>
                  <a:pt x="371" y="98"/>
                </a:cubicBezTo>
                <a:cubicBezTo>
                  <a:pt x="371" y="96"/>
                  <a:pt x="371" y="96"/>
                  <a:pt x="371" y="96"/>
                </a:cubicBezTo>
                <a:cubicBezTo>
                  <a:pt x="374" y="96"/>
                  <a:pt x="374" y="96"/>
                  <a:pt x="374" y="96"/>
                </a:cubicBezTo>
                <a:cubicBezTo>
                  <a:pt x="385" y="96"/>
                  <a:pt x="385" y="96"/>
                  <a:pt x="385" y="96"/>
                </a:cubicBezTo>
                <a:cubicBezTo>
                  <a:pt x="385" y="88"/>
                  <a:pt x="385" y="88"/>
                  <a:pt x="385" y="88"/>
                </a:cubicBezTo>
                <a:cubicBezTo>
                  <a:pt x="381" y="88"/>
                  <a:pt x="378" y="87"/>
                  <a:pt x="375" y="84"/>
                </a:cubicBezTo>
                <a:cubicBezTo>
                  <a:pt x="357" y="68"/>
                  <a:pt x="357" y="68"/>
                  <a:pt x="357" y="68"/>
                </a:cubicBezTo>
                <a:cubicBezTo>
                  <a:pt x="357" y="67"/>
                  <a:pt x="357" y="67"/>
                  <a:pt x="357" y="67"/>
                </a:cubicBezTo>
                <a:cubicBezTo>
                  <a:pt x="349" y="44"/>
                  <a:pt x="349" y="44"/>
                  <a:pt x="349" y="44"/>
                </a:cubicBezTo>
                <a:cubicBezTo>
                  <a:pt x="338" y="33"/>
                  <a:pt x="338" y="33"/>
                  <a:pt x="338" y="33"/>
                </a:cubicBezTo>
                <a:cubicBezTo>
                  <a:pt x="325" y="33"/>
                  <a:pt x="315" y="33"/>
                  <a:pt x="307" y="33"/>
                </a:cubicBezTo>
                <a:cubicBezTo>
                  <a:pt x="305" y="34"/>
                  <a:pt x="305" y="34"/>
                  <a:pt x="305" y="34"/>
                </a:cubicBezTo>
                <a:cubicBezTo>
                  <a:pt x="306" y="41"/>
                  <a:pt x="306" y="41"/>
                  <a:pt x="306" y="41"/>
                </a:cubicBezTo>
                <a:cubicBezTo>
                  <a:pt x="306" y="42"/>
                  <a:pt x="306" y="42"/>
                  <a:pt x="306" y="42"/>
                </a:cubicBezTo>
                <a:cubicBezTo>
                  <a:pt x="306" y="44"/>
                  <a:pt x="306" y="44"/>
                  <a:pt x="306" y="44"/>
                </a:cubicBezTo>
                <a:cubicBezTo>
                  <a:pt x="304" y="44"/>
                  <a:pt x="304" y="44"/>
                  <a:pt x="304" y="44"/>
                </a:cubicBezTo>
                <a:cubicBezTo>
                  <a:pt x="294" y="48"/>
                  <a:pt x="294" y="48"/>
                  <a:pt x="294" y="48"/>
                </a:cubicBezTo>
                <a:cubicBezTo>
                  <a:pt x="292" y="47"/>
                  <a:pt x="292" y="47"/>
                  <a:pt x="292" y="47"/>
                </a:cubicBezTo>
                <a:cubicBezTo>
                  <a:pt x="284" y="39"/>
                  <a:pt x="280" y="36"/>
                  <a:pt x="276" y="38"/>
                </a:cubicBezTo>
                <a:cubicBezTo>
                  <a:pt x="255" y="48"/>
                  <a:pt x="243" y="53"/>
                  <a:pt x="239" y="51"/>
                </a:cubicBezTo>
                <a:cubicBezTo>
                  <a:pt x="237" y="52"/>
                  <a:pt x="234" y="54"/>
                  <a:pt x="230" y="58"/>
                </a:cubicBezTo>
                <a:cubicBezTo>
                  <a:pt x="228" y="61"/>
                  <a:pt x="228" y="61"/>
                  <a:pt x="228" y="61"/>
                </a:cubicBezTo>
                <a:cubicBezTo>
                  <a:pt x="225" y="58"/>
                  <a:pt x="225" y="58"/>
                  <a:pt x="225" y="58"/>
                </a:cubicBezTo>
                <a:cubicBezTo>
                  <a:pt x="219" y="53"/>
                  <a:pt x="216" y="48"/>
                  <a:pt x="216" y="44"/>
                </a:cubicBezTo>
                <a:cubicBezTo>
                  <a:pt x="216" y="42"/>
                  <a:pt x="221" y="37"/>
                  <a:pt x="228" y="29"/>
                </a:cubicBezTo>
                <a:cubicBezTo>
                  <a:pt x="236" y="19"/>
                  <a:pt x="241" y="14"/>
                  <a:pt x="241" y="13"/>
                </a:cubicBezTo>
                <a:cubicBezTo>
                  <a:pt x="239" y="10"/>
                  <a:pt x="239" y="10"/>
                  <a:pt x="239" y="10"/>
                </a:cubicBezTo>
                <a:cubicBezTo>
                  <a:pt x="236" y="8"/>
                  <a:pt x="232" y="11"/>
                  <a:pt x="225" y="16"/>
                </a:cubicBezTo>
                <a:cubicBezTo>
                  <a:pt x="219" y="20"/>
                  <a:pt x="216" y="22"/>
                  <a:pt x="213" y="21"/>
                </a:cubicBezTo>
                <a:cubicBezTo>
                  <a:pt x="212" y="21"/>
                  <a:pt x="211" y="19"/>
                  <a:pt x="210" y="16"/>
                </a:cubicBezTo>
                <a:cubicBezTo>
                  <a:pt x="210" y="15"/>
                  <a:pt x="210" y="15"/>
                  <a:pt x="210" y="15"/>
                </a:cubicBezTo>
                <a:cubicBezTo>
                  <a:pt x="204" y="5"/>
                  <a:pt x="204" y="5"/>
                  <a:pt x="204" y="5"/>
                </a:cubicBezTo>
                <a:cubicBezTo>
                  <a:pt x="193" y="13"/>
                  <a:pt x="193" y="13"/>
                  <a:pt x="193" y="13"/>
                </a:cubicBezTo>
                <a:cubicBezTo>
                  <a:pt x="191" y="14"/>
                  <a:pt x="191" y="14"/>
                  <a:pt x="191" y="14"/>
                </a:cubicBezTo>
                <a:cubicBezTo>
                  <a:pt x="191" y="13"/>
                  <a:pt x="191" y="13"/>
                  <a:pt x="191" y="13"/>
                </a:cubicBezTo>
                <a:cubicBezTo>
                  <a:pt x="190" y="13"/>
                  <a:pt x="190" y="13"/>
                  <a:pt x="190" y="13"/>
                </a:cubicBezTo>
                <a:cubicBezTo>
                  <a:pt x="182" y="8"/>
                  <a:pt x="174" y="5"/>
                  <a:pt x="166" y="2"/>
                </a:cubicBezTo>
                <a:cubicBezTo>
                  <a:pt x="161" y="0"/>
                  <a:pt x="155" y="2"/>
                  <a:pt x="150" y="9"/>
                </a:cubicBezTo>
                <a:cubicBezTo>
                  <a:pt x="155" y="18"/>
                  <a:pt x="155" y="18"/>
                  <a:pt x="155" y="18"/>
                </a:cubicBezTo>
                <a:cubicBezTo>
                  <a:pt x="159" y="27"/>
                  <a:pt x="161" y="33"/>
                  <a:pt x="159" y="38"/>
                </a:cubicBezTo>
                <a:cubicBezTo>
                  <a:pt x="158" y="39"/>
                  <a:pt x="156" y="41"/>
                  <a:pt x="154" y="41"/>
                </a:cubicBezTo>
                <a:cubicBezTo>
                  <a:pt x="150" y="42"/>
                  <a:pt x="145" y="41"/>
                  <a:pt x="138" y="36"/>
                </a:cubicBezTo>
                <a:cubicBezTo>
                  <a:pt x="133" y="32"/>
                  <a:pt x="128" y="29"/>
                  <a:pt x="125" y="27"/>
                </a:cubicBezTo>
                <a:cubicBezTo>
                  <a:pt x="117" y="24"/>
                  <a:pt x="117" y="24"/>
                  <a:pt x="117" y="24"/>
                </a:cubicBezTo>
                <a:cubicBezTo>
                  <a:pt x="117" y="25"/>
                  <a:pt x="117" y="25"/>
                  <a:pt x="117" y="25"/>
                </a:cubicBezTo>
                <a:cubicBezTo>
                  <a:pt x="117" y="25"/>
                  <a:pt x="117" y="25"/>
                  <a:pt x="117" y="25"/>
                </a:cubicBezTo>
                <a:cubicBezTo>
                  <a:pt x="118" y="26"/>
                  <a:pt x="118" y="26"/>
                  <a:pt x="118" y="26"/>
                </a:cubicBezTo>
                <a:cubicBezTo>
                  <a:pt x="118" y="39"/>
                  <a:pt x="118" y="39"/>
                  <a:pt x="118" y="39"/>
                </a:cubicBezTo>
                <a:cubicBezTo>
                  <a:pt x="108" y="50"/>
                  <a:pt x="108" y="50"/>
                  <a:pt x="108" y="50"/>
                </a:cubicBezTo>
                <a:cubicBezTo>
                  <a:pt x="108" y="61"/>
                  <a:pt x="108" y="61"/>
                  <a:pt x="108" y="61"/>
                </a:cubicBezTo>
                <a:cubicBezTo>
                  <a:pt x="113" y="72"/>
                  <a:pt x="113" y="72"/>
                  <a:pt x="113" y="72"/>
                </a:cubicBezTo>
                <a:cubicBezTo>
                  <a:pt x="113" y="72"/>
                  <a:pt x="113" y="72"/>
                  <a:pt x="113" y="72"/>
                </a:cubicBezTo>
                <a:cubicBezTo>
                  <a:pt x="107" y="82"/>
                  <a:pt x="107" y="82"/>
                  <a:pt x="107" y="82"/>
                </a:cubicBezTo>
                <a:cubicBezTo>
                  <a:pt x="102" y="92"/>
                  <a:pt x="102" y="92"/>
                  <a:pt x="102" y="92"/>
                </a:cubicBezTo>
                <a:cubicBezTo>
                  <a:pt x="102" y="93"/>
                  <a:pt x="102" y="93"/>
                  <a:pt x="102" y="93"/>
                </a:cubicBezTo>
                <a:cubicBezTo>
                  <a:pt x="93" y="102"/>
                  <a:pt x="93" y="102"/>
                  <a:pt x="93" y="102"/>
                </a:cubicBezTo>
                <a:cubicBezTo>
                  <a:pt x="78" y="136"/>
                  <a:pt x="78" y="136"/>
                  <a:pt x="78" y="136"/>
                </a:cubicBezTo>
                <a:cubicBezTo>
                  <a:pt x="79" y="155"/>
                  <a:pt x="79" y="155"/>
                  <a:pt x="79" y="155"/>
                </a:cubicBezTo>
                <a:cubicBezTo>
                  <a:pt x="78" y="156"/>
                  <a:pt x="78" y="156"/>
                  <a:pt x="78" y="156"/>
                </a:cubicBezTo>
                <a:cubicBezTo>
                  <a:pt x="45" y="175"/>
                  <a:pt x="45" y="175"/>
                  <a:pt x="45" y="175"/>
                </a:cubicBezTo>
                <a:cubicBezTo>
                  <a:pt x="43" y="178"/>
                  <a:pt x="43" y="178"/>
                  <a:pt x="43" y="178"/>
                </a:cubicBezTo>
                <a:cubicBezTo>
                  <a:pt x="48" y="188"/>
                  <a:pt x="48" y="188"/>
                  <a:pt x="48" y="188"/>
                </a:cubicBezTo>
                <a:cubicBezTo>
                  <a:pt x="48" y="189"/>
                  <a:pt x="48" y="189"/>
                  <a:pt x="48" y="189"/>
                </a:cubicBezTo>
                <a:cubicBezTo>
                  <a:pt x="48" y="189"/>
                  <a:pt x="48" y="189"/>
                  <a:pt x="48" y="189"/>
                </a:cubicBezTo>
                <a:cubicBezTo>
                  <a:pt x="45" y="202"/>
                  <a:pt x="45" y="202"/>
                  <a:pt x="45" y="202"/>
                </a:cubicBezTo>
                <a:cubicBezTo>
                  <a:pt x="31" y="200"/>
                  <a:pt x="31" y="200"/>
                  <a:pt x="31" y="200"/>
                </a:cubicBezTo>
                <a:cubicBezTo>
                  <a:pt x="28" y="217"/>
                  <a:pt x="28" y="217"/>
                  <a:pt x="28" y="217"/>
                </a:cubicBezTo>
                <a:cubicBezTo>
                  <a:pt x="11" y="217"/>
                  <a:pt x="11" y="217"/>
                  <a:pt x="11" y="217"/>
                </a:cubicBezTo>
                <a:cubicBezTo>
                  <a:pt x="8" y="223"/>
                  <a:pt x="8" y="223"/>
                  <a:pt x="8" y="223"/>
                </a:cubicBezTo>
                <a:cubicBezTo>
                  <a:pt x="8" y="223"/>
                  <a:pt x="8" y="223"/>
                  <a:pt x="8" y="223"/>
                </a:cubicBezTo>
                <a:cubicBezTo>
                  <a:pt x="3" y="233"/>
                  <a:pt x="3" y="233"/>
                  <a:pt x="3" y="233"/>
                </a:cubicBezTo>
                <a:cubicBezTo>
                  <a:pt x="0" y="271"/>
                  <a:pt x="0" y="271"/>
                  <a:pt x="0" y="271"/>
                </a:cubicBezTo>
                <a:cubicBezTo>
                  <a:pt x="3" y="279"/>
                  <a:pt x="3" y="279"/>
                  <a:pt x="3" y="279"/>
                </a:cubicBezTo>
                <a:cubicBezTo>
                  <a:pt x="4" y="280"/>
                  <a:pt x="4" y="280"/>
                  <a:pt x="4" y="280"/>
                </a:cubicBezTo>
                <a:cubicBezTo>
                  <a:pt x="4" y="288"/>
                  <a:pt x="4" y="288"/>
                  <a:pt x="4" y="288"/>
                </a:cubicBezTo>
                <a:cubicBezTo>
                  <a:pt x="11" y="297"/>
                  <a:pt x="11" y="297"/>
                  <a:pt x="11" y="297"/>
                </a:cubicBezTo>
                <a:cubicBezTo>
                  <a:pt x="12" y="299"/>
                  <a:pt x="12" y="299"/>
                  <a:pt x="12" y="299"/>
                </a:cubicBezTo>
                <a:cubicBezTo>
                  <a:pt x="12" y="306"/>
                  <a:pt x="12" y="306"/>
                  <a:pt x="12" y="306"/>
                </a:cubicBezTo>
                <a:cubicBezTo>
                  <a:pt x="31" y="305"/>
                  <a:pt x="31" y="305"/>
                  <a:pt x="31" y="305"/>
                </a:cubicBezTo>
                <a:cubicBezTo>
                  <a:pt x="32" y="303"/>
                  <a:pt x="32" y="303"/>
                  <a:pt x="32" y="303"/>
                </a:cubicBezTo>
                <a:cubicBezTo>
                  <a:pt x="32" y="302"/>
                  <a:pt x="32" y="302"/>
                  <a:pt x="32" y="302"/>
                </a:cubicBezTo>
                <a:cubicBezTo>
                  <a:pt x="33" y="302"/>
                  <a:pt x="33" y="302"/>
                  <a:pt x="33" y="302"/>
                </a:cubicBezTo>
                <a:cubicBezTo>
                  <a:pt x="33" y="302"/>
                  <a:pt x="33" y="302"/>
                  <a:pt x="33" y="302"/>
                </a:cubicBezTo>
                <a:cubicBezTo>
                  <a:pt x="39" y="294"/>
                  <a:pt x="39" y="294"/>
                  <a:pt x="39" y="294"/>
                </a:cubicBezTo>
                <a:cubicBezTo>
                  <a:pt x="26" y="283"/>
                  <a:pt x="26" y="283"/>
                  <a:pt x="26" y="283"/>
                </a:cubicBezTo>
                <a:cubicBezTo>
                  <a:pt x="25" y="282"/>
                  <a:pt x="25" y="282"/>
                  <a:pt x="25" y="282"/>
                </a:cubicBezTo>
                <a:cubicBezTo>
                  <a:pt x="18" y="277"/>
                  <a:pt x="18" y="277"/>
                  <a:pt x="18" y="277"/>
                </a:cubicBezTo>
                <a:cubicBezTo>
                  <a:pt x="18" y="276"/>
                  <a:pt x="18" y="276"/>
                  <a:pt x="18" y="276"/>
                </a:cubicBezTo>
                <a:cubicBezTo>
                  <a:pt x="17" y="275"/>
                  <a:pt x="17" y="275"/>
                  <a:pt x="17" y="275"/>
                </a:cubicBezTo>
                <a:cubicBezTo>
                  <a:pt x="17" y="263"/>
                  <a:pt x="17" y="263"/>
                  <a:pt x="17" y="263"/>
                </a:cubicBezTo>
                <a:cubicBezTo>
                  <a:pt x="28" y="263"/>
                  <a:pt x="28" y="263"/>
                  <a:pt x="28" y="263"/>
                </a:cubicBezTo>
                <a:cubicBezTo>
                  <a:pt x="29" y="259"/>
                  <a:pt x="29" y="259"/>
                  <a:pt x="29" y="259"/>
                </a:cubicBezTo>
                <a:cubicBezTo>
                  <a:pt x="25" y="247"/>
                  <a:pt x="25" y="247"/>
                  <a:pt x="25" y="247"/>
                </a:cubicBezTo>
                <a:cubicBezTo>
                  <a:pt x="48" y="247"/>
                  <a:pt x="48" y="247"/>
                  <a:pt x="48" y="247"/>
                </a:cubicBezTo>
                <a:cubicBezTo>
                  <a:pt x="90" y="227"/>
                  <a:pt x="90" y="227"/>
                  <a:pt x="90" y="227"/>
                </a:cubicBezTo>
                <a:cubicBezTo>
                  <a:pt x="96" y="218"/>
                  <a:pt x="96" y="218"/>
                  <a:pt x="96" y="218"/>
                </a:cubicBezTo>
                <a:cubicBezTo>
                  <a:pt x="97" y="215"/>
                  <a:pt x="97" y="215"/>
                  <a:pt x="97" y="215"/>
                </a:cubicBezTo>
                <a:cubicBezTo>
                  <a:pt x="105" y="218"/>
                  <a:pt x="105" y="218"/>
                  <a:pt x="105" y="218"/>
                </a:cubicBezTo>
                <a:cubicBezTo>
                  <a:pt x="106" y="218"/>
                  <a:pt x="106" y="218"/>
                  <a:pt x="106" y="218"/>
                </a:cubicBezTo>
                <a:cubicBezTo>
                  <a:pt x="107" y="220"/>
                  <a:pt x="107" y="220"/>
                  <a:pt x="107" y="220"/>
                </a:cubicBezTo>
                <a:cubicBezTo>
                  <a:pt x="110" y="224"/>
                  <a:pt x="110" y="224"/>
                  <a:pt x="110" y="224"/>
                </a:cubicBezTo>
                <a:cubicBezTo>
                  <a:pt x="114" y="224"/>
                  <a:pt x="114" y="224"/>
                  <a:pt x="114" y="224"/>
                </a:cubicBezTo>
                <a:cubicBezTo>
                  <a:pt x="113" y="215"/>
                  <a:pt x="113" y="215"/>
                  <a:pt x="113" y="215"/>
                </a:cubicBezTo>
                <a:cubicBezTo>
                  <a:pt x="127" y="215"/>
                  <a:pt x="127" y="215"/>
                  <a:pt x="127" y="215"/>
                </a:cubicBezTo>
                <a:cubicBezTo>
                  <a:pt x="141" y="217"/>
                  <a:pt x="141" y="217"/>
                  <a:pt x="141" y="217"/>
                </a:cubicBezTo>
                <a:cubicBezTo>
                  <a:pt x="146" y="208"/>
                  <a:pt x="146" y="208"/>
                  <a:pt x="146" y="208"/>
                </a:cubicBezTo>
                <a:cubicBezTo>
                  <a:pt x="147" y="208"/>
                  <a:pt x="147" y="208"/>
                  <a:pt x="147" y="208"/>
                </a:cubicBezTo>
                <a:cubicBezTo>
                  <a:pt x="147" y="207"/>
                  <a:pt x="147" y="207"/>
                  <a:pt x="147" y="207"/>
                </a:cubicBezTo>
                <a:cubicBezTo>
                  <a:pt x="148" y="206"/>
                  <a:pt x="148" y="206"/>
                  <a:pt x="148" y="206"/>
                </a:cubicBezTo>
                <a:cubicBezTo>
                  <a:pt x="162" y="202"/>
                  <a:pt x="162" y="202"/>
                  <a:pt x="162" y="202"/>
                </a:cubicBezTo>
                <a:cubicBezTo>
                  <a:pt x="165" y="181"/>
                  <a:pt x="165" y="181"/>
                  <a:pt x="165" y="181"/>
                </a:cubicBezTo>
                <a:cubicBezTo>
                  <a:pt x="180" y="194"/>
                  <a:pt x="180" y="194"/>
                  <a:pt x="180" y="194"/>
                </a:cubicBezTo>
                <a:cubicBezTo>
                  <a:pt x="186" y="195"/>
                  <a:pt x="186" y="195"/>
                  <a:pt x="186" y="195"/>
                </a:cubicBezTo>
                <a:cubicBezTo>
                  <a:pt x="189" y="192"/>
                  <a:pt x="189" y="192"/>
                  <a:pt x="189" y="192"/>
                </a:cubicBezTo>
                <a:cubicBezTo>
                  <a:pt x="187" y="146"/>
                  <a:pt x="187" y="146"/>
                  <a:pt x="187" y="146"/>
                </a:cubicBezTo>
                <a:cubicBezTo>
                  <a:pt x="187" y="144"/>
                  <a:pt x="187" y="144"/>
                  <a:pt x="187" y="144"/>
                </a:cubicBezTo>
                <a:cubicBezTo>
                  <a:pt x="187" y="142"/>
                  <a:pt x="187" y="142"/>
                  <a:pt x="187" y="142"/>
                </a:cubicBezTo>
                <a:cubicBezTo>
                  <a:pt x="198" y="144"/>
                  <a:pt x="198" y="144"/>
                  <a:pt x="198" y="144"/>
                </a:cubicBezTo>
                <a:cubicBezTo>
                  <a:pt x="198" y="144"/>
                  <a:pt x="198" y="144"/>
                  <a:pt x="198" y="144"/>
                </a:cubicBezTo>
                <a:cubicBezTo>
                  <a:pt x="199" y="144"/>
                  <a:pt x="199" y="144"/>
                  <a:pt x="199" y="144"/>
                </a:cubicBezTo>
                <a:cubicBezTo>
                  <a:pt x="200" y="145"/>
                  <a:pt x="200" y="145"/>
                  <a:pt x="200" y="145"/>
                </a:cubicBezTo>
                <a:cubicBezTo>
                  <a:pt x="216" y="175"/>
                  <a:pt x="216" y="175"/>
                  <a:pt x="216" y="175"/>
                </a:cubicBezTo>
                <a:cubicBezTo>
                  <a:pt x="237" y="172"/>
                  <a:pt x="237" y="172"/>
                  <a:pt x="237" y="172"/>
                </a:cubicBezTo>
                <a:cubicBezTo>
                  <a:pt x="241" y="171"/>
                  <a:pt x="241" y="171"/>
                  <a:pt x="241" y="171"/>
                </a:cubicBezTo>
                <a:cubicBezTo>
                  <a:pt x="244" y="164"/>
                  <a:pt x="244" y="164"/>
                  <a:pt x="244" y="164"/>
                </a:cubicBezTo>
                <a:cubicBezTo>
                  <a:pt x="238" y="159"/>
                  <a:pt x="238" y="159"/>
                  <a:pt x="238" y="159"/>
                </a:cubicBezTo>
                <a:cubicBezTo>
                  <a:pt x="236" y="157"/>
                  <a:pt x="236" y="157"/>
                  <a:pt x="236" y="157"/>
                </a:cubicBezTo>
                <a:cubicBezTo>
                  <a:pt x="250" y="152"/>
                  <a:pt x="250" y="152"/>
                  <a:pt x="250" y="152"/>
                </a:cubicBezTo>
                <a:cubicBezTo>
                  <a:pt x="251" y="151"/>
                  <a:pt x="251" y="151"/>
                  <a:pt x="251" y="151"/>
                </a:cubicBezTo>
                <a:cubicBezTo>
                  <a:pt x="252" y="150"/>
                  <a:pt x="252" y="150"/>
                  <a:pt x="252" y="150"/>
                </a:cubicBezTo>
                <a:cubicBezTo>
                  <a:pt x="257" y="157"/>
                  <a:pt x="257" y="157"/>
                  <a:pt x="257" y="157"/>
                </a:cubicBezTo>
                <a:cubicBezTo>
                  <a:pt x="262" y="154"/>
                  <a:pt x="262" y="154"/>
                  <a:pt x="262" y="154"/>
                </a:cubicBezTo>
                <a:cubicBezTo>
                  <a:pt x="262" y="145"/>
                  <a:pt x="262" y="145"/>
                  <a:pt x="262" y="145"/>
                </a:cubicBezTo>
                <a:cubicBezTo>
                  <a:pt x="265" y="144"/>
                  <a:pt x="265" y="144"/>
                  <a:pt x="265" y="144"/>
                </a:cubicBezTo>
                <a:cubicBezTo>
                  <a:pt x="275" y="144"/>
                  <a:pt x="275" y="144"/>
                  <a:pt x="275" y="144"/>
                </a:cubicBezTo>
                <a:cubicBezTo>
                  <a:pt x="283" y="145"/>
                  <a:pt x="288" y="149"/>
                  <a:pt x="292" y="154"/>
                </a:cubicBezTo>
                <a:cubicBezTo>
                  <a:pt x="293" y="157"/>
                  <a:pt x="293" y="157"/>
                  <a:pt x="293" y="157"/>
                </a:cubicBezTo>
                <a:cubicBezTo>
                  <a:pt x="298" y="142"/>
                  <a:pt x="298" y="142"/>
                  <a:pt x="298" y="142"/>
                </a:cubicBezTo>
                <a:cubicBezTo>
                  <a:pt x="300" y="138"/>
                  <a:pt x="305" y="138"/>
                  <a:pt x="312" y="141"/>
                </a:cubicBezTo>
                <a:cubicBezTo>
                  <a:pt x="314" y="141"/>
                  <a:pt x="314" y="141"/>
                  <a:pt x="314" y="141"/>
                </a:cubicBezTo>
                <a:cubicBezTo>
                  <a:pt x="314" y="142"/>
                  <a:pt x="314" y="142"/>
                  <a:pt x="314" y="142"/>
                </a:cubicBezTo>
                <a:cubicBezTo>
                  <a:pt x="314" y="143"/>
                  <a:pt x="314" y="143"/>
                  <a:pt x="314" y="143"/>
                </a:cubicBezTo>
                <a:cubicBezTo>
                  <a:pt x="315" y="143"/>
                  <a:pt x="316" y="144"/>
                  <a:pt x="317" y="144"/>
                </a:cubicBezTo>
                <a:cubicBezTo>
                  <a:pt x="320" y="143"/>
                  <a:pt x="331" y="135"/>
                  <a:pt x="348" y="121"/>
                </a:cubicBezTo>
                <a:cubicBezTo>
                  <a:pt x="348" y="112"/>
                  <a:pt x="353" y="107"/>
                  <a:pt x="361" y="105"/>
                </a:cubicBez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60" name="Freeform 25"/>
          <p:cNvSpPr/>
          <p:nvPr/>
        </p:nvSpPr>
        <p:spPr>
          <a:xfrm>
            <a:off x="4976813" y="4535488"/>
            <a:ext cx="577850" cy="781050"/>
          </a:xfrm>
          <a:custGeom>
            <a:avLst/>
            <a:gdLst>
              <a:gd name="txL" fmla="*/ 0 w 232"/>
              <a:gd name="txT" fmla="*/ 0 h 314"/>
              <a:gd name="txR" fmla="*/ 232 w 232"/>
              <a:gd name="txB" fmla="*/ 314 h 314"/>
            </a:gdLst>
            <a:ahLst/>
            <a:cxnLst>
              <a:cxn ang="0">
                <a:pos x="1129081553" y="74247002"/>
              </a:cxn>
              <a:cxn ang="0">
                <a:pos x="998803811" y="24749833"/>
              </a:cxn>
              <a:cxn ang="0">
                <a:pos x="831302077" y="142307791"/>
              </a:cxn>
              <a:cxn ang="0">
                <a:pos x="725839498" y="98996844"/>
              </a:cxn>
              <a:cxn ang="0">
                <a:pos x="719635084" y="105183056"/>
              </a:cxn>
              <a:cxn ang="0">
                <a:pos x="508707280" y="154682703"/>
              </a:cxn>
              <a:cxn ang="0">
                <a:pos x="403244702" y="167055166"/>
              </a:cxn>
              <a:cxn ang="0">
                <a:pos x="322594718" y="247490847"/>
              </a:cxn>
              <a:cxn ang="0">
                <a:pos x="192316976" y="253677059"/>
              </a:cxn>
              <a:cxn ang="0">
                <a:pos x="105462618" y="414546013"/>
              </a:cxn>
              <a:cxn ang="0">
                <a:pos x="105462618" y="433107137"/>
              </a:cxn>
              <a:cxn ang="0">
                <a:pos x="161297359" y="643475659"/>
              </a:cxn>
              <a:cxn ang="0">
                <a:pos x="167501812" y="668223150"/>
              </a:cxn>
              <a:cxn ang="0">
                <a:pos x="155092946" y="674411850"/>
              </a:cxn>
              <a:cxn ang="0">
                <a:pos x="0" y="878591672"/>
              </a:cxn>
              <a:cxn ang="0">
                <a:pos x="62036684" y="915713920"/>
              </a:cxn>
              <a:cxn ang="0">
                <a:pos x="124075859" y="1225076760"/>
              </a:cxn>
              <a:cxn ang="0">
                <a:pos x="198518899" y="1336448787"/>
              </a:cxn>
              <a:cxn ang="0">
                <a:pos x="204723312" y="1423070681"/>
              </a:cxn>
              <a:cxn ang="0">
                <a:pos x="210927726" y="1695308787"/>
              </a:cxn>
              <a:cxn ang="0">
                <a:pos x="248149227" y="1695308787"/>
              </a:cxn>
              <a:cxn ang="0">
                <a:pos x="409446625" y="1695308787"/>
              </a:cxn>
              <a:cxn ang="0">
                <a:pos x="266762468" y="1899488609"/>
              </a:cxn>
              <a:cxn ang="0">
                <a:pos x="378429538" y="1905674821"/>
              </a:cxn>
              <a:cxn ang="0">
                <a:pos x="707228748" y="1880927486"/>
              </a:cxn>
              <a:cxn ang="0">
                <a:pos x="725839498" y="1825241627"/>
              </a:cxn>
              <a:cxn ang="0">
                <a:pos x="725839498" y="1781930680"/>
              </a:cxn>
              <a:cxn ang="0">
                <a:pos x="707228748" y="1676747663"/>
              </a:cxn>
              <a:cxn ang="0">
                <a:pos x="781671749" y="1621061804"/>
              </a:cxn>
              <a:cxn ang="0">
                <a:pos x="763060999" y="1571564645"/>
              </a:cxn>
              <a:cxn ang="0">
                <a:pos x="769265412" y="1565375946"/>
              </a:cxn>
              <a:cxn ang="0">
                <a:pos x="806486913" y="1441631805"/>
              </a:cxn>
              <a:cxn ang="0">
                <a:pos x="843710904" y="1398320858"/>
              </a:cxn>
              <a:cxn ang="0">
                <a:pos x="880932405" y="1361196123"/>
              </a:cxn>
              <a:cxn ang="0">
                <a:pos x="949173483" y="1212701848"/>
              </a:cxn>
              <a:cxn ang="0">
                <a:pos x="973988647" y="1194140724"/>
              </a:cxn>
              <a:cxn ang="0">
                <a:pos x="936767146" y="1039460548"/>
              </a:cxn>
              <a:cxn ang="0">
                <a:pos x="1054638552" y="934275043"/>
              </a:cxn>
              <a:cxn ang="0">
                <a:pos x="1042229725" y="791969779"/>
              </a:cxn>
              <a:cxn ang="0">
                <a:pos x="1178711881" y="631100747"/>
              </a:cxn>
              <a:cxn ang="0">
                <a:pos x="1234546623" y="655850726"/>
              </a:cxn>
              <a:cxn ang="0">
                <a:pos x="1340009513" y="600164712"/>
              </a:cxn>
              <a:cxn ang="0">
                <a:pos x="1340009513" y="600164712"/>
              </a:cxn>
              <a:cxn ang="0">
                <a:pos x="1402048668" y="556853765"/>
              </a:cxn>
              <a:cxn ang="0">
                <a:pos x="1395844254" y="494981695"/>
              </a:cxn>
              <a:cxn ang="0">
                <a:pos x="1414455005" y="476418083"/>
              </a:cxn>
              <a:cxn ang="0">
                <a:pos x="1439270169" y="451670748"/>
              </a:cxn>
              <a:cxn ang="0">
                <a:pos x="1308992426" y="241302148"/>
              </a:cxn>
              <a:cxn ang="0">
                <a:pos x="1253157373" y="86621933"/>
              </a:cxn>
            </a:cxnLst>
            <a:rect l="txL" t="txT" r="txR" b="txB"/>
            <a:pathLst>
              <a:path w="232" h="314">
                <a:moveTo>
                  <a:pt x="182" y="12"/>
                </a:moveTo>
                <a:cubicBezTo>
                  <a:pt x="182" y="12"/>
                  <a:pt x="182" y="12"/>
                  <a:pt x="182" y="12"/>
                </a:cubicBezTo>
                <a:cubicBezTo>
                  <a:pt x="168" y="0"/>
                  <a:pt x="168" y="0"/>
                  <a:pt x="168" y="0"/>
                </a:cubicBezTo>
                <a:cubicBezTo>
                  <a:pt x="161" y="4"/>
                  <a:pt x="161" y="4"/>
                  <a:pt x="161" y="4"/>
                </a:cubicBezTo>
                <a:cubicBezTo>
                  <a:pt x="156" y="15"/>
                  <a:pt x="150" y="21"/>
                  <a:pt x="141" y="24"/>
                </a:cubicBezTo>
                <a:cubicBezTo>
                  <a:pt x="139" y="26"/>
                  <a:pt x="136" y="25"/>
                  <a:pt x="134" y="23"/>
                </a:cubicBezTo>
                <a:cubicBezTo>
                  <a:pt x="131" y="20"/>
                  <a:pt x="133" y="13"/>
                  <a:pt x="137" y="3"/>
                </a:cubicBezTo>
                <a:cubicBezTo>
                  <a:pt x="117" y="16"/>
                  <a:pt x="117" y="16"/>
                  <a:pt x="117" y="16"/>
                </a:cubicBezTo>
                <a:cubicBezTo>
                  <a:pt x="116" y="17"/>
                  <a:pt x="116" y="17"/>
                  <a:pt x="116" y="17"/>
                </a:cubicBezTo>
                <a:cubicBezTo>
                  <a:pt x="116" y="17"/>
                  <a:pt x="116" y="17"/>
                  <a:pt x="116" y="17"/>
                </a:cubicBezTo>
                <a:cubicBezTo>
                  <a:pt x="98" y="17"/>
                  <a:pt x="98" y="17"/>
                  <a:pt x="98" y="17"/>
                </a:cubicBezTo>
                <a:cubicBezTo>
                  <a:pt x="82" y="25"/>
                  <a:pt x="82" y="25"/>
                  <a:pt x="82" y="25"/>
                </a:cubicBezTo>
                <a:cubicBezTo>
                  <a:pt x="82" y="26"/>
                  <a:pt x="82" y="26"/>
                  <a:pt x="82" y="26"/>
                </a:cubicBezTo>
                <a:cubicBezTo>
                  <a:pt x="65" y="27"/>
                  <a:pt x="65" y="27"/>
                  <a:pt x="65" y="27"/>
                </a:cubicBezTo>
                <a:cubicBezTo>
                  <a:pt x="56" y="32"/>
                  <a:pt x="56" y="32"/>
                  <a:pt x="56" y="32"/>
                </a:cubicBezTo>
                <a:cubicBezTo>
                  <a:pt x="52" y="40"/>
                  <a:pt x="52" y="40"/>
                  <a:pt x="52" y="40"/>
                </a:cubicBezTo>
                <a:cubicBezTo>
                  <a:pt x="51" y="41"/>
                  <a:pt x="51" y="41"/>
                  <a:pt x="51" y="41"/>
                </a:cubicBezTo>
                <a:cubicBezTo>
                  <a:pt x="31" y="41"/>
                  <a:pt x="31" y="41"/>
                  <a:pt x="31" y="41"/>
                </a:cubicBezTo>
                <a:cubicBezTo>
                  <a:pt x="27" y="41"/>
                  <a:pt x="19" y="47"/>
                  <a:pt x="6" y="60"/>
                </a:cubicBezTo>
                <a:cubicBezTo>
                  <a:pt x="12" y="63"/>
                  <a:pt x="15" y="65"/>
                  <a:pt x="17" y="67"/>
                </a:cubicBezTo>
                <a:cubicBezTo>
                  <a:pt x="17" y="70"/>
                  <a:pt x="17" y="70"/>
                  <a:pt x="17" y="70"/>
                </a:cubicBezTo>
                <a:cubicBezTo>
                  <a:pt x="17" y="70"/>
                  <a:pt x="17" y="70"/>
                  <a:pt x="17" y="70"/>
                </a:cubicBezTo>
                <a:cubicBezTo>
                  <a:pt x="26" y="104"/>
                  <a:pt x="26" y="104"/>
                  <a:pt x="26" y="104"/>
                </a:cubicBezTo>
                <a:cubicBezTo>
                  <a:pt x="26" y="104"/>
                  <a:pt x="26" y="104"/>
                  <a:pt x="26" y="104"/>
                </a:cubicBezTo>
                <a:cubicBezTo>
                  <a:pt x="27" y="106"/>
                  <a:pt x="27" y="106"/>
                  <a:pt x="27" y="106"/>
                </a:cubicBezTo>
                <a:cubicBezTo>
                  <a:pt x="27" y="108"/>
                  <a:pt x="27" y="108"/>
                  <a:pt x="27" y="108"/>
                </a:cubicBezTo>
                <a:cubicBezTo>
                  <a:pt x="26" y="108"/>
                  <a:pt x="26" y="108"/>
                  <a:pt x="26" y="108"/>
                </a:cubicBezTo>
                <a:cubicBezTo>
                  <a:pt x="25" y="109"/>
                  <a:pt x="25" y="109"/>
                  <a:pt x="25" y="109"/>
                </a:cubicBezTo>
                <a:cubicBezTo>
                  <a:pt x="24" y="109"/>
                  <a:pt x="24" y="109"/>
                  <a:pt x="24" y="109"/>
                </a:cubicBezTo>
                <a:cubicBezTo>
                  <a:pt x="0" y="142"/>
                  <a:pt x="0" y="142"/>
                  <a:pt x="0" y="142"/>
                </a:cubicBezTo>
                <a:cubicBezTo>
                  <a:pt x="1" y="151"/>
                  <a:pt x="1" y="151"/>
                  <a:pt x="1" y="151"/>
                </a:cubicBezTo>
                <a:cubicBezTo>
                  <a:pt x="5" y="148"/>
                  <a:pt x="8" y="147"/>
                  <a:pt x="10" y="148"/>
                </a:cubicBezTo>
                <a:cubicBezTo>
                  <a:pt x="14" y="149"/>
                  <a:pt x="15" y="154"/>
                  <a:pt x="14" y="162"/>
                </a:cubicBezTo>
                <a:cubicBezTo>
                  <a:pt x="12" y="173"/>
                  <a:pt x="14" y="186"/>
                  <a:pt x="20" y="198"/>
                </a:cubicBezTo>
                <a:cubicBezTo>
                  <a:pt x="28" y="207"/>
                  <a:pt x="28" y="207"/>
                  <a:pt x="28" y="207"/>
                </a:cubicBezTo>
                <a:cubicBezTo>
                  <a:pt x="31" y="210"/>
                  <a:pt x="32" y="213"/>
                  <a:pt x="32" y="216"/>
                </a:cubicBezTo>
                <a:cubicBezTo>
                  <a:pt x="27" y="222"/>
                  <a:pt x="27" y="222"/>
                  <a:pt x="27" y="222"/>
                </a:cubicBezTo>
                <a:cubicBezTo>
                  <a:pt x="33" y="230"/>
                  <a:pt x="33" y="230"/>
                  <a:pt x="33" y="230"/>
                </a:cubicBezTo>
                <a:cubicBezTo>
                  <a:pt x="36" y="236"/>
                  <a:pt x="34" y="246"/>
                  <a:pt x="26" y="260"/>
                </a:cubicBezTo>
                <a:cubicBezTo>
                  <a:pt x="34" y="274"/>
                  <a:pt x="34" y="274"/>
                  <a:pt x="34" y="274"/>
                </a:cubicBezTo>
                <a:cubicBezTo>
                  <a:pt x="35" y="277"/>
                  <a:pt x="35" y="277"/>
                  <a:pt x="35" y="277"/>
                </a:cubicBezTo>
                <a:cubicBezTo>
                  <a:pt x="40" y="274"/>
                  <a:pt x="40" y="274"/>
                  <a:pt x="40" y="274"/>
                </a:cubicBezTo>
                <a:cubicBezTo>
                  <a:pt x="48" y="267"/>
                  <a:pt x="55" y="265"/>
                  <a:pt x="60" y="267"/>
                </a:cubicBezTo>
                <a:cubicBezTo>
                  <a:pt x="64" y="268"/>
                  <a:pt x="66" y="271"/>
                  <a:pt x="66" y="274"/>
                </a:cubicBezTo>
                <a:cubicBezTo>
                  <a:pt x="67" y="278"/>
                  <a:pt x="62" y="285"/>
                  <a:pt x="51" y="296"/>
                </a:cubicBezTo>
                <a:cubicBezTo>
                  <a:pt x="43" y="307"/>
                  <a:pt x="43" y="307"/>
                  <a:pt x="43" y="307"/>
                </a:cubicBezTo>
                <a:cubicBezTo>
                  <a:pt x="47" y="314"/>
                  <a:pt x="47" y="314"/>
                  <a:pt x="47" y="314"/>
                </a:cubicBezTo>
                <a:cubicBezTo>
                  <a:pt x="53" y="308"/>
                  <a:pt x="58" y="307"/>
                  <a:pt x="61" y="308"/>
                </a:cubicBezTo>
                <a:cubicBezTo>
                  <a:pt x="65" y="308"/>
                  <a:pt x="75" y="304"/>
                  <a:pt x="92" y="295"/>
                </a:cubicBezTo>
                <a:cubicBezTo>
                  <a:pt x="98" y="292"/>
                  <a:pt x="105" y="295"/>
                  <a:pt x="114" y="304"/>
                </a:cubicBezTo>
                <a:cubicBezTo>
                  <a:pt x="118" y="302"/>
                  <a:pt x="118" y="302"/>
                  <a:pt x="118" y="302"/>
                </a:cubicBezTo>
                <a:cubicBezTo>
                  <a:pt x="117" y="295"/>
                  <a:pt x="117" y="295"/>
                  <a:pt x="117" y="295"/>
                </a:cubicBezTo>
                <a:cubicBezTo>
                  <a:pt x="116" y="294"/>
                  <a:pt x="116" y="294"/>
                  <a:pt x="116" y="294"/>
                </a:cubicBezTo>
                <a:cubicBezTo>
                  <a:pt x="114" y="292"/>
                  <a:pt x="116" y="290"/>
                  <a:pt x="117" y="288"/>
                </a:cubicBezTo>
                <a:cubicBezTo>
                  <a:pt x="114" y="277"/>
                  <a:pt x="114" y="277"/>
                  <a:pt x="114" y="277"/>
                </a:cubicBezTo>
                <a:cubicBezTo>
                  <a:pt x="114" y="275"/>
                  <a:pt x="114" y="273"/>
                  <a:pt x="114" y="271"/>
                </a:cubicBezTo>
                <a:cubicBezTo>
                  <a:pt x="116" y="269"/>
                  <a:pt x="119" y="268"/>
                  <a:pt x="121" y="267"/>
                </a:cubicBezTo>
                <a:cubicBezTo>
                  <a:pt x="126" y="262"/>
                  <a:pt x="126" y="262"/>
                  <a:pt x="126" y="262"/>
                </a:cubicBezTo>
                <a:cubicBezTo>
                  <a:pt x="123" y="254"/>
                  <a:pt x="123" y="254"/>
                  <a:pt x="123" y="254"/>
                </a:cubicBezTo>
                <a:cubicBezTo>
                  <a:pt x="123" y="254"/>
                  <a:pt x="123" y="254"/>
                  <a:pt x="123" y="254"/>
                </a:cubicBezTo>
                <a:cubicBezTo>
                  <a:pt x="124" y="254"/>
                  <a:pt x="124" y="254"/>
                  <a:pt x="124" y="254"/>
                </a:cubicBezTo>
                <a:cubicBezTo>
                  <a:pt x="124" y="253"/>
                  <a:pt x="124" y="253"/>
                  <a:pt x="124" y="253"/>
                </a:cubicBezTo>
                <a:cubicBezTo>
                  <a:pt x="126" y="250"/>
                  <a:pt x="126" y="247"/>
                  <a:pt x="126" y="245"/>
                </a:cubicBezTo>
                <a:cubicBezTo>
                  <a:pt x="123" y="240"/>
                  <a:pt x="125" y="237"/>
                  <a:pt x="130" y="233"/>
                </a:cubicBezTo>
                <a:cubicBezTo>
                  <a:pt x="137" y="227"/>
                  <a:pt x="137" y="227"/>
                  <a:pt x="137" y="227"/>
                </a:cubicBezTo>
                <a:cubicBezTo>
                  <a:pt x="136" y="226"/>
                  <a:pt x="136" y="226"/>
                  <a:pt x="136" y="226"/>
                </a:cubicBezTo>
                <a:cubicBezTo>
                  <a:pt x="134" y="224"/>
                  <a:pt x="134" y="224"/>
                  <a:pt x="134" y="224"/>
                </a:cubicBezTo>
                <a:cubicBezTo>
                  <a:pt x="142" y="220"/>
                  <a:pt x="142" y="220"/>
                  <a:pt x="142" y="220"/>
                </a:cubicBezTo>
                <a:cubicBezTo>
                  <a:pt x="142" y="211"/>
                  <a:pt x="142" y="211"/>
                  <a:pt x="142" y="211"/>
                </a:cubicBezTo>
                <a:cubicBezTo>
                  <a:pt x="142" y="207"/>
                  <a:pt x="145" y="202"/>
                  <a:pt x="153" y="196"/>
                </a:cubicBezTo>
                <a:cubicBezTo>
                  <a:pt x="157" y="193"/>
                  <a:pt x="157" y="193"/>
                  <a:pt x="157" y="193"/>
                </a:cubicBezTo>
                <a:cubicBezTo>
                  <a:pt x="157" y="193"/>
                  <a:pt x="157" y="193"/>
                  <a:pt x="157" y="193"/>
                </a:cubicBezTo>
                <a:cubicBezTo>
                  <a:pt x="148" y="183"/>
                  <a:pt x="148" y="183"/>
                  <a:pt x="148" y="183"/>
                </a:cubicBezTo>
                <a:cubicBezTo>
                  <a:pt x="145" y="179"/>
                  <a:pt x="146" y="173"/>
                  <a:pt x="151" y="168"/>
                </a:cubicBezTo>
                <a:cubicBezTo>
                  <a:pt x="151" y="166"/>
                  <a:pt x="151" y="166"/>
                  <a:pt x="151" y="166"/>
                </a:cubicBezTo>
                <a:cubicBezTo>
                  <a:pt x="170" y="151"/>
                  <a:pt x="170" y="151"/>
                  <a:pt x="170" y="151"/>
                </a:cubicBezTo>
                <a:cubicBezTo>
                  <a:pt x="171" y="146"/>
                  <a:pt x="171" y="146"/>
                  <a:pt x="171" y="146"/>
                </a:cubicBezTo>
                <a:cubicBezTo>
                  <a:pt x="167" y="145"/>
                  <a:pt x="166" y="138"/>
                  <a:pt x="168" y="128"/>
                </a:cubicBezTo>
                <a:cubicBezTo>
                  <a:pt x="170" y="112"/>
                  <a:pt x="177" y="104"/>
                  <a:pt x="190" y="102"/>
                </a:cubicBezTo>
                <a:cubicBezTo>
                  <a:pt x="190" y="102"/>
                  <a:pt x="190" y="102"/>
                  <a:pt x="190" y="102"/>
                </a:cubicBezTo>
                <a:cubicBezTo>
                  <a:pt x="191" y="102"/>
                  <a:pt x="191" y="102"/>
                  <a:pt x="191" y="102"/>
                </a:cubicBezTo>
                <a:cubicBezTo>
                  <a:pt x="199" y="106"/>
                  <a:pt x="199" y="106"/>
                  <a:pt x="199" y="106"/>
                </a:cubicBezTo>
                <a:cubicBezTo>
                  <a:pt x="208" y="106"/>
                  <a:pt x="208" y="106"/>
                  <a:pt x="208" y="106"/>
                </a:cubicBezTo>
                <a:cubicBezTo>
                  <a:pt x="216" y="97"/>
                  <a:pt x="216" y="97"/>
                  <a:pt x="216" y="97"/>
                </a:cubicBezTo>
                <a:cubicBezTo>
                  <a:pt x="216" y="97"/>
                  <a:pt x="216" y="97"/>
                  <a:pt x="216" y="97"/>
                </a:cubicBezTo>
                <a:cubicBezTo>
                  <a:pt x="216" y="97"/>
                  <a:pt x="216" y="97"/>
                  <a:pt x="216" y="97"/>
                </a:cubicBezTo>
                <a:cubicBezTo>
                  <a:pt x="216" y="96"/>
                  <a:pt x="216" y="96"/>
                  <a:pt x="216" y="96"/>
                </a:cubicBezTo>
                <a:cubicBezTo>
                  <a:pt x="226" y="90"/>
                  <a:pt x="226" y="90"/>
                  <a:pt x="226" y="90"/>
                </a:cubicBezTo>
                <a:cubicBezTo>
                  <a:pt x="225" y="81"/>
                  <a:pt x="225" y="81"/>
                  <a:pt x="225" y="81"/>
                </a:cubicBezTo>
                <a:cubicBezTo>
                  <a:pt x="225" y="80"/>
                  <a:pt x="225" y="80"/>
                  <a:pt x="225" y="80"/>
                </a:cubicBezTo>
                <a:cubicBezTo>
                  <a:pt x="226" y="78"/>
                  <a:pt x="226" y="78"/>
                  <a:pt x="226" y="78"/>
                </a:cubicBezTo>
                <a:cubicBezTo>
                  <a:pt x="228" y="77"/>
                  <a:pt x="228" y="77"/>
                  <a:pt x="228" y="77"/>
                </a:cubicBezTo>
                <a:cubicBezTo>
                  <a:pt x="231" y="74"/>
                  <a:pt x="231" y="74"/>
                  <a:pt x="231" y="74"/>
                </a:cubicBezTo>
                <a:cubicBezTo>
                  <a:pt x="232" y="73"/>
                  <a:pt x="232" y="73"/>
                  <a:pt x="232" y="73"/>
                </a:cubicBezTo>
                <a:cubicBezTo>
                  <a:pt x="226" y="63"/>
                  <a:pt x="226" y="63"/>
                  <a:pt x="226" y="63"/>
                </a:cubicBezTo>
                <a:cubicBezTo>
                  <a:pt x="220" y="55"/>
                  <a:pt x="214" y="47"/>
                  <a:pt x="211" y="39"/>
                </a:cubicBezTo>
                <a:cubicBezTo>
                  <a:pt x="208" y="33"/>
                  <a:pt x="208" y="27"/>
                  <a:pt x="213" y="21"/>
                </a:cubicBezTo>
                <a:cubicBezTo>
                  <a:pt x="202" y="14"/>
                  <a:pt x="202" y="14"/>
                  <a:pt x="202" y="14"/>
                </a:cubicBezTo>
                <a:lnTo>
                  <a:pt x="182" y="12"/>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61" name="Freeform 26"/>
          <p:cNvSpPr/>
          <p:nvPr/>
        </p:nvSpPr>
        <p:spPr>
          <a:xfrm>
            <a:off x="5275263" y="4738688"/>
            <a:ext cx="533400" cy="652462"/>
          </a:xfrm>
          <a:custGeom>
            <a:avLst/>
            <a:gdLst>
              <a:gd name="txL" fmla="*/ 0 w 214"/>
              <a:gd name="txT" fmla="*/ 0 h 262"/>
              <a:gd name="txR" fmla="*/ 214 w 214"/>
              <a:gd name="txB" fmla="*/ 262 h 262"/>
            </a:gdLst>
            <a:ahLst/>
            <a:cxnLst>
              <a:cxn ang="0">
                <a:pos x="689606554" y="74420498"/>
              </a:cxn>
              <a:cxn ang="0">
                <a:pos x="565354144" y="186048783"/>
              </a:cxn>
              <a:cxn ang="0">
                <a:pos x="565354144" y="192252150"/>
              </a:cxn>
              <a:cxn ang="0">
                <a:pos x="478375074" y="192252150"/>
              </a:cxn>
              <a:cxn ang="0">
                <a:pos x="335483735" y="291478624"/>
              </a:cxn>
              <a:cxn ang="0">
                <a:pos x="378973270" y="310083744"/>
              </a:cxn>
              <a:cxn ang="0">
                <a:pos x="347908960" y="440317169"/>
              </a:cxn>
              <a:cxn ang="0">
                <a:pos x="223656628" y="551947886"/>
              </a:cxn>
              <a:cxn ang="0">
                <a:pos x="229867995" y="632569241"/>
              </a:cxn>
              <a:cxn ang="0">
                <a:pos x="254718445" y="719391628"/>
              </a:cxn>
              <a:cxn ang="0">
                <a:pos x="173955726" y="868232584"/>
              </a:cxn>
              <a:cxn ang="0">
                <a:pos x="173955726" y="886837704"/>
              </a:cxn>
              <a:cxn ang="0">
                <a:pos x="118040927" y="942653063"/>
              </a:cxn>
              <a:cxn ang="0">
                <a:pos x="74551372" y="992265055"/>
              </a:cxn>
              <a:cxn ang="0">
                <a:pos x="68340006" y="1141106011"/>
              </a:cxn>
              <a:cxn ang="0">
                <a:pos x="18639089" y="1184517127"/>
              </a:cxn>
              <a:cxn ang="0">
                <a:pos x="0" y="1196918880"/>
              </a:cxn>
              <a:cxn ang="0">
                <a:pos x="37275686" y="1289944478"/>
              </a:cxn>
              <a:cxn ang="0">
                <a:pos x="248507079" y="1289944478"/>
              </a:cxn>
              <a:cxn ang="0">
                <a:pos x="335483735" y="1376767020"/>
              </a:cxn>
              <a:cxn ang="0">
                <a:pos x="335483735" y="1376767020"/>
              </a:cxn>
              <a:cxn ang="0">
                <a:pos x="490800299" y="1612430208"/>
              </a:cxn>
              <a:cxn ang="0">
                <a:pos x="534289834" y="1507002857"/>
              </a:cxn>
              <a:cxn ang="0">
                <a:pos x="646116863" y="1587624212"/>
              </a:cxn>
              <a:cxn ang="0">
                <a:pos x="720670864" y="1370566144"/>
              </a:cxn>
              <a:cxn ang="0">
                <a:pos x="739307456" y="1376767020"/>
              </a:cxn>
              <a:cxn ang="0">
                <a:pos x="807647442" y="1320954152"/>
              </a:cxn>
              <a:cxn ang="0">
                <a:pos x="807647442" y="1302348721"/>
              </a:cxn>
              <a:cxn ang="0">
                <a:pos x="913263104" y="1308549909"/>
              </a:cxn>
              <a:cxn ang="0">
                <a:pos x="969177865" y="1048080413"/>
              </a:cxn>
              <a:cxn ang="0">
                <a:pos x="1074793527" y="1035676170"/>
              </a:cxn>
              <a:cxn ang="0">
                <a:pos x="1025090133" y="979860812"/>
              </a:cxn>
              <a:cxn ang="0">
                <a:pos x="1105855345" y="917844576"/>
              </a:cxn>
              <a:cxn ang="0">
                <a:pos x="1161770105" y="942653063"/>
              </a:cxn>
              <a:cxn ang="0">
                <a:pos x="1130705796" y="862031708"/>
              </a:cxn>
              <a:cxn ang="0">
                <a:pos x="1161770105" y="837223222"/>
              </a:cxn>
              <a:cxn ang="0">
                <a:pos x="1112069204" y="744200114"/>
              </a:cxn>
              <a:cxn ang="0">
                <a:pos x="1130705796" y="731795871"/>
              </a:cxn>
              <a:cxn ang="0">
                <a:pos x="1236321458" y="632569241"/>
              </a:cxn>
              <a:cxn ang="0">
                <a:pos x="1143131021" y="514737647"/>
              </a:cxn>
              <a:cxn ang="0">
                <a:pos x="1261171909" y="465123165"/>
              </a:cxn>
              <a:cxn ang="0">
                <a:pos x="1317086981" y="396906053"/>
              </a:cxn>
              <a:cxn ang="0">
                <a:pos x="1279810993" y="322485497"/>
              </a:cxn>
              <a:cxn ang="0">
                <a:pos x="1273597134" y="303880377"/>
              </a:cxn>
              <a:cxn ang="0">
                <a:pos x="1273597134" y="279074381"/>
              </a:cxn>
              <a:cxn ang="0">
                <a:pos x="1261171909" y="279074381"/>
              </a:cxn>
              <a:cxn ang="0">
                <a:pos x="1105855345" y="260469262"/>
              </a:cxn>
              <a:cxn ang="0">
                <a:pos x="1105855345" y="254268385"/>
              </a:cxn>
              <a:cxn ang="0">
                <a:pos x="1068579668" y="210857270"/>
              </a:cxn>
              <a:cxn ang="0">
                <a:pos x="882198795" y="285275258"/>
              </a:cxn>
              <a:cxn ang="0">
                <a:pos x="807647442" y="142637629"/>
              </a:cxn>
              <a:cxn ang="0">
                <a:pos x="695820413" y="6200879"/>
              </a:cxn>
              <a:cxn ang="0">
                <a:pos x="695820413" y="74420498"/>
              </a:cxn>
            </a:cxnLst>
            <a:rect l="txL" t="txT" r="txR" b="txB"/>
            <a:pathLst>
              <a:path w="214" h="262">
                <a:moveTo>
                  <a:pt x="112" y="12"/>
                </a:moveTo>
                <a:cubicBezTo>
                  <a:pt x="111" y="12"/>
                  <a:pt x="111" y="12"/>
                  <a:pt x="111" y="12"/>
                </a:cubicBezTo>
                <a:cubicBezTo>
                  <a:pt x="101" y="19"/>
                  <a:pt x="101" y="19"/>
                  <a:pt x="101" y="19"/>
                </a:cubicBezTo>
                <a:cubicBezTo>
                  <a:pt x="91" y="30"/>
                  <a:pt x="91" y="30"/>
                  <a:pt x="91" y="30"/>
                </a:cubicBezTo>
                <a:cubicBezTo>
                  <a:pt x="91" y="30"/>
                  <a:pt x="91" y="30"/>
                  <a:pt x="91" y="30"/>
                </a:cubicBezTo>
                <a:cubicBezTo>
                  <a:pt x="91" y="31"/>
                  <a:pt x="91" y="31"/>
                  <a:pt x="91" y="31"/>
                </a:cubicBezTo>
                <a:cubicBezTo>
                  <a:pt x="77" y="31"/>
                  <a:pt x="77" y="31"/>
                  <a:pt x="77" y="31"/>
                </a:cubicBezTo>
                <a:cubicBezTo>
                  <a:pt x="77" y="31"/>
                  <a:pt x="77" y="31"/>
                  <a:pt x="77" y="31"/>
                </a:cubicBezTo>
                <a:cubicBezTo>
                  <a:pt x="70" y="27"/>
                  <a:pt x="70" y="27"/>
                  <a:pt x="70" y="27"/>
                </a:cubicBezTo>
                <a:cubicBezTo>
                  <a:pt x="61" y="29"/>
                  <a:pt x="56" y="35"/>
                  <a:pt x="54" y="47"/>
                </a:cubicBezTo>
                <a:cubicBezTo>
                  <a:pt x="54" y="57"/>
                  <a:pt x="54" y="57"/>
                  <a:pt x="54" y="57"/>
                </a:cubicBezTo>
                <a:cubicBezTo>
                  <a:pt x="61" y="50"/>
                  <a:pt x="61" y="50"/>
                  <a:pt x="61" y="50"/>
                </a:cubicBezTo>
                <a:cubicBezTo>
                  <a:pt x="56" y="70"/>
                  <a:pt x="56" y="70"/>
                  <a:pt x="56" y="70"/>
                </a:cubicBezTo>
                <a:cubicBezTo>
                  <a:pt x="56" y="71"/>
                  <a:pt x="56" y="71"/>
                  <a:pt x="56" y="71"/>
                </a:cubicBezTo>
                <a:cubicBezTo>
                  <a:pt x="56" y="72"/>
                  <a:pt x="56" y="72"/>
                  <a:pt x="56" y="72"/>
                </a:cubicBezTo>
                <a:cubicBezTo>
                  <a:pt x="36" y="89"/>
                  <a:pt x="36" y="89"/>
                  <a:pt x="36" y="89"/>
                </a:cubicBezTo>
                <a:cubicBezTo>
                  <a:pt x="33" y="93"/>
                  <a:pt x="32" y="96"/>
                  <a:pt x="33" y="98"/>
                </a:cubicBezTo>
                <a:cubicBezTo>
                  <a:pt x="37" y="102"/>
                  <a:pt x="37" y="102"/>
                  <a:pt x="37" y="102"/>
                </a:cubicBezTo>
                <a:cubicBezTo>
                  <a:pt x="41" y="106"/>
                  <a:pt x="43" y="109"/>
                  <a:pt x="43" y="111"/>
                </a:cubicBezTo>
                <a:cubicBezTo>
                  <a:pt x="43" y="113"/>
                  <a:pt x="42" y="115"/>
                  <a:pt x="41" y="116"/>
                </a:cubicBezTo>
                <a:cubicBezTo>
                  <a:pt x="28" y="127"/>
                  <a:pt x="28" y="127"/>
                  <a:pt x="28" y="127"/>
                </a:cubicBezTo>
                <a:cubicBezTo>
                  <a:pt x="29" y="130"/>
                  <a:pt x="29" y="135"/>
                  <a:pt x="28" y="140"/>
                </a:cubicBezTo>
                <a:cubicBezTo>
                  <a:pt x="28" y="142"/>
                  <a:pt x="28" y="142"/>
                  <a:pt x="28" y="142"/>
                </a:cubicBezTo>
                <a:cubicBezTo>
                  <a:pt x="28" y="143"/>
                  <a:pt x="28" y="143"/>
                  <a:pt x="28" y="143"/>
                </a:cubicBezTo>
                <a:cubicBezTo>
                  <a:pt x="23" y="144"/>
                  <a:pt x="23" y="144"/>
                  <a:pt x="23" y="144"/>
                </a:cubicBezTo>
                <a:cubicBezTo>
                  <a:pt x="23" y="148"/>
                  <a:pt x="22" y="149"/>
                  <a:pt x="19" y="152"/>
                </a:cubicBezTo>
                <a:cubicBezTo>
                  <a:pt x="12" y="159"/>
                  <a:pt x="12" y="159"/>
                  <a:pt x="12" y="159"/>
                </a:cubicBezTo>
                <a:cubicBezTo>
                  <a:pt x="12" y="160"/>
                  <a:pt x="12" y="160"/>
                  <a:pt x="12" y="160"/>
                </a:cubicBezTo>
                <a:cubicBezTo>
                  <a:pt x="13" y="163"/>
                  <a:pt x="13" y="166"/>
                  <a:pt x="11" y="172"/>
                </a:cubicBezTo>
                <a:cubicBezTo>
                  <a:pt x="14" y="178"/>
                  <a:pt x="14" y="182"/>
                  <a:pt x="11" y="184"/>
                </a:cubicBezTo>
                <a:cubicBezTo>
                  <a:pt x="5" y="190"/>
                  <a:pt x="5" y="190"/>
                  <a:pt x="5" y="190"/>
                </a:cubicBezTo>
                <a:cubicBezTo>
                  <a:pt x="3" y="191"/>
                  <a:pt x="3" y="191"/>
                  <a:pt x="3" y="191"/>
                </a:cubicBezTo>
                <a:cubicBezTo>
                  <a:pt x="0" y="192"/>
                  <a:pt x="0" y="192"/>
                  <a:pt x="0" y="192"/>
                </a:cubicBezTo>
                <a:cubicBezTo>
                  <a:pt x="0" y="193"/>
                  <a:pt x="0" y="193"/>
                  <a:pt x="0" y="193"/>
                </a:cubicBezTo>
                <a:cubicBezTo>
                  <a:pt x="5" y="208"/>
                  <a:pt x="5" y="208"/>
                  <a:pt x="5" y="208"/>
                </a:cubicBezTo>
                <a:cubicBezTo>
                  <a:pt x="6" y="208"/>
                  <a:pt x="6" y="208"/>
                  <a:pt x="6" y="208"/>
                </a:cubicBezTo>
                <a:cubicBezTo>
                  <a:pt x="16" y="206"/>
                  <a:pt x="27" y="206"/>
                  <a:pt x="39" y="208"/>
                </a:cubicBezTo>
                <a:cubicBezTo>
                  <a:pt x="40" y="208"/>
                  <a:pt x="40" y="208"/>
                  <a:pt x="40" y="208"/>
                </a:cubicBezTo>
                <a:cubicBezTo>
                  <a:pt x="40" y="208"/>
                  <a:pt x="40" y="208"/>
                  <a:pt x="40" y="208"/>
                </a:cubicBezTo>
                <a:cubicBezTo>
                  <a:pt x="54" y="222"/>
                  <a:pt x="54" y="222"/>
                  <a:pt x="54" y="222"/>
                </a:cubicBezTo>
                <a:cubicBezTo>
                  <a:pt x="54" y="222"/>
                  <a:pt x="54" y="222"/>
                  <a:pt x="54" y="222"/>
                </a:cubicBezTo>
                <a:cubicBezTo>
                  <a:pt x="54" y="222"/>
                  <a:pt x="54" y="222"/>
                  <a:pt x="54" y="222"/>
                </a:cubicBezTo>
                <a:cubicBezTo>
                  <a:pt x="62" y="245"/>
                  <a:pt x="62" y="245"/>
                  <a:pt x="62" y="245"/>
                </a:cubicBezTo>
                <a:cubicBezTo>
                  <a:pt x="79" y="260"/>
                  <a:pt x="79" y="260"/>
                  <a:pt x="79" y="260"/>
                </a:cubicBezTo>
                <a:cubicBezTo>
                  <a:pt x="85" y="262"/>
                  <a:pt x="85" y="262"/>
                  <a:pt x="85" y="262"/>
                </a:cubicBezTo>
                <a:cubicBezTo>
                  <a:pt x="86" y="243"/>
                  <a:pt x="86" y="243"/>
                  <a:pt x="86" y="243"/>
                </a:cubicBezTo>
                <a:cubicBezTo>
                  <a:pt x="101" y="259"/>
                  <a:pt x="101" y="259"/>
                  <a:pt x="101" y="259"/>
                </a:cubicBezTo>
                <a:cubicBezTo>
                  <a:pt x="104" y="256"/>
                  <a:pt x="104" y="256"/>
                  <a:pt x="104" y="256"/>
                </a:cubicBezTo>
                <a:cubicBezTo>
                  <a:pt x="114" y="234"/>
                  <a:pt x="114" y="234"/>
                  <a:pt x="114" y="234"/>
                </a:cubicBezTo>
                <a:cubicBezTo>
                  <a:pt x="116" y="221"/>
                  <a:pt x="116" y="221"/>
                  <a:pt x="116" y="221"/>
                </a:cubicBezTo>
                <a:cubicBezTo>
                  <a:pt x="118" y="222"/>
                  <a:pt x="118" y="222"/>
                  <a:pt x="118" y="222"/>
                </a:cubicBezTo>
                <a:cubicBezTo>
                  <a:pt x="119" y="222"/>
                  <a:pt x="119" y="222"/>
                  <a:pt x="119" y="222"/>
                </a:cubicBezTo>
                <a:cubicBezTo>
                  <a:pt x="131" y="222"/>
                  <a:pt x="131" y="222"/>
                  <a:pt x="131" y="222"/>
                </a:cubicBezTo>
                <a:cubicBezTo>
                  <a:pt x="130" y="213"/>
                  <a:pt x="130" y="213"/>
                  <a:pt x="130" y="213"/>
                </a:cubicBezTo>
                <a:cubicBezTo>
                  <a:pt x="130" y="211"/>
                  <a:pt x="130" y="211"/>
                  <a:pt x="130" y="211"/>
                </a:cubicBezTo>
                <a:cubicBezTo>
                  <a:pt x="130" y="210"/>
                  <a:pt x="130" y="210"/>
                  <a:pt x="130" y="210"/>
                </a:cubicBezTo>
                <a:cubicBezTo>
                  <a:pt x="132" y="210"/>
                  <a:pt x="132" y="210"/>
                  <a:pt x="132" y="210"/>
                </a:cubicBezTo>
                <a:cubicBezTo>
                  <a:pt x="147" y="211"/>
                  <a:pt x="147" y="211"/>
                  <a:pt x="147" y="211"/>
                </a:cubicBezTo>
                <a:cubicBezTo>
                  <a:pt x="155" y="203"/>
                  <a:pt x="159" y="196"/>
                  <a:pt x="159" y="191"/>
                </a:cubicBezTo>
                <a:cubicBezTo>
                  <a:pt x="156" y="169"/>
                  <a:pt x="156" y="169"/>
                  <a:pt x="156" y="169"/>
                </a:cubicBezTo>
                <a:cubicBezTo>
                  <a:pt x="170" y="173"/>
                  <a:pt x="170" y="173"/>
                  <a:pt x="170" y="173"/>
                </a:cubicBezTo>
                <a:cubicBezTo>
                  <a:pt x="173" y="167"/>
                  <a:pt x="173" y="167"/>
                  <a:pt x="173" y="167"/>
                </a:cubicBezTo>
                <a:cubicBezTo>
                  <a:pt x="167" y="161"/>
                  <a:pt x="167" y="161"/>
                  <a:pt x="167" y="161"/>
                </a:cubicBezTo>
                <a:cubicBezTo>
                  <a:pt x="165" y="158"/>
                  <a:pt x="165" y="158"/>
                  <a:pt x="165" y="158"/>
                </a:cubicBezTo>
                <a:cubicBezTo>
                  <a:pt x="178" y="146"/>
                  <a:pt x="178" y="146"/>
                  <a:pt x="178" y="146"/>
                </a:cubicBezTo>
                <a:cubicBezTo>
                  <a:pt x="178" y="148"/>
                  <a:pt x="178" y="148"/>
                  <a:pt x="178" y="148"/>
                </a:cubicBezTo>
                <a:cubicBezTo>
                  <a:pt x="179" y="148"/>
                  <a:pt x="179" y="148"/>
                  <a:pt x="179" y="148"/>
                </a:cubicBezTo>
                <a:cubicBezTo>
                  <a:pt x="187" y="152"/>
                  <a:pt x="187" y="152"/>
                  <a:pt x="187" y="152"/>
                </a:cubicBezTo>
                <a:cubicBezTo>
                  <a:pt x="187" y="150"/>
                  <a:pt x="187" y="150"/>
                  <a:pt x="187" y="150"/>
                </a:cubicBezTo>
                <a:cubicBezTo>
                  <a:pt x="182" y="139"/>
                  <a:pt x="182" y="139"/>
                  <a:pt x="182" y="139"/>
                </a:cubicBezTo>
                <a:cubicBezTo>
                  <a:pt x="184" y="137"/>
                  <a:pt x="184" y="137"/>
                  <a:pt x="184" y="137"/>
                </a:cubicBezTo>
                <a:cubicBezTo>
                  <a:pt x="187" y="135"/>
                  <a:pt x="187" y="135"/>
                  <a:pt x="187" y="135"/>
                </a:cubicBezTo>
                <a:cubicBezTo>
                  <a:pt x="186" y="131"/>
                  <a:pt x="186" y="131"/>
                  <a:pt x="186" y="131"/>
                </a:cubicBezTo>
                <a:cubicBezTo>
                  <a:pt x="179" y="120"/>
                  <a:pt x="179" y="120"/>
                  <a:pt x="179" y="120"/>
                </a:cubicBezTo>
                <a:cubicBezTo>
                  <a:pt x="181" y="119"/>
                  <a:pt x="181" y="119"/>
                  <a:pt x="181" y="119"/>
                </a:cubicBezTo>
                <a:cubicBezTo>
                  <a:pt x="182" y="118"/>
                  <a:pt x="182" y="118"/>
                  <a:pt x="182" y="118"/>
                </a:cubicBezTo>
                <a:cubicBezTo>
                  <a:pt x="198" y="109"/>
                  <a:pt x="198" y="109"/>
                  <a:pt x="198" y="109"/>
                </a:cubicBezTo>
                <a:cubicBezTo>
                  <a:pt x="199" y="102"/>
                  <a:pt x="199" y="102"/>
                  <a:pt x="199" y="102"/>
                </a:cubicBezTo>
                <a:cubicBezTo>
                  <a:pt x="185" y="95"/>
                  <a:pt x="178" y="89"/>
                  <a:pt x="179" y="86"/>
                </a:cubicBezTo>
                <a:cubicBezTo>
                  <a:pt x="179" y="83"/>
                  <a:pt x="181" y="83"/>
                  <a:pt x="184" y="83"/>
                </a:cubicBezTo>
                <a:cubicBezTo>
                  <a:pt x="202" y="86"/>
                  <a:pt x="202" y="86"/>
                  <a:pt x="202" y="86"/>
                </a:cubicBezTo>
                <a:cubicBezTo>
                  <a:pt x="203" y="75"/>
                  <a:pt x="203" y="75"/>
                  <a:pt x="203" y="75"/>
                </a:cubicBezTo>
                <a:cubicBezTo>
                  <a:pt x="203" y="73"/>
                  <a:pt x="203" y="73"/>
                  <a:pt x="203" y="73"/>
                </a:cubicBezTo>
                <a:cubicBezTo>
                  <a:pt x="212" y="64"/>
                  <a:pt x="212" y="64"/>
                  <a:pt x="212" y="64"/>
                </a:cubicBezTo>
                <a:cubicBezTo>
                  <a:pt x="214" y="58"/>
                  <a:pt x="214" y="58"/>
                  <a:pt x="214" y="58"/>
                </a:cubicBezTo>
                <a:cubicBezTo>
                  <a:pt x="210" y="56"/>
                  <a:pt x="208" y="54"/>
                  <a:pt x="206" y="52"/>
                </a:cubicBezTo>
                <a:cubicBezTo>
                  <a:pt x="205" y="50"/>
                  <a:pt x="205" y="50"/>
                  <a:pt x="205" y="50"/>
                </a:cubicBezTo>
                <a:cubicBezTo>
                  <a:pt x="205" y="49"/>
                  <a:pt x="205" y="49"/>
                  <a:pt x="205" y="49"/>
                </a:cubicBezTo>
                <a:cubicBezTo>
                  <a:pt x="206" y="46"/>
                  <a:pt x="206" y="46"/>
                  <a:pt x="206" y="46"/>
                </a:cubicBezTo>
                <a:cubicBezTo>
                  <a:pt x="205" y="45"/>
                  <a:pt x="205" y="45"/>
                  <a:pt x="205" y="45"/>
                </a:cubicBezTo>
                <a:cubicBezTo>
                  <a:pt x="204" y="44"/>
                  <a:pt x="204" y="44"/>
                  <a:pt x="204" y="44"/>
                </a:cubicBezTo>
                <a:cubicBezTo>
                  <a:pt x="203" y="45"/>
                  <a:pt x="203" y="45"/>
                  <a:pt x="203" y="45"/>
                </a:cubicBezTo>
                <a:cubicBezTo>
                  <a:pt x="202" y="47"/>
                  <a:pt x="199" y="49"/>
                  <a:pt x="195" y="49"/>
                </a:cubicBezTo>
                <a:cubicBezTo>
                  <a:pt x="188" y="49"/>
                  <a:pt x="182" y="46"/>
                  <a:pt x="178" y="42"/>
                </a:cubicBezTo>
                <a:cubicBezTo>
                  <a:pt x="178" y="41"/>
                  <a:pt x="178" y="41"/>
                  <a:pt x="178" y="41"/>
                </a:cubicBezTo>
                <a:cubicBezTo>
                  <a:pt x="178" y="41"/>
                  <a:pt x="178" y="41"/>
                  <a:pt x="178" y="41"/>
                </a:cubicBezTo>
                <a:cubicBezTo>
                  <a:pt x="173" y="33"/>
                  <a:pt x="173" y="33"/>
                  <a:pt x="173" y="33"/>
                </a:cubicBezTo>
                <a:cubicBezTo>
                  <a:pt x="172" y="34"/>
                  <a:pt x="172" y="34"/>
                  <a:pt x="172" y="34"/>
                </a:cubicBezTo>
                <a:cubicBezTo>
                  <a:pt x="171" y="38"/>
                  <a:pt x="169" y="41"/>
                  <a:pt x="164" y="44"/>
                </a:cubicBezTo>
                <a:cubicBezTo>
                  <a:pt x="156" y="48"/>
                  <a:pt x="149" y="49"/>
                  <a:pt x="142" y="46"/>
                </a:cubicBezTo>
                <a:cubicBezTo>
                  <a:pt x="137" y="44"/>
                  <a:pt x="134" y="41"/>
                  <a:pt x="132" y="35"/>
                </a:cubicBezTo>
                <a:cubicBezTo>
                  <a:pt x="130" y="23"/>
                  <a:pt x="130" y="23"/>
                  <a:pt x="130" y="23"/>
                </a:cubicBezTo>
                <a:cubicBezTo>
                  <a:pt x="128" y="12"/>
                  <a:pt x="126" y="5"/>
                  <a:pt x="122" y="3"/>
                </a:cubicBezTo>
                <a:cubicBezTo>
                  <a:pt x="119" y="1"/>
                  <a:pt x="115" y="0"/>
                  <a:pt x="112" y="1"/>
                </a:cubicBezTo>
                <a:cubicBezTo>
                  <a:pt x="113" y="11"/>
                  <a:pt x="113" y="11"/>
                  <a:pt x="113" y="11"/>
                </a:cubicBezTo>
                <a:lnTo>
                  <a:pt x="112" y="12"/>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62" name="Freeform 27"/>
          <p:cNvSpPr/>
          <p:nvPr/>
        </p:nvSpPr>
        <p:spPr>
          <a:xfrm>
            <a:off x="5510213" y="4329113"/>
            <a:ext cx="461962" cy="533400"/>
          </a:xfrm>
          <a:custGeom>
            <a:avLst/>
            <a:gdLst>
              <a:gd name="txL" fmla="*/ 0 w 186"/>
              <a:gd name="txT" fmla="*/ 0 h 214"/>
              <a:gd name="txR" fmla="*/ 186 w 186"/>
              <a:gd name="txB" fmla="*/ 214 h 214"/>
            </a:gdLst>
            <a:ahLst/>
            <a:cxnLst>
              <a:cxn ang="0">
                <a:pos x="604521940" y="55914780"/>
              </a:cxn>
              <a:cxn ang="0">
                <a:pos x="400958203" y="18639089"/>
              </a:cxn>
              <a:cxn ang="0">
                <a:pos x="363946614" y="254718445"/>
              </a:cxn>
              <a:cxn ang="0">
                <a:pos x="265250623" y="304421840"/>
              </a:cxn>
              <a:cxn ang="0">
                <a:pos x="215900183" y="385184637"/>
              </a:cxn>
              <a:cxn ang="0">
                <a:pos x="160382761" y="503225524"/>
              </a:cxn>
              <a:cxn ang="0">
                <a:pos x="61686828" y="639905497"/>
              </a:cxn>
              <a:cxn ang="0">
                <a:pos x="18505799" y="739307456"/>
              </a:cxn>
              <a:cxn ang="0">
                <a:pos x="111034804" y="875987428"/>
              </a:cxn>
              <a:cxn ang="0">
                <a:pos x="154215819" y="956752640"/>
              </a:cxn>
              <a:cxn ang="0">
                <a:pos x="154215819" y="962964006"/>
              </a:cxn>
              <a:cxn ang="0">
                <a:pos x="154215819" y="981603090"/>
              </a:cxn>
              <a:cxn ang="0">
                <a:pos x="148046393" y="994028316"/>
              </a:cxn>
              <a:cxn ang="0">
                <a:pos x="259081197" y="1161770105"/>
              </a:cxn>
              <a:cxn ang="0">
                <a:pos x="308429154" y="1273597134"/>
              </a:cxn>
              <a:cxn ang="0">
                <a:pos x="437969792" y="1230110092"/>
              </a:cxn>
              <a:cxn ang="0">
                <a:pos x="431802849" y="1217684866"/>
              </a:cxn>
              <a:cxn ang="0">
                <a:pos x="505826026" y="1180406697"/>
              </a:cxn>
              <a:cxn ang="0">
                <a:pos x="623027734" y="1286022360"/>
              </a:cxn>
              <a:cxn ang="0">
                <a:pos x="641533528" y="1279810993"/>
              </a:cxn>
              <a:cxn ang="0">
                <a:pos x="697051066" y="1267385768"/>
              </a:cxn>
              <a:cxn ang="0">
                <a:pos x="715556861" y="1267385768"/>
              </a:cxn>
              <a:cxn ang="0">
                <a:pos x="789580038" y="1329512207"/>
              </a:cxn>
              <a:cxn ang="0">
                <a:pos x="801918890" y="1167981472"/>
              </a:cxn>
              <a:cxn ang="0">
                <a:pos x="808085832" y="1161770105"/>
              </a:cxn>
              <a:cxn ang="0">
                <a:pos x="832761052" y="1068579668"/>
              </a:cxn>
              <a:cxn ang="0">
                <a:pos x="832761052" y="1049940584"/>
              </a:cxn>
              <a:cxn ang="0">
                <a:pos x="845097420" y="1037515359"/>
              </a:cxn>
              <a:cxn ang="0">
                <a:pos x="943795818" y="888412654"/>
              </a:cxn>
              <a:cxn ang="0">
                <a:pos x="974637980" y="894624020"/>
              </a:cxn>
              <a:cxn ang="0">
                <a:pos x="962301612" y="962964006"/>
              </a:cxn>
              <a:cxn ang="0">
                <a:pos x="1079505804" y="869773569"/>
              </a:cxn>
              <a:cxn ang="0">
                <a:pos x="1048661157" y="820072667"/>
              </a:cxn>
              <a:cxn ang="0">
                <a:pos x="1079505804" y="646116863"/>
              </a:cxn>
              <a:cxn ang="0">
                <a:pos x="1023988421" y="639905497"/>
              </a:cxn>
              <a:cxn ang="0">
                <a:pos x="1011649569" y="633691638"/>
              </a:cxn>
              <a:cxn ang="0">
                <a:pos x="999313201" y="552928919"/>
              </a:cxn>
              <a:cxn ang="0">
                <a:pos x="1147359555" y="546715060"/>
              </a:cxn>
              <a:cxn ang="0">
                <a:pos x="1023988421" y="410037580"/>
              </a:cxn>
              <a:cxn ang="0">
                <a:pos x="1104178540" y="310633206"/>
              </a:cxn>
              <a:cxn ang="0">
                <a:pos x="1048661157" y="323058432"/>
              </a:cxn>
              <a:cxn ang="0">
                <a:pos x="1042494215" y="310633206"/>
              </a:cxn>
              <a:cxn ang="0">
                <a:pos x="974637980" y="223656628"/>
              </a:cxn>
              <a:cxn ang="0">
                <a:pos x="758737875" y="304421840"/>
              </a:cxn>
              <a:cxn ang="0">
                <a:pos x="740232081" y="304421840"/>
              </a:cxn>
              <a:cxn ang="0">
                <a:pos x="734062655" y="167741867"/>
              </a:cxn>
              <a:cxn ang="0">
                <a:pos x="771074243" y="0"/>
              </a:cxn>
            </a:cxnLst>
            <a:rect l="txL" t="txT" r="txR" b="txB"/>
            <a:pathLst>
              <a:path w="186" h="214">
                <a:moveTo>
                  <a:pt x="114" y="3"/>
                </a:moveTo>
                <a:cubicBezTo>
                  <a:pt x="107" y="6"/>
                  <a:pt x="102" y="8"/>
                  <a:pt x="98" y="9"/>
                </a:cubicBezTo>
                <a:cubicBezTo>
                  <a:pt x="94" y="9"/>
                  <a:pt x="88" y="8"/>
                  <a:pt x="79" y="5"/>
                </a:cubicBezTo>
                <a:cubicBezTo>
                  <a:pt x="65" y="3"/>
                  <a:pt x="65" y="3"/>
                  <a:pt x="65" y="3"/>
                </a:cubicBezTo>
                <a:cubicBezTo>
                  <a:pt x="61" y="5"/>
                  <a:pt x="56" y="11"/>
                  <a:pt x="50" y="21"/>
                </a:cubicBezTo>
                <a:cubicBezTo>
                  <a:pt x="59" y="41"/>
                  <a:pt x="59" y="41"/>
                  <a:pt x="59" y="41"/>
                </a:cubicBezTo>
                <a:cubicBezTo>
                  <a:pt x="44" y="49"/>
                  <a:pt x="44" y="49"/>
                  <a:pt x="44" y="49"/>
                </a:cubicBezTo>
                <a:cubicBezTo>
                  <a:pt x="43" y="49"/>
                  <a:pt x="43" y="49"/>
                  <a:pt x="43" y="49"/>
                </a:cubicBezTo>
                <a:cubicBezTo>
                  <a:pt x="31" y="45"/>
                  <a:pt x="31" y="45"/>
                  <a:pt x="31" y="45"/>
                </a:cubicBezTo>
                <a:cubicBezTo>
                  <a:pt x="36" y="55"/>
                  <a:pt x="37" y="60"/>
                  <a:pt x="35" y="62"/>
                </a:cubicBezTo>
                <a:cubicBezTo>
                  <a:pt x="34" y="67"/>
                  <a:pt x="34" y="67"/>
                  <a:pt x="34" y="67"/>
                </a:cubicBezTo>
                <a:cubicBezTo>
                  <a:pt x="31" y="75"/>
                  <a:pt x="28" y="79"/>
                  <a:pt x="26" y="81"/>
                </a:cubicBezTo>
                <a:cubicBezTo>
                  <a:pt x="5" y="100"/>
                  <a:pt x="5" y="100"/>
                  <a:pt x="5" y="100"/>
                </a:cubicBezTo>
                <a:cubicBezTo>
                  <a:pt x="10" y="103"/>
                  <a:pt x="10" y="103"/>
                  <a:pt x="10" y="103"/>
                </a:cubicBezTo>
                <a:cubicBezTo>
                  <a:pt x="7" y="106"/>
                  <a:pt x="7" y="106"/>
                  <a:pt x="7" y="106"/>
                </a:cubicBezTo>
                <a:cubicBezTo>
                  <a:pt x="2" y="110"/>
                  <a:pt x="0" y="115"/>
                  <a:pt x="3" y="119"/>
                </a:cubicBezTo>
                <a:cubicBezTo>
                  <a:pt x="17" y="141"/>
                  <a:pt x="17" y="141"/>
                  <a:pt x="17" y="141"/>
                </a:cubicBezTo>
                <a:cubicBezTo>
                  <a:pt x="18" y="141"/>
                  <a:pt x="18" y="141"/>
                  <a:pt x="18" y="141"/>
                </a:cubicBezTo>
                <a:cubicBezTo>
                  <a:pt x="18" y="142"/>
                  <a:pt x="18" y="142"/>
                  <a:pt x="18" y="142"/>
                </a:cubicBezTo>
                <a:cubicBezTo>
                  <a:pt x="25" y="154"/>
                  <a:pt x="25" y="154"/>
                  <a:pt x="25" y="154"/>
                </a:cubicBezTo>
                <a:cubicBezTo>
                  <a:pt x="25" y="155"/>
                  <a:pt x="25" y="155"/>
                  <a:pt x="25" y="155"/>
                </a:cubicBezTo>
                <a:cubicBezTo>
                  <a:pt x="25" y="155"/>
                  <a:pt x="25" y="155"/>
                  <a:pt x="25" y="155"/>
                </a:cubicBezTo>
                <a:cubicBezTo>
                  <a:pt x="25" y="157"/>
                  <a:pt x="25" y="157"/>
                  <a:pt x="25" y="157"/>
                </a:cubicBezTo>
                <a:cubicBezTo>
                  <a:pt x="25" y="158"/>
                  <a:pt x="25" y="158"/>
                  <a:pt x="25" y="158"/>
                </a:cubicBezTo>
                <a:cubicBezTo>
                  <a:pt x="25" y="158"/>
                  <a:pt x="25" y="158"/>
                  <a:pt x="25" y="158"/>
                </a:cubicBezTo>
                <a:cubicBezTo>
                  <a:pt x="24" y="160"/>
                  <a:pt x="24" y="160"/>
                  <a:pt x="24" y="160"/>
                </a:cubicBezTo>
                <a:cubicBezTo>
                  <a:pt x="27" y="160"/>
                  <a:pt x="29" y="161"/>
                  <a:pt x="32" y="163"/>
                </a:cubicBezTo>
                <a:cubicBezTo>
                  <a:pt x="37" y="166"/>
                  <a:pt x="41" y="174"/>
                  <a:pt x="42" y="187"/>
                </a:cubicBezTo>
                <a:cubicBezTo>
                  <a:pt x="45" y="199"/>
                  <a:pt x="45" y="199"/>
                  <a:pt x="45" y="199"/>
                </a:cubicBezTo>
                <a:cubicBezTo>
                  <a:pt x="46" y="202"/>
                  <a:pt x="47" y="204"/>
                  <a:pt x="50" y="205"/>
                </a:cubicBezTo>
                <a:cubicBezTo>
                  <a:pt x="55" y="208"/>
                  <a:pt x="61" y="207"/>
                  <a:pt x="67" y="203"/>
                </a:cubicBezTo>
                <a:cubicBezTo>
                  <a:pt x="70" y="201"/>
                  <a:pt x="71" y="200"/>
                  <a:pt x="71" y="198"/>
                </a:cubicBezTo>
                <a:cubicBezTo>
                  <a:pt x="70" y="197"/>
                  <a:pt x="70" y="197"/>
                  <a:pt x="70" y="197"/>
                </a:cubicBezTo>
                <a:cubicBezTo>
                  <a:pt x="70" y="196"/>
                  <a:pt x="70" y="196"/>
                  <a:pt x="70" y="196"/>
                </a:cubicBezTo>
                <a:cubicBezTo>
                  <a:pt x="81" y="189"/>
                  <a:pt x="81" y="189"/>
                  <a:pt x="81" y="189"/>
                </a:cubicBezTo>
                <a:cubicBezTo>
                  <a:pt x="82" y="190"/>
                  <a:pt x="82" y="190"/>
                  <a:pt x="82" y="190"/>
                </a:cubicBezTo>
                <a:cubicBezTo>
                  <a:pt x="90" y="203"/>
                  <a:pt x="90" y="203"/>
                  <a:pt x="90" y="203"/>
                </a:cubicBezTo>
                <a:cubicBezTo>
                  <a:pt x="93" y="206"/>
                  <a:pt x="96" y="207"/>
                  <a:pt x="101" y="207"/>
                </a:cubicBezTo>
                <a:cubicBezTo>
                  <a:pt x="104" y="206"/>
                  <a:pt x="104" y="206"/>
                  <a:pt x="104" y="206"/>
                </a:cubicBezTo>
                <a:cubicBezTo>
                  <a:pt x="104" y="206"/>
                  <a:pt x="104" y="206"/>
                  <a:pt x="104" y="206"/>
                </a:cubicBezTo>
                <a:cubicBezTo>
                  <a:pt x="101" y="199"/>
                  <a:pt x="101" y="199"/>
                  <a:pt x="101" y="199"/>
                </a:cubicBezTo>
                <a:cubicBezTo>
                  <a:pt x="113" y="204"/>
                  <a:pt x="113" y="204"/>
                  <a:pt x="113" y="204"/>
                </a:cubicBezTo>
                <a:cubicBezTo>
                  <a:pt x="116" y="204"/>
                  <a:pt x="116" y="204"/>
                  <a:pt x="116" y="204"/>
                </a:cubicBezTo>
                <a:cubicBezTo>
                  <a:pt x="116" y="204"/>
                  <a:pt x="116" y="204"/>
                  <a:pt x="116" y="204"/>
                </a:cubicBezTo>
                <a:cubicBezTo>
                  <a:pt x="117" y="205"/>
                  <a:pt x="117" y="205"/>
                  <a:pt x="117" y="205"/>
                </a:cubicBezTo>
                <a:cubicBezTo>
                  <a:pt x="128" y="214"/>
                  <a:pt x="128" y="214"/>
                  <a:pt x="128" y="214"/>
                </a:cubicBezTo>
                <a:cubicBezTo>
                  <a:pt x="131" y="209"/>
                  <a:pt x="131" y="209"/>
                  <a:pt x="131" y="209"/>
                </a:cubicBezTo>
                <a:cubicBezTo>
                  <a:pt x="130" y="188"/>
                  <a:pt x="130" y="188"/>
                  <a:pt x="130" y="188"/>
                </a:cubicBezTo>
                <a:cubicBezTo>
                  <a:pt x="131" y="187"/>
                  <a:pt x="131" y="187"/>
                  <a:pt x="131" y="187"/>
                </a:cubicBezTo>
                <a:cubicBezTo>
                  <a:pt x="131" y="187"/>
                  <a:pt x="131" y="187"/>
                  <a:pt x="131" y="187"/>
                </a:cubicBezTo>
                <a:cubicBezTo>
                  <a:pt x="138" y="178"/>
                  <a:pt x="138" y="178"/>
                  <a:pt x="138" y="178"/>
                </a:cubicBezTo>
                <a:cubicBezTo>
                  <a:pt x="139" y="177"/>
                  <a:pt x="138" y="175"/>
                  <a:pt x="135" y="172"/>
                </a:cubicBezTo>
                <a:cubicBezTo>
                  <a:pt x="133" y="170"/>
                  <a:pt x="133" y="170"/>
                  <a:pt x="133" y="170"/>
                </a:cubicBezTo>
                <a:cubicBezTo>
                  <a:pt x="135" y="169"/>
                  <a:pt x="135" y="169"/>
                  <a:pt x="135" y="169"/>
                </a:cubicBezTo>
                <a:cubicBezTo>
                  <a:pt x="135" y="167"/>
                  <a:pt x="135" y="167"/>
                  <a:pt x="135" y="167"/>
                </a:cubicBezTo>
                <a:cubicBezTo>
                  <a:pt x="137" y="167"/>
                  <a:pt x="137" y="167"/>
                  <a:pt x="137" y="167"/>
                </a:cubicBezTo>
                <a:cubicBezTo>
                  <a:pt x="152" y="142"/>
                  <a:pt x="152" y="142"/>
                  <a:pt x="152" y="142"/>
                </a:cubicBezTo>
                <a:cubicBezTo>
                  <a:pt x="153" y="143"/>
                  <a:pt x="153" y="143"/>
                  <a:pt x="153" y="143"/>
                </a:cubicBezTo>
                <a:cubicBezTo>
                  <a:pt x="156" y="143"/>
                  <a:pt x="156" y="143"/>
                  <a:pt x="156" y="143"/>
                </a:cubicBezTo>
                <a:cubicBezTo>
                  <a:pt x="158" y="144"/>
                  <a:pt x="158" y="144"/>
                  <a:pt x="158" y="144"/>
                </a:cubicBezTo>
                <a:cubicBezTo>
                  <a:pt x="158" y="145"/>
                  <a:pt x="158" y="145"/>
                  <a:pt x="158" y="145"/>
                </a:cubicBezTo>
                <a:cubicBezTo>
                  <a:pt x="156" y="155"/>
                  <a:pt x="156" y="155"/>
                  <a:pt x="156" y="155"/>
                </a:cubicBezTo>
                <a:cubicBezTo>
                  <a:pt x="158" y="155"/>
                  <a:pt x="158" y="155"/>
                  <a:pt x="158" y="155"/>
                </a:cubicBezTo>
                <a:cubicBezTo>
                  <a:pt x="175" y="140"/>
                  <a:pt x="175" y="140"/>
                  <a:pt x="175" y="140"/>
                </a:cubicBezTo>
                <a:cubicBezTo>
                  <a:pt x="173" y="132"/>
                  <a:pt x="173" y="132"/>
                  <a:pt x="173" y="132"/>
                </a:cubicBezTo>
                <a:cubicBezTo>
                  <a:pt x="170" y="132"/>
                  <a:pt x="170" y="132"/>
                  <a:pt x="170" y="132"/>
                </a:cubicBezTo>
                <a:cubicBezTo>
                  <a:pt x="164" y="132"/>
                  <a:pt x="164" y="132"/>
                  <a:pt x="164" y="132"/>
                </a:cubicBezTo>
                <a:cubicBezTo>
                  <a:pt x="175" y="104"/>
                  <a:pt x="175" y="104"/>
                  <a:pt x="175" y="104"/>
                </a:cubicBezTo>
                <a:cubicBezTo>
                  <a:pt x="166" y="103"/>
                  <a:pt x="166" y="103"/>
                  <a:pt x="166" y="103"/>
                </a:cubicBezTo>
                <a:cubicBezTo>
                  <a:pt x="166" y="103"/>
                  <a:pt x="166" y="103"/>
                  <a:pt x="166" y="103"/>
                </a:cubicBezTo>
                <a:cubicBezTo>
                  <a:pt x="164" y="103"/>
                  <a:pt x="164" y="103"/>
                  <a:pt x="164" y="103"/>
                </a:cubicBezTo>
                <a:cubicBezTo>
                  <a:pt x="164" y="102"/>
                  <a:pt x="164" y="102"/>
                  <a:pt x="164" y="102"/>
                </a:cubicBezTo>
                <a:cubicBezTo>
                  <a:pt x="161" y="98"/>
                  <a:pt x="161" y="98"/>
                  <a:pt x="161" y="98"/>
                </a:cubicBezTo>
                <a:cubicBezTo>
                  <a:pt x="159" y="95"/>
                  <a:pt x="159" y="92"/>
                  <a:pt x="162" y="89"/>
                </a:cubicBezTo>
                <a:cubicBezTo>
                  <a:pt x="176" y="88"/>
                  <a:pt x="176" y="88"/>
                  <a:pt x="176" y="88"/>
                </a:cubicBezTo>
                <a:cubicBezTo>
                  <a:pt x="186" y="88"/>
                  <a:pt x="186" y="88"/>
                  <a:pt x="186" y="88"/>
                </a:cubicBezTo>
                <a:cubicBezTo>
                  <a:pt x="186" y="85"/>
                  <a:pt x="184" y="79"/>
                  <a:pt x="178" y="70"/>
                </a:cubicBezTo>
                <a:cubicBezTo>
                  <a:pt x="166" y="66"/>
                  <a:pt x="166" y="66"/>
                  <a:pt x="166" y="66"/>
                </a:cubicBezTo>
                <a:cubicBezTo>
                  <a:pt x="179" y="53"/>
                  <a:pt x="179" y="53"/>
                  <a:pt x="179" y="53"/>
                </a:cubicBezTo>
                <a:cubicBezTo>
                  <a:pt x="179" y="50"/>
                  <a:pt x="179" y="50"/>
                  <a:pt x="179" y="50"/>
                </a:cubicBezTo>
                <a:cubicBezTo>
                  <a:pt x="172" y="52"/>
                  <a:pt x="172" y="52"/>
                  <a:pt x="172" y="52"/>
                </a:cubicBezTo>
                <a:cubicBezTo>
                  <a:pt x="170" y="52"/>
                  <a:pt x="170" y="52"/>
                  <a:pt x="170" y="52"/>
                </a:cubicBezTo>
                <a:cubicBezTo>
                  <a:pt x="170" y="51"/>
                  <a:pt x="170" y="51"/>
                  <a:pt x="170" y="51"/>
                </a:cubicBezTo>
                <a:cubicBezTo>
                  <a:pt x="169" y="50"/>
                  <a:pt x="169" y="50"/>
                  <a:pt x="169" y="50"/>
                </a:cubicBezTo>
                <a:cubicBezTo>
                  <a:pt x="169" y="49"/>
                  <a:pt x="169" y="49"/>
                  <a:pt x="169" y="49"/>
                </a:cubicBezTo>
                <a:cubicBezTo>
                  <a:pt x="167" y="43"/>
                  <a:pt x="163" y="38"/>
                  <a:pt x="158" y="36"/>
                </a:cubicBezTo>
                <a:cubicBezTo>
                  <a:pt x="133" y="37"/>
                  <a:pt x="133" y="37"/>
                  <a:pt x="133" y="37"/>
                </a:cubicBezTo>
                <a:cubicBezTo>
                  <a:pt x="123" y="49"/>
                  <a:pt x="123" y="49"/>
                  <a:pt x="123" y="49"/>
                </a:cubicBezTo>
                <a:cubicBezTo>
                  <a:pt x="123" y="50"/>
                  <a:pt x="123" y="50"/>
                  <a:pt x="123" y="50"/>
                </a:cubicBezTo>
                <a:cubicBezTo>
                  <a:pt x="120" y="49"/>
                  <a:pt x="120" y="49"/>
                  <a:pt x="120" y="49"/>
                </a:cubicBezTo>
                <a:cubicBezTo>
                  <a:pt x="82" y="37"/>
                  <a:pt x="82" y="37"/>
                  <a:pt x="82" y="37"/>
                </a:cubicBezTo>
                <a:cubicBezTo>
                  <a:pt x="119" y="27"/>
                  <a:pt x="119" y="27"/>
                  <a:pt x="119" y="27"/>
                </a:cubicBezTo>
                <a:cubicBezTo>
                  <a:pt x="121" y="27"/>
                  <a:pt x="127" y="21"/>
                  <a:pt x="138" y="9"/>
                </a:cubicBezTo>
                <a:cubicBezTo>
                  <a:pt x="125" y="0"/>
                  <a:pt x="125" y="0"/>
                  <a:pt x="125" y="0"/>
                </a:cubicBezTo>
                <a:lnTo>
                  <a:pt x="114" y="3"/>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63" name="Freeform 28"/>
          <p:cNvSpPr/>
          <p:nvPr/>
        </p:nvSpPr>
        <p:spPr>
          <a:xfrm>
            <a:off x="5068888" y="3871913"/>
            <a:ext cx="577850" cy="708025"/>
          </a:xfrm>
          <a:custGeom>
            <a:avLst/>
            <a:gdLst>
              <a:gd name="txL" fmla="*/ 0 w 232"/>
              <a:gd name="txT" fmla="*/ 0 h 284"/>
              <a:gd name="txR" fmla="*/ 232 w 232"/>
              <a:gd name="txB" fmla="*/ 284 h 284"/>
            </a:gdLst>
            <a:ahLst/>
            <a:cxnLst>
              <a:cxn ang="0">
                <a:pos x="905747569" y="497222964"/>
              </a:cxn>
              <a:cxn ang="0">
                <a:pos x="800284990" y="261041803"/>
              </a:cxn>
              <a:cxn ang="0">
                <a:pos x="514911694" y="161596704"/>
              </a:cxn>
              <a:cxn ang="0">
                <a:pos x="353614374" y="0"/>
              </a:cxn>
              <a:cxn ang="0">
                <a:pos x="459076953" y="161596704"/>
              </a:cxn>
              <a:cxn ang="0">
                <a:pos x="465281366" y="174027063"/>
              </a:cxn>
              <a:cxn ang="0">
                <a:pos x="335003624" y="335623806"/>
              </a:cxn>
              <a:cxn ang="0">
                <a:pos x="179908148" y="211320519"/>
              </a:cxn>
              <a:cxn ang="0">
                <a:pos x="217132140" y="335623806"/>
              </a:cxn>
              <a:cxn ang="0">
                <a:pos x="217132140" y="341841459"/>
              </a:cxn>
              <a:cxn ang="0">
                <a:pos x="204723312" y="385347583"/>
              </a:cxn>
              <a:cxn ang="0">
                <a:pos x="136482195" y="416423385"/>
              </a:cxn>
              <a:cxn ang="0">
                <a:pos x="105462618" y="478577482"/>
              </a:cxn>
              <a:cxn ang="0">
                <a:pos x="80649925" y="590450370"/>
              </a:cxn>
              <a:cxn ang="0">
                <a:pos x="74445511" y="590450370"/>
              </a:cxn>
              <a:cxn ang="0">
                <a:pos x="37221510" y="615313505"/>
              </a:cxn>
              <a:cxn ang="0">
                <a:pos x="136482195" y="764480005"/>
              </a:cxn>
              <a:cxn ang="0">
                <a:pos x="173706225" y="758264844"/>
              </a:cxn>
              <a:cxn ang="0">
                <a:pos x="328799210" y="832846769"/>
              </a:cxn>
              <a:cxn ang="0">
                <a:pos x="335003624" y="845277090"/>
              </a:cxn>
              <a:cxn ang="0">
                <a:pos x="322594718" y="938506990"/>
              </a:cxn>
              <a:cxn ang="0">
                <a:pos x="285373218" y="1025521729"/>
              </a:cxn>
              <a:cxn ang="0">
                <a:pos x="235742890" y="1081458173"/>
              </a:cxn>
              <a:cxn ang="0">
                <a:pos x="235742890" y="1081458173"/>
              </a:cxn>
              <a:cxn ang="0">
                <a:pos x="248149227" y="1193333554"/>
              </a:cxn>
              <a:cxn ang="0">
                <a:pos x="353614374" y="1211979036"/>
              </a:cxn>
              <a:cxn ang="0">
                <a:pos x="403244702" y="1267915480"/>
              </a:cxn>
              <a:cxn ang="0">
                <a:pos x="483892117" y="1659478379"/>
              </a:cxn>
              <a:cxn ang="0">
                <a:pos x="465281366" y="1690554181"/>
              </a:cxn>
              <a:cxn ang="0">
                <a:pos x="477687703" y="1715417316"/>
              </a:cxn>
              <a:cxn ang="0">
                <a:pos x="688615507" y="1628402576"/>
              </a:cxn>
              <a:cxn ang="0">
                <a:pos x="738245835" y="1653263218"/>
              </a:cxn>
              <a:cxn ang="0">
                <a:pos x="744450248" y="1647048058"/>
              </a:cxn>
              <a:cxn ang="0">
                <a:pos x="818895740" y="1603541935"/>
              </a:cxn>
              <a:cxn ang="0">
                <a:pos x="1036025311" y="1696769341"/>
              </a:cxn>
              <a:cxn ang="0">
                <a:pos x="1091860053" y="1734062797"/>
              </a:cxn>
              <a:cxn ang="0">
                <a:pos x="1265563710" y="1541387837"/>
              </a:cxn>
              <a:cxn ang="0">
                <a:pos x="1228342209" y="1392221493"/>
              </a:cxn>
              <a:cxn ang="0">
                <a:pos x="1358620263" y="1398436654"/>
              </a:cxn>
              <a:cxn ang="0">
                <a:pos x="1358620263" y="1267915480"/>
              </a:cxn>
              <a:cxn ang="0">
                <a:pos x="1439270169" y="1156042592"/>
              </a:cxn>
              <a:cxn ang="0">
                <a:pos x="1333807590" y="1044167211"/>
              </a:cxn>
              <a:cxn ang="0">
                <a:pos x="1284176951" y="1093888494"/>
              </a:cxn>
              <a:cxn ang="0">
                <a:pos x="1271768123" y="1087673334"/>
              </a:cxn>
              <a:cxn ang="0">
                <a:pos x="1184916295" y="1006873755"/>
              </a:cxn>
              <a:cxn ang="0">
                <a:pos x="1067044889" y="932291830"/>
              </a:cxn>
              <a:cxn ang="0">
                <a:pos x="1036025311" y="795555807"/>
              </a:cxn>
              <a:cxn ang="0">
                <a:pos x="1098064466" y="602880691"/>
              </a:cxn>
              <a:cxn ang="0">
                <a:pos x="1215935872" y="609095852"/>
              </a:cxn>
              <a:cxn ang="0">
                <a:pos x="1222137795" y="491007803"/>
              </a:cxn>
              <a:cxn ang="0">
                <a:pos x="911951982" y="509653284"/>
              </a:cxn>
              <a:cxn ang="0">
                <a:pos x="905747569" y="497222964"/>
              </a:cxn>
            </a:cxnLst>
            <a:rect l="txL" t="txT" r="txR" b="txB"/>
            <a:pathLst>
              <a:path w="232" h="284">
                <a:moveTo>
                  <a:pt x="146" y="80"/>
                </a:moveTo>
                <a:cubicBezTo>
                  <a:pt x="146" y="80"/>
                  <a:pt x="146" y="80"/>
                  <a:pt x="146" y="80"/>
                </a:cubicBezTo>
                <a:cubicBezTo>
                  <a:pt x="146" y="80"/>
                  <a:pt x="146" y="80"/>
                  <a:pt x="146" y="80"/>
                </a:cubicBezTo>
                <a:cubicBezTo>
                  <a:pt x="139" y="57"/>
                  <a:pt x="133" y="44"/>
                  <a:pt x="129" y="42"/>
                </a:cubicBezTo>
                <a:cubicBezTo>
                  <a:pt x="108" y="35"/>
                  <a:pt x="108" y="35"/>
                  <a:pt x="108" y="35"/>
                </a:cubicBezTo>
                <a:cubicBezTo>
                  <a:pt x="96" y="31"/>
                  <a:pt x="87" y="29"/>
                  <a:pt x="83" y="26"/>
                </a:cubicBezTo>
                <a:cubicBezTo>
                  <a:pt x="77" y="23"/>
                  <a:pt x="69" y="14"/>
                  <a:pt x="60" y="0"/>
                </a:cubicBezTo>
                <a:cubicBezTo>
                  <a:pt x="57" y="0"/>
                  <a:pt x="57" y="0"/>
                  <a:pt x="57" y="0"/>
                </a:cubicBezTo>
                <a:cubicBezTo>
                  <a:pt x="57" y="1"/>
                  <a:pt x="57" y="1"/>
                  <a:pt x="57" y="1"/>
                </a:cubicBezTo>
                <a:cubicBezTo>
                  <a:pt x="58" y="6"/>
                  <a:pt x="63" y="14"/>
                  <a:pt x="74" y="26"/>
                </a:cubicBezTo>
                <a:cubicBezTo>
                  <a:pt x="74" y="27"/>
                  <a:pt x="74" y="27"/>
                  <a:pt x="74" y="27"/>
                </a:cubicBezTo>
                <a:cubicBezTo>
                  <a:pt x="75" y="28"/>
                  <a:pt x="75" y="28"/>
                  <a:pt x="75" y="28"/>
                </a:cubicBezTo>
                <a:cubicBezTo>
                  <a:pt x="65" y="46"/>
                  <a:pt x="65" y="46"/>
                  <a:pt x="65" y="46"/>
                </a:cubicBezTo>
                <a:cubicBezTo>
                  <a:pt x="62" y="52"/>
                  <a:pt x="58" y="55"/>
                  <a:pt x="54" y="54"/>
                </a:cubicBezTo>
                <a:cubicBezTo>
                  <a:pt x="52" y="53"/>
                  <a:pt x="47" y="48"/>
                  <a:pt x="39" y="37"/>
                </a:cubicBezTo>
                <a:cubicBezTo>
                  <a:pt x="29" y="34"/>
                  <a:pt x="29" y="34"/>
                  <a:pt x="29" y="34"/>
                </a:cubicBezTo>
                <a:cubicBezTo>
                  <a:pt x="29" y="37"/>
                  <a:pt x="31" y="43"/>
                  <a:pt x="35" y="53"/>
                </a:cubicBezTo>
                <a:cubicBezTo>
                  <a:pt x="35" y="54"/>
                  <a:pt x="35" y="54"/>
                  <a:pt x="35" y="54"/>
                </a:cubicBezTo>
                <a:cubicBezTo>
                  <a:pt x="35" y="54"/>
                  <a:pt x="35" y="54"/>
                  <a:pt x="35" y="54"/>
                </a:cubicBezTo>
                <a:cubicBezTo>
                  <a:pt x="35" y="55"/>
                  <a:pt x="35" y="55"/>
                  <a:pt x="35" y="55"/>
                </a:cubicBezTo>
                <a:cubicBezTo>
                  <a:pt x="35" y="55"/>
                  <a:pt x="35" y="55"/>
                  <a:pt x="35" y="55"/>
                </a:cubicBezTo>
                <a:cubicBezTo>
                  <a:pt x="33" y="62"/>
                  <a:pt x="33" y="62"/>
                  <a:pt x="33" y="62"/>
                </a:cubicBezTo>
                <a:cubicBezTo>
                  <a:pt x="22" y="67"/>
                  <a:pt x="22" y="67"/>
                  <a:pt x="22" y="67"/>
                </a:cubicBezTo>
                <a:cubicBezTo>
                  <a:pt x="22" y="67"/>
                  <a:pt x="22" y="67"/>
                  <a:pt x="22" y="67"/>
                </a:cubicBezTo>
                <a:cubicBezTo>
                  <a:pt x="18" y="68"/>
                  <a:pt x="18" y="68"/>
                  <a:pt x="18" y="68"/>
                </a:cubicBezTo>
                <a:cubicBezTo>
                  <a:pt x="17" y="70"/>
                  <a:pt x="17" y="73"/>
                  <a:pt x="17" y="77"/>
                </a:cubicBezTo>
                <a:cubicBezTo>
                  <a:pt x="18" y="86"/>
                  <a:pt x="18" y="91"/>
                  <a:pt x="16" y="94"/>
                </a:cubicBezTo>
                <a:cubicBezTo>
                  <a:pt x="15" y="95"/>
                  <a:pt x="14" y="95"/>
                  <a:pt x="13" y="95"/>
                </a:cubicBezTo>
                <a:cubicBezTo>
                  <a:pt x="12" y="95"/>
                  <a:pt x="12" y="95"/>
                  <a:pt x="12" y="95"/>
                </a:cubicBezTo>
                <a:cubicBezTo>
                  <a:pt x="12" y="95"/>
                  <a:pt x="12" y="95"/>
                  <a:pt x="12" y="95"/>
                </a:cubicBezTo>
                <a:cubicBezTo>
                  <a:pt x="0" y="92"/>
                  <a:pt x="0" y="92"/>
                  <a:pt x="0" y="92"/>
                </a:cubicBezTo>
                <a:cubicBezTo>
                  <a:pt x="1" y="95"/>
                  <a:pt x="3" y="97"/>
                  <a:pt x="6" y="99"/>
                </a:cubicBezTo>
                <a:cubicBezTo>
                  <a:pt x="12" y="105"/>
                  <a:pt x="17" y="112"/>
                  <a:pt x="21" y="122"/>
                </a:cubicBezTo>
                <a:cubicBezTo>
                  <a:pt x="22" y="123"/>
                  <a:pt x="22" y="123"/>
                  <a:pt x="22" y="123"/>
                </a:cubicBezTo>
                <a:cubicBezTo>
                  <a:pt x="22" y="123"/>
                  <a:pt x="22" y="123"/>
                  <a:pt x="22" y="123"/>
                </a:cubicBezTo>
                <a:cubicBezTo>
                  <a:pt x="28" y="122"/>
                  <a:pt x="28" y="122"/>
                  <a:pt x="28" y="122"/>
                </a:cubicBezTo>
                <a:cubicBezTo>
                  <a:pt x="34" y="121"/>
                  <a:pt x="40" y="122"/>
                  <a:pt x="46" y="126"/>
                </a:cubicBezTo>
                <a:cubicBezTo>
                  <a:pt x="53" y="134"/>
                  <a:pt x="53" y="134"/>
                  <a:pt x="53" y="134"/>
                </a:cubicBezTo>
                <a:cubicBezTo>
                  <a:pt x="54" y="135"/>
                  <a:pt x="54" y="135"/>
                  <a:pt x="54" y="135"/>
                </a:cubicBezTo>
                <a:cubicBezTo>
                  <a:pt x="54" y="136"/>
                  <a:pt x="54" y="136"/>
                  <a:pt x="54" y="136"/>
                </a:cubicBezTo>
                <a:cubicBezTo>
                  <a:pt x="53" y="136"/>
                  <a:pt x="53" y="136"/>
                  <a:pt x="53" y="136"/>
                </a:cubicBezTo>
                <a:cubicBezTo>
                  <a:pt x="52" y="151"/>
                  <a:pt x="52" y="151"/>
                  <a:pt x="52" y="151"/>
                </a:cubicBezTo>
                <a:cubicBezTo>
                  <a:pt x="54" y="154"/>
                  <a:pt x="55" y="157"/>
                  <a:pt x="54" y="159"/>
                </a:cubicBezTo>
                <a:cubicBezTo>
                  <a:pt x="53" y="162"/>
                  <a:pt x="51" y="164"/>
                  <a:pt x="46" y="165"/>
                </a:cubicBezTo>
                <a:cubicBezTo>
                  <a:pt x="41" y="165"/>
                  <a:pt x="39" y="168"/>
                  <a:pt x="38" y="174"/>
                </a:cubicBezTo>
                <a:cubicBezTo>
                  <a:pt x="38" y="174"/>
                  <a:pt x="38" y="174"/>
                  <a:pt x="38" y="174"/>
                </a:cubicBezTo>
                <a:cubicBezTo>
                  <a:pt x="38" y="174"/>
                  <a:pt x="38" y="174"/>
                  <a:pt x="38" y="174"/>
                </a:cubicBezTo>
                <a:cubicBezTo>
                  <a:pt x="38" y="174"/>
                  <a:pt x="38" y="174"/>
                  <a:pt x="38" y="174"/>
                </a:cubicBezTo>
                <a:cubicBezTo>
                  <a:pt x="33" y="185"/>
                  <a:pt x="33" y="185"/>
                  <a:pt x="33" y="185"/>
                </a:cubicBezTo>
                <a:cubicBezTo>
                  <a:pt x="40" y="192"/>
                  <a:pt x="40" y="192"/>
                  <a:pt x="40" y="192"/>
                </a:cubicBezTo>
                <a:cubicBezTo>
                  <a:pt x="56" y="195"/>
                  <a:pt x="56" y="195"/>
                  <a:pt x="56" y="195"/>
                </a:cubicBezTo>
                <a:cubicBezTo>
                  <a:pt x="57" y="195"/>
                  <a:pt x="57" y="195"/>
                  <a:pt x="57" y="195"/>
                </a:cubicBezTo>
                <a:cubicBezTo>
                  <a:pt x="57" y="195"/>
                  <a:pt x="57" y="195"/>
                  <a:pt x="57" y="195"/>
                </a:cubicBezTo>
                <a:cubicBezTo>
                  <a:pt x="65" y="204"/>
                  <a:pt x="65" y="204"/>
                  <a:pt x="65" y="204"/>
                </a:cubicBezTo>
                <a:cubicBezTo>
                  <a:pt x="55" y="218"/>
                  <a:pt x="55" y="218"/>
                  <a:pt x="55" y="218"/>
                </a:cubicBezTo>
                <a:cubicBezTo>
                  <a:pt x="78" y="267"/>
                  <a:pt x="78" y="267"/>
                  <a:pt x="78" y="267"/>
                </a:cubicBezTo>
                <a:cubicBezTo>
                  <a:pt x="79" y="268"/>
                  <a:pt x="79" y="268"/>
                  <a:pt x="79" y="268"/>
                </a:cubicBezTo>
                <a:cubicBezTo>
                  <a:pt x="75" y="272"/>
                  <a:pt x="75" y="272"/>
                  <a:pt x="75" y="272"/>
                </a:cubicBezTo>
                <a:cubicBezTo>
                  <a:pt x="76" y="276"/>
                  <a:pt x="76" y="276"/>
                  <a:pt x="76" y="276"/>
                </a:cubicBezTo>
                <a:cubicBezTo>
                  <a:pt x="77" y="276"/>
                  <a:pt x="77" y="276"/>
                  <a:pt x="77" y="276"/>
                </a:cubicBezTo>
                <a:cubicBezTo>
                  <a:pt x="118" y="250"/>
                  <a:pt x="118" y="250"/>
                  <a:pt x="118" y="250"/>
                </a:cubicBezTo>
                <a:cubicBezTo>
                  <a:pt x="111" y="262"/>
                  <a:pt x="111" y="262"/>
                  <a:pt x="111" y="262"/>
                </a:cubicBezTo>
                <a:cubicBezTo>
                  <a:pt x="106" y="271"/>
                  <a:pt x="103" y="279"/>
                  <a:pt x="102" y="284"/>
                </a:cubicBezTo>
                <a:cubicBezTo>
                  <a:pt x="109" y="281"/>
                  <a:pt x="115" y="276"/>
                  <a:pt x="119" y="266"/>
                </a:cubicBezTo>
                <a:cubicBezTo>
                  <a:pt x="119" y="265"/>
                  <a:pt x="119" y="265"/>
                  <a:pt x="119" y="265"/>
                </a:cubicBezTo>
                <a:cubicBezTo>
                  <a:pt x="120" y="265"/>
                  <a:pt x="120" y="265"/>
                  <a:pt x="120" y="265"/>
                </a:cubicBezTo>
                <a:cubicBezTo>
                  <a:pt x="131" y="259"/>
                  <a:pt x="131" y="259"/>
                  <a:pt x="131" y="259"/>
                </a:cubicBezTo>
                <a:cubicBezTo>
                  <a:pt x="132" y="258"/>
                  <a:pt x="132" y="258"/>
                  <a:pt x="132" y="258"/>
                </a:cubicBezTo>
                <a:cubicBezTo>
                  <a:pt x="148" y="272"/>
                  <a:pt x="148" y="272"/>
                  <a:pt x="148" y="272"/>
                </a:cubicBezTo>
                <a:cubicBezTo>
                  <a:pt x="167" y="273"/>
                  <a:pt x="167" y="273"/>
                  <a:pt x="167" y="273"/>
                </a:cubicBezTo>
                <a:cubicBezTo>
                  <a:pt x="167" y="273"/>
                  <a:pt x="167" y="273"/>
                  <a:pt x="167" y="273"/>
                </a:cubicBezTo>
                <a:cubicBezTo>
                  <a:pt x="176" y="279"/>
                  <a:pt x="176" y="279"/>
                  <a:pt x="176" y="279"/>
                </a:cubicBezTo>
                <a:cubicBezTo>
                  <a:pt x="198" y="259"/>
                  <a:pt x="198" y="259"/>
                  <a:pt x="198" y="259"/>
                </a:cubicBezTo>
                <a:cubicBezTo>
                  <a:pt x="200" y="258"/>
                  <a:pt x="202" y="254"/>
                  <a:pt x="204" y="248"/>
                </a:cubicBezTo>
                <a:cubicBezTo>
                  <a:pt x="207" y="243"/>
                  <a:pt x="207" y="243"/>
                  <a:pt x="207" y="243"/>
                </a:cubicBezTo>
                <a:cubicBezTo>
                  <a:pt x="207" y="241"/>
                  <a:pt x="204" y="235"/>
                  <a:pt x="198" y="224"/>
                </a:cubicBezTo>
                <a:cubicBezTo>
                  <a:pt x="193" y="216"/>
                  <a:pt x="193" y="216"/>
                  <a:pt x="193" y="216"/>
                </a:cubicBezTo>
                <a:cubicBezTo>
                  <a:pt x="219" y="225"/>
                  <a:pt x="219" y="225"/>
                  <a:pt x="219" y="225"/>
                </a:cubicBezTo>
                <a:cubicBezTo>
                  <a:pt x="227" y="221"/>
                  <a:pt x="227" y="221"/>
                  <a:pt x="227" y="221"/>
                </a:cubicBezTo>
                <a:cubicBezTo>
                  <a:pt x="219" y="204"/>
                  <a:pt x="219" y="204"/>
                  <a:pt x="219" y="204"/>
                </a:cubicBezTo>
                <a:cubicBezTo>
                  <a:pt x="219" y="204"/>
                  <a:pt x="219" y="204"/>
                  <a:pt x="219" y="204"/>
                </a:cubicBezTo>
                <a:cubicBezTo>
                  <a:pt x="232" y="186"/>
                  <a:pt x="232" y="186"/>
                  <a:pt x="232" y="186"/>
                </a:cubicBezTo>
                <a:cubicBezTo>
                  <a:pt x="227" y="177"/>
                  <a:pt x="227" y="177"/>
                  <a:pt x="227" y="177"/>
                </a:cubicBezTo>
                <a:cubicBezTo>
                  <a:pt x="221" y="171"/>
                  <a:pt x="218" y="168"/>
                  <a:pt x="215" y="168"/>
                </a:cubicBezTo>
                <a:cubicBezTo>
                  <a:pt x="214" y="169"/>
                  <a:pt x="214" y="169"/>
                  <a:pt x="214" y="169"/>
                </a:cubicBezTo>
                <a:cubicBezTo>
                  <a:pt x="207" y="176"/>
                  <a:pt x="207" y="176"/>
                  <a:pt x="207" y="176"/>
                </a:cubicBezTo>
                <a:cubicBezTo>
                  <a:pt x="206" y="175"/>
                  <a:pt x="206" y="175"/>
                  <a:pt x="206" y="175"/>
                </a:cubicBezTo>
                <a:cubicBezTo>
                  <a:pt x="205" y="175"/>
                  <a:pt x="205" y="175"/>
                  <a:pt x="205" y="175"/>
                </a:cubicBezTo>
                <a:cubicBezTo>
                  <a:pt x="194" y="171"/>
                  <a:pt x="194" y="171"/>
                  <a:pt x="194" y="171"/>
                </a:cubicBezTo>
                <a:cubicBezTo>
                  <a:pt x="191" y="162"/>
                  <a:pt x="191" y="162"/>
                  <a:pt x="191" y="162"/>
                </a:cubicBezTo>
                <a:cubicBezTo>
                  <a:pt x="187" y="161"/>
                  <a:pt x="182" y="159"/>
                  <a:pt x="179" y="154"/>
                </a:cubicBezTo>
                <a:cubicBezTo>
                  <a:pt x="172" y="150"/>
                  <a:pt x="172" y="150"/>
                  <a:pt x="172" y="150"/>
                </a:cubicBezTo>
                <a:cubicBezTo>
                  <a:pt x="167" y="148"/>
                  <a:pt x="163" y="145"/>
                  <a:pt x="163" y="142"/>
                </a:cubicBezTo>
                <a:cubicBezTo>
                  <a:pt x="162" y="138"/>
                  <a:pt x="163" y="134"/>
                  <a:pt x="167" y="128"/>
                </a:cubicBezTo>
                <a:cubicBezTo>
                  <a:pt x="174" y="119"/>
                  <a:pt x="177" y="111"/>
                  <a:pt x="177" y="105"/>
                </a:cubicBezTo>
                <a:cubicBezTo>
                  <a:pt x="177" y="97"/>
                  <a:pt x="177" y="97"/>
                  <a:pt x="177" y="97"/>
                </a:cubicBezTo>
                <a:cubicBezTo>
                  <a:pt x="182" y="97"/>
                  <a:pt x="182" y="97"/>
                  <a:pt x="182" y="97"/>
                </a:cubicBezTo>
                <a:cubicBezTo>
                  <a:pt x="196" y="98"/>
                  <a:pt x="196" y="98"/>
                  <a:pt x="196" y="98"/>
                </a:cubicBezTo>
                <a:cubicBezTo>
                  <a:pt x="197" y="97"/>
                  <a:pt x="199" y="91"/>
                  <a:pt x="201" y="80"/>
                </a:cubicBezTo>
                <a:cubicBezTo>
                  <a:pt x="197" y="79"/>
                  <a:pt x="197" y="79"/>
                  <a:pt x="197" y="79"/>
                </a:cubicBezTo>
                <a:cubicBezTo>
                  <a:pt x="187" y="86"/>
                  <a:pt x="180" y="90"/>
                  <a:pt x="174" y="92"/>
                </a:cubicBezTo>
                <a:cubicBezTo>
                  <a:pt x="168" y="94"/>
                  <a:pt x="159" y="90"/>
                  <a:pt x="147" y="82"/>
                </a:cubicBezTo>
                <a:cubicBezTo>
                  <a:pt x="147" y="81"/>
                  <a:pt x="147" y="81"/>
                  <a:pt x="147" y="81"/>
                </a:cubicBezTo>
                <a:lnTo>
                  <a:pt x="146" y="80"/>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64" name="Freeform 29"/>
          <p:cNvSpPr/>
          <p:nvPr/>
        </p:nvSpPr>
        <p:spPr>
          <a:xfrm>
            <a:off x="5370513" y="2530475"/>
            <a:ext cx="709612" cy="674688"/>
          </a:xfrm>
          <a:custGeom>
            <a:avLst/>
            <a:gdLst>
              <a:gd name="txL" fmla="*/ 0 w 285"/>
              <a:gd name="txT" fmla="*/ 0 h 271"/>
              <a:gd name="txR" fmla="*/ 285 w 285"/>
              <a:gd name="txB" fmla="*/ 271 h 271"/>
            </a:gdLst>
            <a:ahLst/>
            <a:cxnLst>
              <a:cxn ang="0">
                <a:pos x="762531611" y="353299994"/>
              </a:cxn>
              <a:cxn ang="0">
                <a:pos x="663340345" y="371892495"/>
              </a:cxn>
              <a:cxn ang="0">
                <a:pos x="551749393" y="427677466"/>
              </a:cxn>
              <a:cxn ang="0">
                <a:pos x="433961321" y="533048249"/>
              </a:cxn>
              <a:cxn ang="0">
                <a:pos x="427761556" y="545444079"/>
              </a:cxn>
              <a:cxn ang="0">
                <a:pos x="328570290" y="657011688"/>
              </a:cxn>
              <a:cxn ang="0">
                <a:pos x="198382609" y="650812372"/>
              </a:cxn>
              <a:cxn ang="0">
                <a:pos x="148786938" y="595029890"/>
              </a:cxn>
              <a:cxn ang="0">
                <a:pos x="161186468" y="811968281"/>
              </a:cxn>
              <a:cxn ang="0">
                <a:pos x="24796581" y="1028906517"/>
              </a:cxn>
              <a:cxn ang="0">
                <a:pos x="0" y="1066094008"/>
              </a:cxn>
              <a:cxn ang="0">
                <a:pos x="154986703" y="1121878979"/>
              </a:cxn>
              <a:cxn ang="0">
                <a:pos x="161186468" y="1128075649"/>
              </a:cxn>
              <a:cxn ang="0">
                <a:pos x="216979416" y="1165265630"/>
              </a:cxn>
              <a:cxn ang="0">
                <a:pos x="223179181" y="1165265630"/>
              </a:cxn>
              <a:cxn ang="0">
                <a:pos x="371966157" y="1283032243"/>
              </a:cxn>
              <a:cxn ang="0">
                <a:pos x="533152587" y="1053698177"/>
              </a:cxn>
              <a:cxn ang="0">
                <a:pos x="576548454" y="991716536"/>
              </a:cxn>
              <a:cxn ang="0">
                <a:pos x="700536447" y="954526555"/>
              </a:cxn>
              <a:cxn ang="0">
                <a:pos x="818324519" y="935931565"/>
              </a:cxn>
              <a:cxn ang="0">
                <a:pos x="886519448" y="1041302347"/>
              </a:cxn>
              <a:cxn ang="0">
                <a:pos x="892719213" y="1115679819"/>
              </a:cxn>
              <a:cxn ang="0">
                <a:pos x="874119917" y="1264437253"/>
              </a:cxn>
              <a:cxn ang="0">
                <a:pos x="867920152" y="1270636413"/>
              </a:cxn>
              <a:cxn ang="0">
                <a:pos x="799727713" y="1462780809"/>
              </a:cxn>
              <a:cxn ang="0">
                <a:pos x="867920152" y="1425590828"/>
              </a:cxn>
              <a:cxn ang="0">
                <a:pos x="917515785" y="1444185818"/>
              </a:cxn>
              <a:cxn ang="0">
                <a:pos x="911316020" y="1512366620"/>
              </a:cxn>
              <a:cxn ang="0">
                <a:pos x="867920152" y="1574348262"/>
              </a:cxn>
              <a:cxn ang="0">
                <a:pos x="836923815" y="1617737403"/>
              </a:cxn>
              <a:cxn ang="0">
                <a:pos x="799727713" y="1623934073"/>
              </a:cxn>
              <a:cxn ang="0">
                <a:pos x="750132080" y="1679719044"/>
              </a:cxn>
              <a:cxn ang="0">
                <a:pos x="936115081" y="1537160771"/>
              </a:cxn>
              <a:cxn ang="0">
                <a:pos x="1221289348" y="1252041422"/>
              </a:cxn>
              <a:cxn ang="0">
                <a:pos x="1289481787" y="1221050602"/>
              </a:cxn>
              <a:cxn ang="0">
                <a:pos x="1438268997" y="1190059781"/>
              </a:cxn>
              <a:cxn ang="0">
                <a:pos x="1537460262" y="985517376"/>
              </a:cxn>
              <a:cxn ang="0">
                <a:pos x="1766839131" y="731391649"/>
              </a:cxn>
              <a:cxn ang="0">
                <a:pos x="1711043733" y="570235740"/>
              </a:cxn>
              <a:cxn ang="0">
                <a:pos x="1630451763" y="545444079"/>
              </a:cxn>
              <a:cxn ang="0">
                <a:pos x="1611852467" y="514453258"/>
              </a:cxn>
              <a:cxn ang="0">
                <a:pos x="1494064395" y="210739153"/>
              </a:cxn>
              <a:cxn ang="0">
                <a:pos x="1450668527" y="55784991"/>
              </a:cxn>
              <a:cxn ang="0">
                <a:pos x="1382473598" y="111567492"/>
              </a:cxn>
              <a:cxn ang="0">
                <a:pos x="1258485450" y="49585831"/>
              </a:cxn>
              <a:cxn ang="0">
                <a:pos x="1171693715" y="55784991"/>
              </a:cxn>
              <a:cxn ang="0">
                <a:pos x="1078702214" y="18594995"/>
              </a:cxn>
              <a:cxn ang="0">
                <a:pos x="1072502449" y="142558313"/>
              </a:cxn>
              <a:cxn ang="0">
                <a:pos x="1066302684" y="148757473"/>
              </a:cxn>
              <a:cxn ang="0">
                <a:pos x="985710714" y="229334144"/>
              </a:cxn>
            </a:cxnLst>
            <a:rect l="txL" t="txT" r="txR" b="txB"/>
            <a:pathLst>
              <a:path w="285" h="271">
                <a:moveTo>
                  <a:pt x="131" y="35"/>
                </a:moveTo>
                <a:cubicBezTo>
                  <a:pt x="123" y="45"/>
                  <a:pt x="123" y="45"/>
                  <a:pt x="123" y="45"/>
                </a:cubicBezTo>
                <a:cubicBezTo>
                  <a:pt x="122" y="47"/>
                  <a:pt x="121" y="51"/>
                  <a:pt x="123" y="57"/>
                </a:cubicBezTo>
                <a:cubicBezTo>
                  <a:pt x="123" y="60"/>
                  <a:pt x="123" y="60"/>
                  <a:pt x="123" y="60"/>
                </a:cubicBezTo>
                <a:cubicBezTo>
                  <a:pt x="108" y="60"/>
                  <a:pt x="108" y="60"/>
                  <a:pt x="108" y="60"/>
                </a:cubicBezTo>
                <a:cubicBezTo>
                  <a:pt x="107" y="60"/>
                  <a:pt x="107" y="60"/>
                  <a:pt x="107" y="60"/>
                </a:cubicBezTo>
                <a:cubicBezTo>
                  <a:pt x="107" y="60"/>
                  <a:pt x="107" y="60"/>
                  <a:pt x="107" y="60"/>
                </a:cubicBezTo>
                <a:cubicBezTo>
                  <a:pt x="97" y="57"/>
                  <a:pt x="97" y="57"/>
                  <a:pt x="97" y="57"/>
                </a:cubicBezTo>
                <a:cubicBezTo>
                  <a:pt x="89" y="69"/>
                  <a:pt x="89" y="69"/>
                  <a:pt x="89" y="69"/>
                </a:cubicBezTo>
                <a:cubicBezTo>
                  <a:pt x="88" y="71"/>
                  <a:pt x="88" y="71"/>
                  <a:pt x="88" y="71"/>
                </a:cubicBezTo>
                <a:cubicBezTo>
                  <a:pt x="78" y="77"/>
                  <a:pt x="78" y="77"/>
                  <a:pt x="78" y="77"/>
                </a:cubicBezTo>
                <a:cubicBezTo>
                  <a:pt x="70" y="86"/>
                  <a:pt x="70" y="86"/>
                  <a:pt x="70" y="86"/>
                </a:cubicBezTo>
                <a:cubicBezTo>
                  <a:pt x="70" y="86"/>
                  <a:pt x="70" y="86"/>
                  <a:pt x="70" y="86"/>
                </a:cubicBezTo>
                <a:cubicBezTo>
                  <a:pt x="69" y="88"/>
                  <a:pt x="69" y="88"/>
                  <a:pt x="69" y="88"/>
                </a:cubicBezTo>
                <a:cubicBezTo>
                  <a:pt x="69" y="88"/>
                  <a:pt x="69" y="88"/>
                  <a:pt x="69" y="88"/>
                </a:cubicBezTo>
                <a:cubicBezTo>
                  <a:pt x="53" y="105"/>
                  <a:pt x="53" y="105"/>
                  <a:pt x="53" y="105"/>
                </a:cubicBezTo>
                <a:cubicBezTo>
                  <a:pt x="53" y="106"/>
                  <a:pt x="53" y="106"/>
                  <a:pt x="53" y="106"/>
                </a:cubicBezTo>
                <a:cubicBezTo>
                  <a:pt x="53" y="106"/>
                  <a:pt x="53" y="106"/>
                  <a:pt x="53" y="106"/>
                </a:cubicBezTo>
                <a:cubicBezTo>
                  <a:pt x="41" y="112"/>
                  <a:pt x="41" y="112"/>
                  <a:pt x="41" y="112"/>
                </a:cubicBezTo>
                <a:cubicBezTo>
                  <a:pt x="32" y="106"/>
                  <a:pt x="32" y="106"/>
                  <a:pt x="32" y="106"/>
                </a:cubicBezTo>
                <a:cubicBezTo>
                  <a:pt x="32" y="105"/>
                  <a:pt x="32" y="105"/>
                  <a:pt x="32" y="105"/>
                </a:cubicBezTo>
                <a:cubicBezTo>
                  <a:pt x="32" y="105"/>
                  <a:pt x="32" y="105"/>
                  <a:pt x="32" y="105"/>
                </a:cubicBezTo>
                <a:cubicBezTo>
                  <a:pt x="32" y="105"/>
                  <a:pt x="32" y="105"/>
                  <a:pt x="32" y="105"/>
                </a:cubicBezTo>
                <a:cubicBezTo>
                  <a:pt x="24" y="96"/>
                  <a:pt x="24" y="96"/>
                  <a:pt x="24" y="96"/>
                </a:cubicBezTo>
                <a:cubicBezTo>
                  <a:pt x="18" y="93"/>
                  <a:pt x="18" y="93"/>
                  <a:pt x="18" y="93"/>
                </a:cubicBezTo>
                <a:cubicBezTo>
                  <a:pt x="22" y="118"/>
                  <a:pt x="22" y="118"/>
                  <a:pt x="22" y="118"/>
                </a:cubicBezTo>
                <a:cubicBezTo>
                  <a:pt x="26" y="131"/>
                  <a:pt x="26" y="131"/>
                  <a:pt x="26" y="131"/>
                </a:cubicBezTo>
                <a:cubicBezTo>
                  <a:pt x="17" y="140"/>
                  <a:pt x="17" y="140"/>
                  <a:pt x="17" y="140"/>
                </a:cubicBezTo>
                <a:cubicBezTo>
                  <a:pt x="4" y="159"/>
                  <a:pt x="4" y="159"/>
                  <a:pt x="4" y="159"/>
                </a:cubicBezTo>
                <a:cubicBezTo>
                  <a:pt x="4" y="166"/>
                  <a:pt x="4" y="166"/>
                  <a:pt x="4" y="166"/>
                </a:cubicBezTo>
                <a:cubicBezTo>
                  <a:pt x="4" y="167"/>
                  <a:pt x="4" y="167"/>
                  <a:pt x="4" y="167"/>
                </a:cubicBezTo>
                <a:cubicBezTo>
                  <a:pt x="3" y="167"/>
                  <a:pt x="3" y="167"/>
                  <a:pt x="3" y="167"/>
                </a:cubicBezTo>
                <a:cubicBezTo>
                  <a:pt x="0" y="172"/>
                  <a:pt x="0" y="172"/>
                  <a:pt x="0" y="172"/>
                </a:cubicBezTo>
                <a:cubicBezTo>
                  <a:pt x="2" y="176"/>
                  <a:pt x="2" y="176"/>
                  <a:pt x="2" y="176"/>
                </a:cubicBezTo>
                <a:cubicBezTo>
                  <a:pt x="7" y="176"/>
                  <a:pt x="7" y="176"/>
                  <a:pt x="7" y="176"/>
                </a:cubicBezTo>
                <a:cubicBezTo>
                  <a:pt x="25" y="181"/>
                  <a:pt x="25" y="181"/>
                  <a:pt x="25" y="181"/>
                </a:cubicBezTo>
                <a:cubicBezTo>
                  <a:pt x="25" y="181"/>
                  <a:pt x="25" y="181"/>
                  <a:pt x="25" y="181"/>
                </a:cubicBezTo>
                <a:cubicBezTo>
                  <a:pt x="26" y="181"/>
                  <a:pt x="26" y="181"/>
                  <a:pt x="26" y="181"/>
                </a:cubicBezTo>
                <a:cubicBezTo>
                  <a:pt x="26" y="182"/>
                  <a:pt x="26" y="182"/>
                  <a:pt x="26" y="182"/>
                </a:cubicBezTo>
                <a:cubicBezTo>
                  <a:pt x="27" y="182"/>
                  <a:pt x="27" y="182"/>
                  <a:pt x="27" y="182"/>
                </a:cubicBezTo>
                <a:cubicBezTo>
                  <a:pt x="30" y="185"/>
                  <a:pt x="30" y="185"/>
                  <a:pt x="30" y="185"/>
                </a:cubicBezTo>
                <a:cubicBezTo>
                  <a:pt x="35" y="188"/>
                  <a:pt x="35" y="188"/>
                  <a:pt x="35" y="188"/>
                </a:cubicBezTo>
                <a:cubicBezTo>
                  <a:pt x="35" y="188"/>
                  <a:pt x="35" y="188"/>
                  <a:pt x="35" y="188"/>
                </a:cubicBezTo>
                <a:cubicBezTo>
                  <a:pt x="36" y="188"/>
                  <a:pt x="36" y="188"/>
                  <a:pt x="36" y="188"/>
                </a:cubicBezTo>
                <a:cubicBezTo>
                  <a:pt x="36" y="188"/>
                  <a:pt x="36" y="188"/>
                  <a:pt x="36" y="188"/>
                </a:cubicBezTo>
                <a:cubicBezTo>
                  <a:pt x="38" y="191"/>
                  <a:pt x="39" y="193"/>
                  <a:pt x="39" y="196"/>
                </a:cubicBezTo>
                <a:cubicBezTo>
                  <a:pt x="41" y="201"/>
                  <a:pt x="41" y="201"/>
                  <a:pt x="41" y="201"/>
                </a:cubicBezTo>
                <a:cubicBezTo>
                  <a:pt x="60" y="207"/>
                  <a:pt x="60" y="207"/>
                  <a:pt x="60" y="207"/>
                </a:cubicBezTo>
                <a:cubicBezTo>
                  <a:pt x="66" y="205"/>
                  <a:pt x="66" y="205"/>
                  <a:pt x="66" y="205"/>
                </a:cubicBezTo>
                <a:cubicBezTo>
                  <a:pt x="71" y="198"/>
                  <a:pt x="71" y="198"/>
                  <a:pt x="71" y="198"/>
                </a:cubicBezTo>
                <a:cubicBezTo>
                  <a:pt x="86" y="170"/>
                  <a:pt x="86" y="170"/>
                  <a:pt x="86" y="170"/>
                </a:cubicBezTo>
                <a:cubicBezTo>
                  <a:pt x="86" y="170"/>
                  <a:pt x="86" y="170"/>
                  <a:pt x="86" y="170"/>
                </a:cubicBezTo>
                <a:cubicBezTo>
                  <a:pt x="86" y="170"/>
                  <a:pt x="86" y="170"/>
                  <a:pt x="86" y="170"/>
                </a:cubicBezTo>
                <a:cubicBezTo>
                  <a:pt x="93" y="160"/>
                  <a:pt x="93" y="160"/>
                  <a:pt x="93" y="160"/>
                </a:cubicBezTo>
                <a:cubicBezTo>
                  <a:pt x="93" y="160"/>
                  <a:pt x="93" y="160"/>
                  <a:pt x="93" y="160"/>
                </a:cubicBezTo>
                <a:cubicBezTo>
                  <a:pt x="105" y="154"/>
                  <a:pt x="105" y="154"/>
                  <a:pt x="105" y="154"/>
                </a:cubicBezTo>
                <a:cubicBezTo>
                  <a:pt x="113" y="154"/>
                  <a:pt x="113" y="154"/>
                  <a:pt x="113" y="154"/>
                </a:cubicBezTo>
                <a:cubicBezTo>
                  <a:pt x="116" y="149"/>
                  <a:pt x="118" y="146"/>
                  <a:pt x="121" y="146"/>
                </a:cubicBezTo>
                <a:cubicBezTo>
                  <a:pt x="123" y="146"/>
                  <a:pt x="126" y="148"/>
                  <a:pt x="131" y="150"/>
                </a:cubicBezTo>
                <a:cubicBezTo>
                  <a:pt x="132" y="151"/>
                  <a:pt x="132" y="151"/>
                  <a:pt x="132" y="151"/>
                </a:cubicBezTo>
                <a:cubicBezTo>
                  <a:pt x="132" y="151"/>
                  <a:pt x="132" y="151"/>
                  <a:pt x="132" y="151"/>
                </a:cubicBezTo>
                <a:cubicBezTo>
                  <a:pt x="143" y="167"/>
                  <a:pt x="143" y="167"/>
                  <a:pt x="143" y="167"/>
                </a:cubicBezTo>
                <a:cubicBezTo>
                  <a:pt x="143" y="168"/>
                  <a:pt x="143" y="168"/>
                  <a:pt x="143" y="168"/>
                </a:cubicBezTo>
                <a:cubicBezTo>
                  <a:pt x="143" y="168"/>
                  <a:pt x="143" y="168"/>
                  <a:pt x="143" y="168"/>
                </a:cubicBezTo>
                <a:cubicBezTo>
                  <a:pt x="143" y="169"/>
                  <a:pt x="143" y="169"/>
                  <a:pt x="143" y="169"/>
                </a:cubicBezTo>
                <a:cubicBezTo>
                  <a:pt x="144" y="180"/>
                  <a:pt x="144" y="180"/>
                  <a:pt x="144" y="180"/>
                </a:cubicBezTo>
                <a:cubicBezTo>
                  <a:pt x="144" y="193"/>
                  <a:pt x="144" y="193"/>
                  <a:pt x="144" y="193"/>
                </a:cubicBezTo>
                <a:cubicBezTo>
                  <a:pt x="144" y="193"/>
                  <a:pt x="144" y="193"/>
                  <a:pt x="144" y="193"/>
                </a:cubicBezTo>
                <a:cubicBezTo>
                  <a:pt x="141" y="204"/>
                  <a:pt x="141" y="204"/>
                  <a:pt x="141" y="204"/>
                </a:cubicBezTo>
                <a:cubicBezTo>
                  <a:pt x="141" y="204"/>
                  <a:pt x="141" y="204"/>
                  <a:pt x="141" y="204"/>
                </a:cubicBezTo>
                <a:cubicBezTo>
                  <a:pt x="141" y="205"/>
                  <a:pt x="141" y="205"/>
                  <a:pt x="141" y="205"/>
                </a:cubicBezTo>
                <a:cubicBezTo>
                  <a:pt x="140" y="205"/>
                  <a:pt x="140" y="205"/>
                  <a:pt x="140" y="205"/>
                </a:cubicBezTo>
                <a:cubicBezTo>
                  <a:pt x="132" y="215"/>
                  <a:pt x="132" y="215"/>
                  <a:pt x="132" y="215"/>
                </a:cubicBezTo>
                <a:cubicBezTo>
                  <a:pt x="129" y="223"/>
                  <a:pt x="129" y="223"/>
                  <a:pt x="129" y="223"/>
                </a:cubicBezTo>
                <a:cubicBezTo>
                  <a:pt x="129" y="236"/>
                  <a:pt x="129" y="236"/>
                  <a:pt x="129" y="236"/>
                </a:cubicBezTo>
                <a:cubicBezTo>
                  <a:pt x="131" y="236"/>
                  <a:pt x="131" y="236"/>
                  <a:pt x="131" y="236"/>
                </a:cubicBezTo>
                <a:cubicBezTo>
                  <a:pt x="135" y="234"/>
                  <a:pt x="135" y="234"/>
                  <a:pt x="135" y="234"/>
                </a:cubicBezTo>
                <a:cubicBezTo>
                  <a:pt x="140" y="230"/>
                  <a:pt x="140" y="230"/>
                  <a:pt x="140" y="230"/>
                </a:cubicBezTo>
                <a:cubicBezTo>
                  <a:pt x="141" y="229"/>
                  <a:pt x="141" y="229"/>
                  <a:pt x="141" y="229"/>
                </a:cubicBezTo>
                <a:cubicBezTo>
                  <a:pt x="141" y="228"/>
                  <a:pt x="141" y="228"/>
                  <a:pt x="141" y="228"/>
                </a:cubicBezTo>
                <a:cubicBezTo>
                  <a:pt x="148" y="233"/>
                  <a:pt x="148" y="233"/>
                  <a:pt x="148" y="233"/>
                </a:cubicBezTo>
                <a:cubicBezTo>
                  <a:pt x="148" y="234"/>
                  <a:pt x="148" y="234"/>
                  <a:pt x="148" y="234"/>
                </a:cubicBezTo>
                <a:cubicBezTo>
                  <a:pt x="148" y="244"/>
                  <a:pt x="148" y="244"/>
                  <a:pt x="148" y="244"/>
                </a:cubicBezTo>
                <a:cubicBezTo>
                  <a:pt x="147" y="244"/>
                  <a:pt x="147" y="244"/>
                  <a:pt x="147" y="244"/>
                </a:cubicBezTo>
                <a:cubicBezTo>
                  <a:pt x="141" y="246"/>
                  <a:pt x="141" y="246"/>
                  <a:pt x="141" y="246"/>
                </a:cubicBezTo>
                <a:cubicBezTo>
                  <a:pt x="140" y="248"/>
                  <a:pt x="140" y="248"/>
                  <a:pt x="140" y="248"/>
                </a:cubicBezTo>
                <a:cubicBezTo>
                  <a:pt x="140" y="254"/>
                  <a:pt x="140" y="254"/>
                  <a:pt x="140" y="254"/>
                </a:cubicBezTo>
                <a:cubicBezTo>
                  <a:pt x="139" y="255"/>
                  <a:pt x="139" y="255"/>
                  <a:pt x="139" y="255"/>
                </a:cubicBezTo>
                <a:cubicBezTo>
                  <a:pt x="139" y="255"/>
                  <a:pt x="139" y="255"/>
                  <a:pt x="139" y="255"/>
                </a:cubicBezTo>
                <a:cubicBezTo>
                  <a:pt x="135" y="261"/>
                  <a:pt x="135" y="261"/>
                  <a:pt x="135" y="261"/>
                </a:cubicBezTo>
                <a:cubicBezTo>
                  <a:pt x="135" y="261"/>
                  <a:pt x="135" y="261"/>
                  <a:pt x="135" y="261"/>
                </a:cubicBezTo>
                <a:cubicBezTo>
                  <a:pt x="134" y="262"/>
                  <a:pt x="134" y="262"/>
                  <a:pt x="134" y="262"/>
                </a:cubicBezTo>
                <a:cubicBezTo>
                  <a:pt x="129" y="262"/>
                  <a:pt x="129" y="262"/>
                  <a:pt x="129" y="262"/>
                </a:cubicBezTo>
                <a:cubicBezTo>
                  <a:pt x="124" y="264"/>
                  <a:pt x="124" y="264"/>
                  <a:pt x="124" y="264"/>
                </a:cubicBezTo>
                <a:cubicBezTo>
                  <a:pt x="120" y="270"/>
                  <a:pt x="120" y="270"/>
                  <a:pt x="120" y="270"/>
                </a:cubicBezTo>
                <a:cubicBezTo>
                  <a:pt x="121" y="271"/>
                  <a:pt x="121" y="271"/>
                  <a:pt x="121" y="271"/>
                </a:cubicBezTo>
                <a:cubicBezTo>
                  <a:pt x="141" y="269"/>
                  <a:pt x="141" y="269"/>
                  <a:pt x="141" y="269"/>
                </a:cubicBezTo>
                <a:cubicBezTo>
                  <a:pt x="144" y="266"/>
                  <a:pt x="144" y="266"/>
                  <a:pt x="144" y="266"/>
                </a:cubicBezTo>
                <a:cubicBezTo>
                  <a:pt x="151" y="248"/>
                  <a:pt x="151" y="248"/>
                  <a:pt x="151" y="248"/>
                </a:cubicBezTo>
                <a:cubicBezTo>
                  <a:pt x="151" y="248"/>
                  <a:pt x="151" y="248"/>
                  <a:pt x="151" y="248"/>
                </a:cubicBezTo>
                <a:cubicBezTo>
                  <a:pt x="196" y="202"/>
                  <a:pt x="196" y="202"/>
                  <a:pt x="196" y="202"/>
                </a:cubicBezTo>
                <a:cubicBezTo>
                  <a:pt x="197" y="202"/>
                  <a:pt x="197" y="202"/>
                  <a:pt x="197" y="202"/>
                </a:cubicBezTo>
                <a:cubicBezTo>
                  <a:pt x="207" y="197"/>
                  <a:pt x="207" y="197"/>
                  <a:pt x="207" y="197"/>
                </a:cubicBezTo>
                <a:cubicBezTo>
                  <a:pt x="208" y="197"/>
                  <a:pt x="208" y="197"/>
                  <a:pt x="208" y="197"/>
                </a:cubicBezTo>
                <a:cubicBezTo>
                  <a:pt x="208" y="197"/>
                  <a:pt x="208" y="197"/>
                  <a:pt x="208" y="197"/>
                </a:cubicBezTo>
                <a:cubicBezTo>
                  <a:pt x="215" y="197"/>
                  <a:pt x="215" y="197"/>
                  <a:pt x="215" y="197"/>
                </a:cubicBezTo>
                <a:cubicBezTo>
                  <a:pt x="223" y="196"/>
                  <a:pt x="223" y="196"/>
                  <a:pt x="223" y="196"/>
                </a:cubicBezTo>
                <a:cubicBezTo>
                  <a:pt x="232" y="192"/>
                  <a:pt x="232" y="192"/>
                  <a:pt x="232" y="192"/>
                </a:cubicBezTo>
                <a:cubicBezTo>
                  <a:pt x="238" y="185"/>
                  <a:pt x="238" y="185"/>
                  <a:pt x="238" y="185"/>
                </a:cubicBezTo>
                <a:cubicBezTo>
                  <a:pt x="248" y="159"/>
                  <a:pt x="248" y="159"/>
                  <a:pt x="248" y="159"/>
                </a:cubicBezTo>
                <a:cubicBezTo>
                  <a:pt x="248" y="159"/>
                  <a:pt x="248" y="159"/>
                  <a:pt x="248" y="159"/>
                </a:cubicBezTo>
                <a:cubicBezTo>
                  <a:pt x="248" y="158"/>
                  <a:pt x="248" y="158"/>
                  <a:pt x="248" y="158"/>
                </a:cubicBezTo>
                <a:cubicBezTo>
                  <a:pt x="285" y="119"/>
                  <a:pt x="285" y="119"/>
                  <a:pt x="285" y="119"/>
                </a:cubicBezTo>
                <a:cubicBezTo>
                  <a:pt x="285" y="118"/>
                  <a:pt x="285" y="118"/>
                  <a:pt x="285" y="118"/>
                </a:cubicBezTo>
                <a:cubicBezTo>
                  <a:pt x="283" y="97"/>
                  <a:pt x="283" y="97"/>
                  <a:pt x="283" y="97"/>
                </a:cubicBezTo>
                <a:cubicBezTo>
                  <a:pt x="281" y="96"/>
                  <a:pt x="279" y="95"/>
                  <a:pt x="277" y="93"/>
                </a:cubicBezTo>
                <a:cubicBezTo>
                  <a:pt x="276" y="92"/>
                  <a:pt x="276" y="92"/>
                  <a:pt x="276" y="92"/>
                </a:cubicBezTo>
                <a:cubicBezTo>
                  <a:pt x="276" y="92"/>
                  <a:pt x="276" y="92"/>
                  <a:pt x="276" y="92"/>
                </a:cubicBezTo>
                <a:cubicBezTo>
                  <a:pt x="270" y="93"/>
                  <a:pt x="270" y="93"/>
                  <a:pt x="270" y="93"/>
                </a:cubicBezTo>
                <a:cubicBezTo>
                  <a:pt x="267" y="92"/>
                  <a:pt x="265" y="91"/>
                  <a:pt x="263" y="88"/>
                </a:cubicBezTo>
                <a:cubicBezTo>
                  <a:pt x="261" y="84"/>
                  <a:pt x="261" y="84"/>
                  <a:pt x="261" y="84"/>
                </a:cubicBezTo>
                <a:cubicBezTo>
                  <a:pt x="261" y="83"/>
                  <a:pt x="261" y="83"/>
                  <a:pt x="261" y="83"/>
                </a:cubicBezTo>
                <a:cubicBezTo>
                  <a:pt x="260" y="83"/>
                  <a:pt x="260" y="83"/>
                  <a:pt x="260" y="83"/>
                </a:cubicBezTo>
                <a:cubicBezTo>
                  <a:pt x="260" y="50"/>
                  <a:pt x="260" y="50"/>
                  <a:pt x="260" y="50"/>
                </a:cubicBezTo>
                <a:cubicBezTo>
                  <a:pt x="257" y="49"/>
                  <a:pt x="253" y="46"/>
                  <a:pt x="249" y="42"/>
                </a:cubicBezTo>
                <a:cubicBezTo>
                  <a:pt x="241" y="34"/>
                  <a:pt x="241" y="34"/>
                  <a:pt x="241" y="34"/>
                </a:cubicBezTo>
                <a:cubicBezTo>
                  <a:pt x="234" y="23"/>
                  <a:pt x="234" y="23"/>
                  <a:pt x="234" y="23"/>
                </a:cubicBezTo>
                <a:cubicBezTo>
                  <a:pt x="232" y="21"/>
                  <a:pt x="232" y="17"/>
                  <a:pt x="233" y="12"/>
                </a:cubicBezTo>
                <a:cubicBezTo>
                  <a:pt x="234" y="9"/>
                  <a:pt x="234" y="9"/>
                  <a:pt x="234" y="9"/>
                </a:cubicBezTo>
                <a:cubicBezTo>
                  <a:pt x="229" y="3"/>
                  <a:pt x="229" y="3"/>
                  <a:pt x="229" y="3"/>
                </a:cubicBezTo>
                <a:cubicBezTo>
                  <a:pt x="229" y="8"/>
                  <a:pt x="229" y="8"/>
                  <a:pt x="229" y="8"/>
                </a:cubicBezTo>
                <a:cubicBezTo>
                  <a:pt x="223" y="18"/>
                  <a:pt x="223" y="18"/>
                  <a:pt x="223" y="18"/>
                </a:cubicBezTo>
                <a:cubicBezTo>
                  <a:pt x="222" y="18"/>
                  <a:pt x="222" y="18"/>
                  <a:pt x="222" y="18"/>
                </a:cubicBezTo>
                <a:cubicBezTo>
                  <a:pt x="217" y="18"/>
                  <a:pt x="212" y="18"/>
                  <a:pt x="209" y="16"/>
                </a:cubicBezTo>
                <a:cubicBezTo>
                  <a:pt x="205" y="15"/>
                  <a:pt x="203" y="12"/>
                  <a:pt x="203" y="8"/>
                </a:cubicBezTo>
                <a:cubicBezTo>
                  <a:pt x="203" y="6"/>
                  <a:pt x="203" y="6"/>
                  <a:pt x="203" y="6"/>
                </a:cubicBezTo>
                <a:cubicBezTo>
                  <a:pt x="200" y="6"/>
                  <a:pt x="200" y="6"/>
                  <a:pt x="200" y="6"/>
                </a:cubicBezTo>
                <a:cubicBezTo>
                  <a:pt x="189" y="9"/>
                  <a:pt x="189" y="9"/>
                  <a:pt x="189" y="9"/>
                </a:cubicBezTo>
                <a:cubicBezTo>
                  <a:pt x="180" y="0"/>
                  <a:pt x="180" y="0"/>
                  <a:pt x="180" y="0"/>
                </a:cubicBezTo>
                <a:cubicBezTo>
                  <a:pt x="177" y="0"/>
                  <a:pt x="177" y="0"/>
                  <a:pt x="177" y="0"/>
                </a:cubicBezTo>
                <a:cubicBezTo>
                  <a:pt x="174" y="3"/>
                  <a:pt x="174" y="3"/>
                  <a:pt x="174" y="3"/>
                </a:cubicBezTo>
                <a:cubicBezTo>
                  <a:pt x="178" y="9"/>
                  <a:pt x="178" y="9"/>
                  <a:pt x="178" y="9"/>
                </a:cubicBezTo>
                <a:cubicBezTo>
                  <a:pt x="179" y="10"/>
                  <a:pt x="179" y="10"/>
                  <a:pt x="179" y="10"/>
                </a:cubicBezTo>
                <a:cubicBezTo>
                  <a:pt x="173" y="23"/>
                  <a:pt x="173" y="23"/>
                  <a:pt x="173" y="23"/>
                </a:cubicBezTo>
                <a:cubicBezTo>
                  <a:pt x="172" y="23"/>
                  <a:pt x="172" y="23"/>
                  <a:pt x="172" y="23"/>
                </a:cubicBezTo>
                <a:cubicBezTo>
                  <a:pt x="172" y="24"/>
                  <a:pt x="172" y="24"/>
                  <a:pt x="172" y="24"/>
                </a:cubicBezTo>
                <a:cubicBezTo>
                  <a:pt x="172" y="24"/>
                  <a:pt x="172" y="24"/>
                  <a:pt x="172" y="24"/>
                </a:cubicBezTo>
                <a:cubicBezTo>
                  <a:pt x="161" y="36"/>
                  <a:pt x="161" y="36"/>
                  <a:pt x="161" y="36"/>
                </a:cubicBezTo>
                <a:cubicBezTo>
                  <a:pt x="160" y="37"/>
                  <a:pt x="160" y="37"/>
                  <a:pt x="160" y="37"/>
                </a:cubicBezTo>
                <a:cubicBezTo>
                  <a:pt x="159" y="37"/>
                  <a:pt x="159" y="37"/>
                  <a:pt x="159" y="37"/>
                </a:cubicBezTo>
                <a:cubicBezTo>
                  <a:pt x="142" y="38"/>
                  <a:pt x="142" y="38"/>
                  <a:pt x="142" y="38"/>
                </a:cubicBezTo>
                <a:lnTo>
                  <a:pt x="131" y="35"/>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65" name="Freeform 30"/>
          <p:cNvSpPr/>
          <p:nvPr/>
        </p:nvSpPr>
        <p:spPr>
          <a:xfrm>
            <a:off x="5532438" y="2124075"/>
            <a:ext cx="1012825" cy="687388"/>
          </a:xfrm>
          <a:custGeom>
            <a:avLst/>
            <a:gdLst>
              <a:gd name="txL" fmla="*/ 0 w 407"/>
              <a:gd name="txT" fmla="*/ 0 h 276"/>
              <a:gd name="txR" fmla="*/ 407 w 407"/>
              <a:gd name="txB" fmla="*/ 276 h 276"/>
            </a:gdLst>
            <a:ahLst/>
            <a:cxnLst>
              <a:cxn ang="0">
                <a:pos x="433489126" y="24810721"/>
              </a:cxn>
              <a:cxn ang="0">
                <a:pos x="340597921" y="49621441"/>
              </a:cxn>
              <a:cxn ang="0">
                <a:pos x="322021095" y="86840018"/>
              </a:cxn>
              <a:cxn ang="0">
                <a:pos x="272479783" y="161272151"/>
              </a:cxn>
              <a:cxn ang="0">
                <a:pos x="191973907" y="217097535"/>
              </a:cxn>
              <a:cxn ang="0">
                <a:pos x="99082663" y="155068228"/>
              </a:cxn>
              <a:cxn ang="0">
                <a:pos x="0" y="186082901"/>
              </a:cxn>
              <a:cxn ang="0">
                <a:pos x="148623975" y="279124312"/>
              </a:cxn>
              <a:cxn ang="0">
                <a:pos x="154817884" y="291529668"/>
              </a:cxn>
              <a:cxn ang="0">
                <a:pos x="167203251" y="483816491"/>
              </a:cxn>
              <a:cxn ang="0">
                <a:pos x="278671203" y="707115536"/>
              </a:cxn>
              <a:cxn ang="0">
                <a:pos x="352983249" y="632683247"/>
              </a:cxn>
              <a:cxn ang="0">
                <a:pos x="452065873" y="614073969"/>
              </a:cxn>
              <a:cxn ang="0">
                <a:pos x="452065873" y="614073969"/>
              </a:cxn>
              <a:cxn ang="0">
                <a:pos x="557342406" y="731926247"/>
              </a:cxn>
              <a:cxn ang="0">
                <a:pos x="588306970" y="824967658"/>
              </a:cxn>
              <a:cxn ang="0">
                <a:pos x="575921642" y="911807637"/>
              </a:cxn>
              <a:cxn ang="0">
                <a:pos x="644039702" y="1004849049"/>
              </a:cxn>
              <a:cxn ang="0">
                <a:pos x="736931062" y="980038338"/>
              </a:cxn>
              <a:cxn ang="0">
                <a:pos x="780280955" y="1017254404"/>
              </a:cxn>
              <a:cxn ang="0">
                <a:pos x="897940327" y="1066875826"/>
              </a:cxn>
              <a:cxn ang="0">
                <a:pos x="978446203" y="1035863683"/>
              </a:cxn>
              <a:cxn ang="0">
                <a:pos x="1027987516" y="992443693"/>
              </a:cxn>
              <a:cxn ang="0">
                <a:pos x="1083722736" y="1135106527"/>
              </a:cxn>
              <a:cxn ang="0">
                <a:pos x="1226155253" y="1283973283"/>
              </a:cxn>
              <a:cxn ang="0">
                <a:pos x="1250925909" y="1519677839"/>
              </a:cxn>
              <a:cxn ang="0">
                <a:pos x="1343814936" y="1563097828"/>
              </a:cxn>
              <a:cxn ang="0">
                <a:pos x="1399550156" y="1711964585"/>
              </a:cxn>
              <a:cxn ang="0">
                <a:pos x="1740147922" y="1420434995"/>
              </a:cxn>
              <a:cxn ang="0">
                <a:pos x="1876389019" y="1277769360"/>
              </a:cxn>
              <a:cxn ang="0">
                <a:pos x="2124095580" y="1066875826"/>
              </a:cxn>
              <a:cxn ang="0">
                <a:pos x="2147483647" y="992443693"/>
              </a:cxn>
              <a:cxn ang="0">
                <a:pos x="2147483647" y="800156947"/>
              </a:cxn>
              <a:cxn ang="0">
                <a:pos x="2147483647" y="781550160"/>
              </a:cxn>
              <a:cxn ang="0">
                <a:pos x="2147483647" y="930414425"/>
              </a:cxn>
              <a:cxn ang="0">
                <a:pos x="2147483647" y="824967658"/>
              </a:cxn>
              <a:cxn ang="0">
                <a:pos x="2147483647" y="738130170"/>
              </a:cxn>
              <a:cxn ang="0">
                <a:pos x="2147483647" y="589263258"/>
              </a:cxn>
              <a:cxn ang="0">
                <a:pos x="2147483647" y="514831125"/>
              </a:cxn>
              <a:cxn ang="0">
                <a:pos x="2147483647" y="508627202"/>
              </a:cxn>
              <a:cxn ang="0">
                <a:pos x="2147483647" y="514831125"/>
              </a:cxn>
              <a:cxn ang="0">
                <a:pos x="2093133504" y="514831125"/>
              </a:cxn>
              <a:cxn ang="0">
                <a:pos x="2086939596" y="645088603"/>
              </a:cxn>
              <a:cxn ang="0">
                <a:pos x="1944507079" y="669899470"/>
              </a:cxn>
              <a:cxn ang="0">
                <a:pos x="1758727158" y="502423279"/>
              </a:cxn>
              <a:cxn ang="0">
                <a:pos x="1715377266" y="415585791"/>
              </a:cxn>
              <a:cxn ang="0">
                <a:pos x="1727762594" y="465207213"/>
              </a:cxn>
              <a:cxn ang="0">
                <a:pos x="1678221282" y="564452547"/>
              </a:cxn>
              <a:cxn ang="0">
                <a:pos x="1572944749" y="533437913"/>
              </a:cxn>
              <a:cxn ang="0">
                <a:pos x="1560559421" y="440396502"/>
              </a:cxn>
              <a:cxn ang="0">
                <a:pos x="1461476797" y="396976512"/>
              </a:cxn>
              <a:cxn ang="0">
                <a:pos x="1350008844" y="328745812"/>
              </a:cxn>
              <a:cxn ang="0">
                <a:pos x="1195190688" y="272922880"/>
              </a:cxn>
              <a:cxn ang="0">
                <a:pos x="1096108064" y="310138946"/>
              </a:cxn>
              <a:cxn ang="0">
                <a:pos x="1052758172" y="223298967"/>
              </a:cxn>
              <a:cxn ang="0">
                <a:pos x="922713471" y="217097535"/>
              </a:cxn>
              <a:cxn ang="0">
                <a:pos x="767895627" y="254313601"/>
              </a:cxn>
              <a:cxn ang="0">
                <a:pos x="625462954" y="241908246"/>
              </a:cxn>
            </a:cxnLst>
            <a:rect l="txL" t="txT" r="txR" b="txB"/>
            <a:pathLst>
              <a:path w="407" h="276">
                <a:moveTo>
                  <a:pt x="79" y="13"/>
                </a:moveTo>
                <a:cubicBezTo>
                  <a:pt x="76" y="0"/>
                  <a:pt x="76" y="0"/>
                  <a:pt x="76" y="0"/>
                </a:cubicBezTo>
                <a:cubicBezTo>
                  <a:pt x="70" y="4"/>
                  <a:pt x="70" y="4"/>
                  <a:pt x="70" y="4"/>
                </a:cubicBezTo>
                <a:cubicBezTo>
                  <a:pt x="70" y="4"/>
                  <a:pt x="70" y="4"/>
                  <a:pt x="70" y="4"/>
                </a:cubicBezTo>
                <a:cubicBezTo>
                  <a:pt x="55" y="9"/>
                  <a:pt x="55" y="9"/>
                  <a:pt x="55" y="9"/>
                </a:cubicBezTo>
                <a:cubicBezTo>
                  <a:pt x="55" y="8"/>
                  <a:pt x="55" y="8"/>
                  <a:pt x="55" y="8"/>
                </a:cubicBezTo>
                <a:cubicBezTo>
                  <a:pt x="52" y="7"/>
                  <a:pt x="52" y="7"/>
                  <a:pt x="52" y="7"/>
                </a:cubicBezTo>
                <a:cubicBezTo>
                  <a:pt x="52" y="14"/>
                  <a:pt x="52" y="14"/>
                  <a:pt x="52" y="14"/>
                </a:cubicBezTo>
                <a:cubicBezTo>
                  <a:pt x="52" y="14"/>
                  <a:pt x="52" y="14"/>
                  <a:pt x="52" y="14"/>
                </a:cubicBezTo>
                <a:cubicBezTo>
                  <a:pt x="44" y="25"/>
                  <a:pt x="44" y="25"/>
                  <a:pt x="44" y="25"/>
                </a:cubicBezTo>
                <a:cubicBezTo>
                  <a:pt x="44" y="25"/>
                  <a:pt x="44" y="25"/>
                  <a:pt x="44" y="25"/>
                </a:cubicBezTo>
                <a:cubicBezTo>
                  <a:pt x="44" y="26"/>
                  <a:pt x="44" y="26"/>
                  <a:pt x="44" y="26"/>
                </a:cubicBezTo>
                <a:cubicBezTo>
                  <a:pt x="43" y="26"/>
                  <a:pt x="43" y="26"/>
                  <a:pt x="43" y="26"/>
                </a:cubicBezTo>
                <a:cubicBezTo>
                  <a:pt x="32" y="35"/>
                  <a:pt x="32" y="35"/>
                  <a:pt x="32" y="35"/>
                </a:cubicBezTo>
                <a:cubicBezTo>
                  <a:pt x="31" y="35"/>
                  <a:pt x="31" y="35"/>
                  <a:pt x="31" y="35"/>
                </a:cubicBezTo>
                <a:cubicBezTo>
                  <a:pt x="31" y="36"/>
                  <a:pt x="31" y="36"/>
                  <a:pt x="31" y="36"/>
                </a:cubicBezTo>
                <a:cubicBezTo>
                  <a:pt x="29" y="35"/>
                  <a:pt x="29" y="35"/>
                  <a:pt x="29" y="35"/>
                </a:cubicBezTo>
                <a:cubicBezTo>
                  <a:pt x="22" y="32"/>
                  <a:pt x="17" y="28"/>
                  <a:pt x="16" y="25"/>
                </a:cubicBezTo>
                <a:cubicBezTo>
                  <a:pt x="15" y="24"/>
                  <a:pt x="14" y="24"/>
                  <a:pt x="13" y="24"/>
                </a:cubicBezTo>
                <a:cubicBezTo>
                  <a:pt x="5" y="25"/>
                  <a:pt x="5" y="25"/>
                  <a:pt x="5" y="25"/>
                </a:cubicBezTo>
                <a:cubicBezTo>
                  <a:pt x="0" y="30"/>
                  <a:pt x="0" y="30"/>
                  <a:pt x="0" y="30"/>
                </a:cubicBezTo>
                <a:cubicBezTo>
                  <a:pt x="13" y="41"/>
                  <a:pt x="13" y="41"/>
                  <a:pt x="13" y="41"/>
                </a:cubicBezTo>
                <a:cubicBezTo>
                  <a:pt x="23" y="45"/>
                  <a:pt x="23" y="45"/>
                  <a:pt x="23" y="45"/>
                </a:cubicBezTo>
                <a:cubicBezTo>
                  <a:pt x="24" y="45"/>
                  <a:pt x="24" y="45"/>
                  <a:pt x="24" y="45"/>
                </a:cubicBezTo>
                <a:cubicBezTo>
                  <a:pt x="24" y="45"/>
                  <a:pt x="24" y="45"/>
                  <a:pt x="24" y="45"/>
                </a:cubicBezTo>
                <a:cubicBezTo>
                  <a:pt x="25" y="47"/>
                  <a:pt x="25" y="47"/>
                  <a:pt x="25" y="47"/>
                </a:cubicBezTo>
                <a:cubicBezTo>
                  <a:pt x="25" y="47"/>
                  <a:pt x="25" y="47"/>
                  <a:pt x="25" y="47"/>
                </a:cubicBezTo>
                <a:cubicBezTo>
                  <a:pt x="27" y="59"/>
                  <a:pt x="27" y="59"/>
                  <a:pt x="27" y="59"/>
                </a:cubicBezTo>
                <a:cubicBezTo>
                  <a:pt x="27" y="59"/>
                  <a:pt x="27" y="59"/>
                  <a:pt x="27" y="59"/>
                </a:cubicBezTo>
                <a:cubicBezTo>
                  <a:pt x="27" y="78"/>
                  <a:pt x="27" y="78"/>
                  <a:pt x="27" y="78"/>
                </a:cubicBezTo>
                <a:cubicBezTo>
                  <a:pt x="30" y="89"/>
                  <a:pt x="30" y="89"/>
                  <a:pt x="30" y="89"/>
                </a:cubicBezTo>
                <a:cubicBezTo>
                  <a:pt x="37" y="106"/>
                  <a:pt x="37" y="106"/>
                  <a:pt x="37" y="106"/>
                </a:cubicBezTo>
                <a:cubicBezTo>
                  <a:pt x="45" y="114"/>
                  <a:pt x="45" y="114"/>
                  <a:pt x="45" y="114"/>
                </a:cubicBezTo>
                <a:cubicBezTo>
                  <a:pt x="52" y="109"/>
                  <a:pt x="52" y="109"/>
                  <a:pt x="52" y="109"/>
                </a:cubicBezTo>
                <a:cubicBezTo>
                  <a:pt x="57" y="103"/>
                  <a:pt x="57" y="103"/>
                  <a:pt x="57" y="103"/>
                </a:cubicBezTo>
                <a:cubicBezTo>
                  <a:pt x="57" y="102"/>
                  <a:pt x="57" y="102"/>
                  <a:pt x="57" y="102"/>
                </a:cubicBezTo>
                <a:cubicBezTo>
                  <a:pt x="58" y="102"/>
                  <a:pt x="58" y="102"/>
                  <a:pt x="58" y="102"/>
                </a:cubicBezTo>
                <a:cubicBezTo>
                  <a:pt x="66" y="92"/>
                  <a:pt x="66" y="92"/>
                  <a:pt x="66" y="92"/>
                </a:cubicBezTo>
                <a:cubicBezTo>
                  <a:pt x="73" y="99"/>
                  <a:pt x="73" y="99"/>
                  <a:pt x="73" y="99"/>
                </a:cubicBezTo>
                <a:cubicBezTo>
                  <a:pt x="73" y="99"/>
                  <a:pt x="73" y="99"/>
                  <a:pt x="73" y="99"/>
                </a:cubicBezTo>
                <a:cubicBezTo>
                  <a:pt x="73" y="99"/>
                  <a:pt x="73" y="99"/>
                  <a:pt x="73" y="99"/>
                </a:cubicBezTo>
                <a:cubicBezTo>
                  <a:pt x="73" y="99"/>
                  <a:pt x="73" y="99"/>
                  <a:pt x="73" y="99"/>
                </a:cubicBezTo>
                <a:cubicBezTo>
                  <a:pt x="73" y="100"/>
                  <a:pt x="73" y="100"/>
                  <a:pt x="73" y="100"/>
                </a:cubicBezTo>
                <a:cubicBezTo>
                  <a:pt x="81" y="114"/>
                  <a:pt x="81" y="114"/>
                  <a:pt x="81" y="114"/>
                </a:cubicBezTo>
                <a:cubicBezTo>
                  <a:pt x="90" y="118"/>
                  <a:pt x="90" y="118"/>
                  <a:pt x="90" y="118"/>
                </a:cubicBezTo>
                <a:cubicBezTo>
                  <a:pt x="95" y="132"/>
                  <a:pt x="95" y="132"/>
                  <a:pt x="95" y="132"/>
                </a:cubicBezTo>
                <a:cubicBezTo>
                  <a:pt x="95" y="133"/>
                  <a:pt x="95" y="133"/>
                  <a:pt x="95" y="133"/>
                </a:cubicBezTo>
                <a:cubicBezTo>
                  <a:pt x="95" y="133"/>
                  <a:pt x="95" y="133"/>
                  <a:pt x="95" y="133"/>
                </a:cubicBezTo>
                <a:cubicBezTo>
                  <a:pt x="94" y="147"/>
                  <a:pt x="94" y="147"/>
                  <a:pt x="94" y="147"/>
                </a:cubicBezTo>
                <a:cubicBezTo>
                  <a:pt x="94" y="147"/>
                  <a:pt x="94" y="147"/>
                  <a:pt x="94" y="147"/>
                </a:cubicBezTo>
                <a:cubicBezTo>
                  <a:pt x="93" y="147"/>
                  <a:pt x="93" y="147"/>
                  <a:pt x="93" y="147"/>
                </a:cubicBezTo>
                <a:cubicBezTo>
                  <a:pt x="90" y="160"/>
                  <a:pt x="90" y="160"/>
                  <a:pt x="90" y="160"/>
                </a:cubicBezTo>
                <a:cubicBezTo>
                  <a:pt x="96" y="166"/>
                  <a:pt x="96" y="166"/>
                  <a:pt x="96" y="166"/>
                </a:cubicBezTo>
                <a:cubicBezTo>
                  <a:pt x="104" y="162"/>
                  <a:pt x="104" y="162"/>
                  <a:pt x="104" y="162"/>
                </a:cubicBezTo>
                <a:cubicBezTo>
                  <a:pt x="111" y="155"/>
                  <a:pt x="111" y="155"/>
                  <a:pt x="111" y="155"/>
                </a:cubicBezTo>
                <a:cubicBezTo>
                  <a:pt x="113" y="156"/>
                  <a:pt x="113" y="156"/>
                  <a:pt x="113" y="156"/>
                </a:cubicBezTo>
                <a:cubicBezTo>
                  <a:pt x="119" y="158"/>
                  <a:pt x="119" y="158"/>
                  <a:pt x="119" y="158"/>
                </a:cubicBezTo>
                <a:cubicBezTo>
                  <a:pt x="119" y="158"/>
                  <a:pt x="119" y="158"/>
                  <a:pt x="119" y="158"/>
                </a:cubicBezTo>
                <a:cubicBezTo>
                  <a:pt x="119" y="158"/>
                  <a:pt x="119" y="158"/>
                  <a:pt x="119" y="158"/>
                </a:cubicBezTo>
                <a:cubicBezTo>
                  <a:pt x="126" y="164"/>
                  <a:pt x="126" y="164"/>
                  <a:pt x="126" y="164"/>
                </a:cubicBezTo>
                <a:cubicBezTo>
                  <a:pt x="134" y="163"/>
                  <a:pt x="134" y="163"/>
                  <a:pt x="134" y="163"/>
                </a:cubicBezTo>
                <a:cubicBezTo>
                  <a:pt x="140" y="161"/>
                  <a:pt x="143" y="163"/>
                  <a:pt x="145" y="167"/>
                </a:cubicBezTo>
                <a:cubicBezTo>
                  <a:pt x="145" y="172"/>
                  <a:pt x="145" y="172"/>
                  <a:pt x="145" y="172"/>
                </a:cubicBezTo>
                <a:cubicBezTo>
                  <a:pt x="146" y="173"/>
                  <a:pt x="146" y="173"/>
                  <a:pt x="146" y="173"/>
                </a:cubicBezTo>
                <a:cubicBezTo>
                  <a:pt x="155" y="175"/>
                  <a:pt x="155" y="175"/>
                  <a:pt x="155" y="175"/>
                </a:cubicBezTo>
                <a:cubicBezTo>
                  <a:pt x="158" y="167"/>
                  <a:pt x="158" y="167"/>
                  <a:pt x="158" y="167"/>
                </a:cubicBezTo>
                <a:cubicBezTo>
                  <a:pt x="158" y="164"/>
                  <a:pt x="158" y="164"/>
                  <a:pt x="158" y="164"/>
                </a:cubicBezTo>
                <a:cubicBezTo>
                  <a:pt x="158" y="162"/>
                  <a:pt x="159" y="160"/>
                  <a:pt x="161" y="159"/>
                </a:cubicBezTo>
                <a:cubicBezTo>
                  <a:pt x="166" y="160"/>
                  <a:pt x="166" y="160"/>
                  <a:pt x="166" y="160"/>
                </a:cubicBezTo>
                <a:cubicBezTo>
                  <a:pt x="172" y="163"/>
                  <a:pt x="175" y="167"/>
                  <a:pt x="175" y="172"/>
                </a:cubicBezTo>
                <a:cubicBezTo>
                  <a:pt x="175" y="176"/>
                  <a:pt x="175" y="176"/>
                  <a:pt x="175" y="176"/>
                </a:cubicBezTo>
                <a:cubicBezTo>
                  <a:pt x="175" y="183"/>
                  <a:pt x="175" y="183"/>
                  <a:pt x="175" y="183"/>
                </a:cubicBezTo>
                <a:cubicBezTo>
                  <a:pt x="181" y="193"/>
                  <a:pt x="181" y="193"/>
                  <a:pt x="181" y="193"/>
                </a:cubicBezTo>
                <a:cubicBezTo>
                  <a:pt x="189" y="201"/>
                  <a:pt x="189" y="201"/>
                  <a:pt x="189" y="201"/>
                </a:cubicBezTo>
                <a:cubicBezTo>
                  <a:pt x="192" y="204"/>
                  <a:pt x="195" y="206"/>
                  <a:pt x="198" y="207"/>
                </a:cubicBezTo>
                <a:cubicBezTo>
                  <a:pt x="199" y="207"/>
                  <a:pt x="199" y="207"/>
                  <a:pt x="199" y="207"/>
                </a:cubicBezTo>
                <a:cubicBezTo>
                  <a:pt x="201" y="208"/>
                  <a:pt x="202" y="211"/>
                  <a:pt x="202" y="218"/>
                </a:cubicBezTo>
                <a:cubicBezTo>
                  <a:pt x="202" y="245"/>
                  <a:pt x="202" y="245"/>
                  <a:pt x="202" y="245"/>
                </a:cubicBezTo>
                <a:cubicBezTo>
                  <a:pt x="203" y="248"/>
                  <a:pt x="205" y="249"/>
                  <a:pt x="207" y="250"/>
                </a:cubicBezTo>
                <a:cubicBezTo>
                  <a:pt x="208" y="250"/>
                  <a:pt x="208" y="250"/>
                  <a:pt x="208" y="250"/>
                </a:cubicBezTo>
                <a:cubicBezTo>
                  <a:pt x="212" y="248"/>
                  <a:pt x="214" y="249"/>
                  <a:pt x="217" y="252"/>
                </a:cubicBezTo>
                <a:cubicBezTo>
                  <a:pt x="219" y="253"/>
                  <a:pt x="219" y="253"/>
                  <a:pt x="219" y="253"/>
                </a:cubicBezTo>
                <a:cubicBezTo>
                  <a:pt x="222" y="254"/>
                  <a:pt x="225" y="256"/>
                  <a:pt x="225" y="261"/>
                </a:cubicBezTo>
                <a:cubicBezTo>
                  <a:pt x="226" y="276"/>
                  <a:pt x="226" y="276"/>
                  <a:pt x="226" y="276"/>
                </a:cubicBezTo>
                <a:cubicBezTo>
                  <a:pt x="240" y="248"/>
                  <a:pt x="240" y="248"/>
                  <a:pt x="240" y="248"/>
                </a:cubicBezTo>
                <a:cubicBezTo>
                  <a:pt x="245" y="232"/>
                  <a:pt x="249" y="223"/>
                  <a:pt x="256" y="222"/>
                </a:cubicBezTo>
                <a:cubicBezTo>
                  <a:pt x="262" y="220"/>
                  <a:pt x="270" y="223"/>
                  <a:pt x="281" y="229"/>
                </a:cubicBezTo>
                <a:cubicBezTo>
                  <a:pt x="320" y="232"/>
                  <a:pt x="320" y="232"/>
                  <a:pt x="320" y="232"/>
                </a:cubicBezTo>
                <a:cubicBezTo>
                  <a:pt x="322" y="224"/>
                  <a:pt x="322" y="224"/>
                  <a:pt x="322" y="224"/>
                </a:cubicBezTo>
                <a:cubicBezTo>
                  <a:pt x="303" y="206"/>
                  <a:pt x="303" y="206"/>
                  <a:pt x="303" y="206"/>
                </a:cubicBezTo>
                <a:cubicBezTo>
                  <a:pt x="295" y="201"/>
                  <a:pt x="291" y="198"/>
                  <a:pt x="293" y="195"/>
                </a:cubicBezTo>
                <a:cubicBezTo>
                  <a:pt x="306" y="196"/>
                  <a:pt x="306" y="196"/>
                  <a:pt x="306" y="196"/>
                </a:cubicBezTo>
                <a:cubicBezTo>
                  <a:pt x="319" y="200"/>
                  <a:pt x="331" y="193"/>
                  <a:pt x="343" y="172"/>
                </a:cubicBezTo>
                <a:cubicBezTo>
                  <a:pt x="343" y="172"/>
                  <a:pt x="343" y="172"/>
                  <a:pt x="343" y="172"/>
                </a:cubicBezTo>
                <a:cubicBezTo>
                  <a:pt x="344" y="172"/>
                  <a:pt x="344" y="172"/>
                  <a:pt x="344" y="172"/>
                </a:cubicBezTo>
                <a:cubicBezTo>
                  <a:pt x="357" y="160"/>
                  <a:pt x="357" y="160"/>
                  <a:pt x="357" y="160"/>
                </a:cubicBezTo>
                <a:cubicBezTo>
                  <a:pt x="359" y="132"/>
                  <a:pt x="359" y="132"/>
                  <a:pt x="359" y="132"/>
                </a:cubicBezTo>
                <a:cubicBezTo>
                  <a:pt x="359" y="129"/>
                  <a:pt x="359" y="129"/>
                  <a:pt x="359" y="129"/>
                </a:cubicBezTo>
                <a:cubicBezTo>
                  <a:pt x="361" y="129"/>
                  <a:pt x="361" y="129"/>
                  <a:pt x="361" y="129"/>
                </a:cubicBezTo>
                <a:cubicBezTo>
                  <a:pt x="362" y="129"/>
                  <a:pt x="362" y="129"/>
                  <a:pt x="362" y="129"/>
                </a:cubicBezTo>
                <a:cubicBezTo>
                  <a:pt x="372" y="126"/>
                  <a:pt x="372" y="126"/>
                  <a:pt x="372" y="126"/>
                </a:cubicBezTo>
                <a:cubicBezTo>
                  <a:pt x="374" y="126"/>
                  <a:pt x="374" y="126"/>
                  <a:pt x="374" y="126"/>
                </a:cubicBezTo>
                <a:cubicBezTo>
                  <a:pt x="375" y="127"/>
                  <a:pt x="375" y="127"/>
                  <a:pt x="375" y="127"/>
                </a:cubicBezTo>
                <a:cubicBezTo>
                  <a:pt x="375" y="127"/>
                  <a:pt x="375" y="127"/>
                  <a:pt x="375" y="127"/>
                </a:cubicBezTo>
                <a:cubicBezTo>
                  <a:pt x="396" y="150"/>
                  <a:pt x="396" y="150"/>
                  <a:pt x="396" y="150"/>
                </a:cubicBezTo>
                <a:cubicBezTo>
                  <a:pt x="402" y="147"/>
                  <a:pt x="402" y="147"/>
                  <a:pt x="402" y="147"/>
                </a:cubicBezTo>
                <a:cubicBezTo>
                  <a:pt x="404" y="144"/>
                  <a:pt x="404" y="144"/>
                  <a:pt x="404" y="144"/>
                </a:cubicBezTo>
                <a:cubicBezTo>
                  <a:pt x="392" y="133"/>
                  <a:pt x="392" y="133"/>
                  <a:pt x="392" y="133"/>
                </a:cubicBezTo>
                <a:cubicBezTo>
                  <a:pt x="390" y="132"/>
                  <a:pt x="390" y="132"/>
                  <a:pt x="390" y="132"/>
                </a:cubicBezTo>
                <a:cubicBezTo>
                  <a:pt x="389" y="130"/>
                  <a:pt x="389" y="130"/>
                  <a:pt x="389" y="130"/>
                </a:cubicBezTo>
                <a:cubicBezTo>
                  <a:pt x="407" y="119"/>
                  <a:pt x="407" y="119"/>
                  <a:pt x="407" y="119"/>
                </a:cubicBezTo>
                <a:cubicBezTo>
                  <a:pt x="405" y="94"/>
                  <a:pt x="405" y="94"/>
                  <a:pt x="405" y="94"/>
                </a:cubicBezTo>
                <a:cubicBezTo>
                  <a:pt x="398" y="95"/>
                  <a:pt x="398" y="95"/>
                  <a:pt x="398" y="95"/>
                </a:cubicBezTo>
                <a:cubicBezTo>
                  <a:pt x="398" y="95"/>
                  <a:pt x="398" y="95"/>
                  <a:pt x="398" y="95"/>
                </a:cubicBezTo>
                <a:cubicBezTo>
                  <a:pt x="398" y="95"/>
                  <a:pt x="398" y="95"/>
                  <a:pt x="398" y="95"/>
                </a:cubicBezTo>
                <a:cubicBezTo>
                  <a:pt x="388" y="90"/>
                  <a:pt x="388" y="90"/>
                  <a:pt x="388" y="90"/>
                </a:cubicBezTo>
                <a:cubicBezTo>
                  <a:pt x="384" y="90"/>
                  <a:pt x="379" y="87"/>
                  <a:pt x="372" y="83"/>
                </a:cubicBezTo>
                <a:cubicBezTo>
                  <a:pt x="368" y="81"/>
                  <a:pt x="366" y="79"/>
                  <a:pt x="366" y="77"/>
                </a:cubicBezTo>
                <a:cubicBezTo>
                  <a:pt x="366" y="78"/>
                  <a:pt x="366" y="78"/>
                  <a:pt x="366" y="78"/>
                </a:cubicBezTo>
                <a:cubicBezTo>
                  <a:pt x="366" y="80"/>
                  <a:pt x="365" y="81"/>
                  <a:pt x="364" y="82"/>
                </a:cubicBezTo>
                <a:cubicBezTo>
                  <a:pt x="362" y="83"/>
                  <a:pt x="360" y="84"/>
                  <a:pt x="356" y="84"/>
                </a:cubicBezTo>
                <a:cubicBezTo>
                  <a:pt x="355" y="84"/>
                  <a:pt x="355" y="84"/>
                  <a:pt x="355" y="84"/>
                </a:cubicBezTo>
                <a:cubicBezTo>
                  <a:pt x="354" y="83"/>
                  <a:pt x="354" y="83"/>
                  <a:pt x="354" y="83"/>
                </a:cubicBezTo>
                <a:cubicBezTo>
                  <a:pt x="354" y="83"/>
                  <a:pt x="354" y="83"/>
                  <a:pt x="354" y="83"/>
                </a:cubicBezTo>
                <a:cubicBezTo>
                  <a:pt x="345" y="77"/>
                  <a:pt x="345" y="77"/>
                  <a:pt x="345" y="77"/>
                </a:cubicBezTo>
                <a:cubicBezTo>
                  <a:pt x="338" y="83"/>
                  <a:pt x="338" y="83"/>
                  <a:pt x="338" y="83"/>
                </a:cubicBezTo>
                <a:cubicBezTo>
                  <a:pt x="334" y="86"/>
                  <a:pt x="332" y="89"/>
                  <a:pt x="332" y="91"/>
                </a:cubicBezTo>
                <a:cubicBezTo>
                  <a:pt x="336" y="99"/>
                  <a:pt x="336" y="99"/>
                  <a:pt x="336" y="99"/>
                </a:cubicBezTo>
                <a:cubicBezTo>
                  <a:pt x="337" y="101"/>
                  <a:pt x="337" y="102"/>
                  <a:pt x="337" y="104"/>
                </a:cubicBezTo>
                <a:cubicBezTo>
                  <a:pt x="336" y="106"/>
                  <a:pt x="333" y="108"/>
                  <a:pt x="328" y="109"/>
                </a:cubicBezTo>
                <a:cubicBezTo>
                  <a:pt x="325" y="110"/>
                  <a:pt x="325" y="110"/>
                  <a:pt x="325" y="110"/>
                </a:cubicBezTo>
                <a:cubicBezTo>
                  <a:pt x="320" y="112"/>
                  <a:pt x="317" y="111"/>
                  <a:pt x="314" y="108"/>
                </a:cubicBezTo>
                <a:cubicBezTo>
                  <a:pt x="313" y="106"/>
                  <a:pt x="313" y="106"/>
                  <a:pt x="313" y="106"/>
                </a:cubicBezTo>
                <a:cubicBezTo>
                  <a:pt x="297" y="90"/>
                  <a:pt x="297" y="90"/>
                  <a:pt x="297" y="90"/>
                </a:cubicBezTo>
                <a:cubicBezTo>
                  <a:pt x="290" y="87"/>
                  <a:pt x="286" y="84"/>
                  <a:pt x="284" y="81"/>
                </a:cubicBezTo>
                <a:cubicBezTo>
                  <a:pt x="283" y="79"/>
                  <a:pt x="282" y="77"/>
                  <a:pt x="283" y="76"/>
                </a:cubicBezTo>
                <a:cubicBezTo>
                  <a:pt x="282" y="70"/>
                  <a:pt x="281" y="67"/>
                  <a:pt x="280" y="65"/>
                </a:cubicBezTo>
                <a:cubicBezTo>
                  <a:pt x="277" y="67"/>
                  <a:pt x="277" y="67"/>
                  <a:pt x="277" y="67"/>
                </a:cubicBezTo>
                <a:cubicBezTo>
                  <a:pt x="276" y="68"/>
                  <a:pt x="276" y="68"/>
                  <a:pt x="276" y="68"/>
                </a:cubicBezTo>
                <a:cubicBezTo>
                  <a:pt x="276" y="70"/>
                  <a:pt x="277" y="72"/>
                  <a:pt x="279" y="74"/>
                </a:cubicBezTo>
                <a:cubicBezTo>
                  <a:pt x="279" y="75"/>
                  <a:pt x="279" y="75"/>
                  <a:pt x="279" y="75"/>
                </a:cubicBezTo>
                <a:cubicBezTo>
                  <a:pt x="280" y="76"/>
                  <a:pt x="280" y="76"/>
                  <a:pt x="280" y="76"/>
                </a:cubicBezTo>
                <a:cubicBezTo>
                  <a:pt x="279" y="77"/>
                  <a:pt x="279" y="77"/>
                  <a:pt x="279" y="77"/>
                </a:cubicBezTo>
                <a:cubicBezTo>
                  <a:pt x="271" y="91"/>
                  <a:pt x="271" y="91"/>
                  <a:pt x="271" y="91"/>
                </a:cubicBezTo>
                <a:cubicBezTo>
                  <a:pt x="257" y="88"/>
                  <a:pt x="257" y="88"/>
                  <a:pt x="257" y="88"/>
                </a:cubicBezTo>
                <a:cubicBezTo>
                  <a:pt x="254" y="86"/>
                  <a:pt x="254" y="86"/>
                  <a:pt x="254" y="86"/>
                </a:cubicBezTo>
                <a:cubicBezTo>
                  <a:pt x="254" y="86"/>
                  <a:pt x="254" y="86"/>
                  <a:pt x="254" y="86"/>
                </a:cubicBezTo>
                <a:cubicBezTo>
                  <a:pt x="254" y="84"/>
                  <a:pt x="254" y="84"/>
                  <a:pt x="254" y="84"/>
                </a:cubicBezTo>
                <a:cubicBezTo>
                  <a:pt x="255" y="82"/>
                  <a:pt x="255" y="79"/>
                  <a:pt x="254" y="76"/>
                </a:cubicBezTo>
                <a:cubicBezTo>
                  <a:pt x="252" y="71"/>
                  <a:pt x="252" y="71"/>
                  <a:pt x="252" y="71"/>
                </a:cubicBezTo>
                <a:cubicBezTo>
                  <a:pt x="240" y="62"/>
                  <a:pt x="240" y="62"/>
                  <a:pt x="240" y="62"/>
                </a:cubicBezTo>
                <a:cubicBezTo>
                  <a:pt x="240" y="62"/>
                  <a:pt x="240" y="62"/>
                  <a:pt x="240" y="62"/>
                </a:cubicBezTo>
                <a:cubicBezTo>
                  <a:pt x="239" y="64"/>
                  <a:pt x="237" y="64"/>
                  <a:pt x="236" y="64"/>
                </a:cubicBezTo>
                <a:cubicBezTo>
                  <a:pt x="225" y="63"/>
                  <a:pt x="225" y="63"/>
                  <a:pt x="225" y="63"/>
                </a:cubicBezTo>
                <a:cubicBezTo>
                  <a:pt x="222" y="62"/>
                  <a:pt x="219" y="62"/>
                  <a:pt x="218" y="59"/>
                </a:cubicBezTo>
                <a:cubicBezTo>
                  <a:pt x="217" y="58"/>
                  <a:pt x="217" y="56"/>
                  <a:pt x="218" y="53"/>
                </a:cubicBezTo>
                <a:cubicBezTo>
                  <a:pt x="219" y="51"/>
                  <a:pt x="219" y="51"/>
                  <a:pt x="219" y="51"/>
                </a:cubicBezTo>
                <a:cubicBezTo>
                  <a:pt x="214" y="42"/>
                  <a:pt x="214" y="42"/>
                  <a:pt x="214" y="42"/>
                </a:cubicBezTo>
                <a:cubicBezTo>
                  <a:pt x="193" y="44"/>
                  <a:pt x="193" y="44"/>
                  <a:pt x="193" y="44"/>
                </a:cubicBezTo>
                <a:cubicBezTo>
                  <a:pt x="194" y="47"/>
                  <a:pt x="193" y="48"/>
                  <a:pt x="192" y="51"/>
                </a:cubicBezTo>
                <a:cubicBezTo>
                  <a:pt x="191" y="53"/>
                  <a:pt x="189" y="53"/>
                  <a:pt x="187" y="53"/>
                </a:cubicBezTo>
                <a:cubicBezTo>
                  <a:pt x="184" y="55"/>
                  <a:pt x="180" y="53"/>
                  <a:pt x="177" y="50"/>
                </a:cubicBezTo>
                <a:cubicBezTo>
                  <a:pt x="177" y="50"/>
                  <a:pt x="177" y="50"/>
                  <a:pt x="177" y="50"/>
                </a:cubicBezTo>
                <a:cubicBezTo>
                  <a:pt x="177" y="50"/>
                  <a:pt x="177" y="50"/>
                  <a:pt x="177" y="50"/>
                </a:cubicBezTo>
                <a:cubicBezTo>
                  <a:pt x="172" y="44"/>
                  <a:pt x="170" y="40"/>
                  <a:pt x="170" y="36"/>
                </a:cubicBezTo>
                <a:cubicBezTo>
                  <a:pt x="166" y="30"/>
                  <a:pt x="166" y="30"/>
                  <a:pt x="166" y="30"/>
                </a:cubicBezTo>
                <a:cubicBezTo>
                  <a:pt x="160" y="34"/>
                  <a:pt x="160" y="34"/>
                  <a:pt x="160" y="34"/>
                </a:cubicBezTo>
                <a:cubicBezTo>
                  <a:pt x="154" y="38"/>
                  <a:pt x="150" y="38"/>
                  <a:pt x="149" y="35"/>
                </a:cubicBezTo>
                <a:cubicBezTo>
                  <a:pt x="146" y="34"/>
                  <a:pt x="146" y="34"/>
                  <a:pt x="146" y="34"/>
                </a:cubicBezTo>
                <a:cubicBezTo>
                  <a:pt x="140" y="35"/>
                  <a:pt x="140" y="35"/>
                  <a:pt x="140" y="35"/>
                </a:cubicBezTo>
                <a:cubicBezTo>
                  <a:pt x="124" y="41"/>
                  <a:pt x="124" y="41"/>
                  <a:pt x="124" y="41"/>
                </a:cubicBezTo>
                <a:cubicBezTo>
                  <a:pt x="120" y="43"/>
                  <a:pt x="117" y="44"/>
                  <a:pt x="115" y="44"/>
                </a:cubicBezTo>
                <a:cubicBezTo>
                  <a:pt x="113" y="44"/>
                  <a:pt x="113" y="44"/>
                  <a:pt x="113" y="44"/>
                </a:cubicBezTo>
                <a:cubicBezTo>
                  <a:pt x="107" y="44"/>
                  <a:pt x="103" y="42"/>
                  <a:pt x="101" y="39"/>
                </a:cubicBezTo>
                <a:cubicBezTo>
                  <a:pt x="91" y="31"/>
                  <a:pt x="91" y="31"/>
                  <a:pt x="91" y="31"/>
                </a:cubicBezTo>
                <a:lnTo>
                  <a:pt x="79" y="13"/>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66" name="Freeform 31"/>
          <p:cNvSpPr/>
          <p:nvPr/>
        </p:nvSpPr>
        <p:spPr>
          <a:xfrm>
            <a:off x="5314950" y="1144588"/>
            <a:ext cx="1360488" cy="1238250"/>
          </a:xfrm>
          <a:custGeom>
            <a:avLst/>
            <a:gdLst>
              <a:gd name="txL" fmla="*/ 0 w 546"/>
              <a:gd name="txT" fmla="*/ 0 h 497"/>
              <a:gd name="txR" fmla="*/ 546 w 546"/>
              <a:gd name="txB" fmla="*/ 497 h 497"/>
            </a:gdLst>
            <a:ahLst/>
            <a:cxnLst>
              <a:cxn ang="0">
                <a:pos x="2147483647" y="1433891279"/>
              </a:cxn>
              <a:cxn ang="0">
                <a:pos x="2147483647" y="1117317609"/>
              </a:cxn>
              <a:cxn ang="0">
                <a:pos x="2147483647" y="1433891279"/>
              </a:cxn>
              <a:cxn ang="0">
                <a:pos x="2147483647" y="1520792988"/>
              </a:cxn>
              <a:cxn ang="0">
                <a:pos x="2147483647" y="1589073614"/>
              </a:cxn>
              <a:cxn ang="0">
                <a:pos x="2147483647" y="1433891279"/>
              </a:cxn>
              <a:cxn ang="0">
                <a:pos x="2147483647" y="1334572193"/>
              </a:cxn>
              <a:cxn ang="0">
                <a:pos x="2147483647" y="1235255287"/>
              </a:cxn>
              <a:cxn ang="0">
                <a:pos x="1577022291" y="1111108920"/>
              </a:cxn>
              <a:cxn ang="0">
                <a:pos x="1210707012" y="533830279"/>
              </a:cxn>
              <a:cxn ang="0">
                <a:pos x="502909553" y="74486843"/>
              </a:cxn>
              <a:cxn ang="0">
                <a:pos x="37251450" y="130352602"/>
              </a:cxn>
              <a:cxn ang="0">
                <a:pos x="37251450" y="186218382"/>
              </a:cxn>
              <a:cxn ang="0">
                <a:pos x="6209406" y="260707696"/>
              </a:cxn>
              <a:cxn ang="0">
                <a:pos x="43460864" y="422098798"/>
              </a:cxn>
              <a:cxn ang="0">
                <a:pos x="192471668" y="347609483"/>
              </a:cxn>
              <a:cxn ang="0">
                <a:pos x="353898807" y="459340964"/>
              </a:cxn>
              <a:cxn ang="0">
                <a:pos x="564996117" y="720048738"/>
              </a:cxn>
              <a:cxn ang="0">
                <a:pos x="695378807" y="614523299"/>
              </a:cxn>
              <a:cxn ang="0">
                <a:pos x="918894925" y="484170735"/>
              </a:cxn>
              <a:cxn ang="0">
                <a:pos x="1080321986" y="664182998"/>
              </a:cxn>
              <a:cxn ang="0">
                <a:pos x="1123782831" y="937305502"/>
              </a:cxn>
              <a:cxn ang="0">
                <a:pos x="1136201639" y="1235255287"/>
              </a:cxn>
              <a:cxn ang="0">
                <a:pos x="1092740794" y="1353195767"/>
              </a:cxn>
              <a:cxn ang="0">
                <a:pos x="1055486862" y="1402852819"/>
              </a:cxn>
              <a:cxn ang="0">
                <a:pos x="1074112582" y="1576658729"/>
              </a:cxn>
              <a:cxn ang="0">
                <a:pos x="1030651738" y="1731841064"/>
              </a:cxn>
              <a:cxn ang="0">
                <a:pos x="894059800" y="1707011292"/>
              </a:cxn>
              <a:cxn ang="0">
                <a:pos x="788512391" y="1918061859"/>
              </a:cxn>
              <a:cxn ang="0">
                <a:pos x="639501490" y="2054623111"/>
              </a:cxn>
              <a:cxn ang="0">
                <a:pos x="751258459" y="2147483647"/>
              </a:cxn>
              <a:cxn ang="0">
                <a:pos x="850598956" y="2147483647"/>
              </a:cxn>
              <a:cxn ang="0">
                <a:pos x="1030651738" y="2147483647"/>
              </a:cxn>
              <a:cxn ang="0">
                <a:pos x="1111366515" y="2147483647"/>
              </a:cxn>
              <a:cxn ang="0">
                <a:pos x="1254167856" y="2147483647"/>
              </a:cxn>
              <a:cxn ang="0">
                <a:pos x="1446639757" y="2147483647"/>
              </a:cxn>
              <a:cxn ang="0">
                <a:pos x="1577022291" y="2147483647"/>
              </a:cxn>
              <a:cxn ang="0">
                <a:pos x="1663943980" y="2147483647"/>
              </a:cxn>
              <a:cxn ang="0">
                <a:pos x="1694988508" y="2147483647"/>
              </a:cxn>
              <a:cxn ang="0">
                <a:pos x="1881250694" y="2147483647"/>
              </a:cxn>
              <a:cxn ang="0">
                <a:pos x="1937130346" y="2147483647"/>
              </a:cxn>
              <a:cxn ang="0">
                <a:pos x="1986800595"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46" h="497">
                <a:moveTo>
                  <a:pt x="543" y="292"/>
                </a:moveTo>
                <a:cubicBezTo>
                  <a:pt x="534" y="232"/>
                  <a:pt x="534" y="232"/>
                  <a:pt x="534" y="232"/>
                </a:cubicBezTo>
                <a:cubicBezTo>
                  <a:pt x="535" y="231"/>
                  <a:pt x="535" y="231"/>
                  <a:pt x="535" y="231"/>
                </a:cubicBezTo>
                <a:cubicBezTo>
                  <a:pt x="536" y="231"/>
                  <a:pt x="536" y="231"/>
                  <a:pt x="536" y="231"/>
                </a:cubicBezTo>
                <a:cubicBezTo>
                  <a:pt x="540" y="224"/>
                  <a:pt x="542" y="219"/>
                  <a:pt x="541" y="214"/>
                </a:cubicBezTo>
                <a:cubicBezTo>
                  <a:pt x="539" y="211"/>
                  <a:pt x="539" y="211"/>
                  <a:pt x="539" y="211"/>
                </a:cubicBezTo>
                <a:cubicBezTo>
                  <a:pt x="532" y="207"/>
                  <a:pt x="529" y="197"/>
                  <a:pt x="531" y="180"/>
                </a:cubicBezTo>
                <a:cubicBezTo>
                  <a:pt x="525" y="180"/>
                  <a:pt x="525" y="180"/>
                  <a:pt x="525" y="180"/>
                </a:cubicBezTo>
                <a:cubicBezTo>
                  <a:pt x="521" y="180"/>
                  <a:pt x="516" y="182"/>
                  <a:pt x="511" y="185"/>
                </a:cubicBezTo>
                <a:cubicBezTo>
                  <a:pt x="506" y="188"/>
                  <a:pt x="503" y="193"/>
                  <a:pt x="503" y="196"/>
                </a:cubicBezTo>
                <a:cubicBezTo>
                  <a:pt x="500" y="203"/>
                  <a:pt x="492" y="208"/>
                  <a:pt x="479" y="212"/>
                </a:cubicBezTo>
                <a:cubicBezTo>
                  <a:pt x="476" y="231"/>
                  <a:pt x="476" y="231"/>
                  <a:pt x="476" y="231"/>
                </a:cubicBezTo>
                <a:cubicBezTo>
                  <a:pt x="476" y="231"/>
                  <a:pt x="476" y="231"/>
                  <a:pt x="476" y="231"/>
                </a:cubicBezTo>
                <a:cubicBezTo>
                  <a:pt x="475" y="232"/>
                  <a:pt x="475" y="232"/>
                  <a:pt x="475" y="232"/>
                </a:cubicBezTo>
                <a:cubicBezTo>
                  <a:pt x="469" y="244"/>
                  <a:pt x="469" y="244"/>
                  <a:pt x="469" y="244"/>
                </a:cubicBezTo>
                <a:cubicBezTo>
                  <a:pt x="468" y="245"/>
                  <a:pt x="468" y="245"/>
                  <a:pt x="468" y="245"/>
                </a:cubicBezTo>
                <a:cubicBezTo>
                  <a:pt x="468" y="245"/>
                  <a:pt x="468" y="245"/>
                  <a:pt x="468" y="245"/>
                </a:cubicBezTo>
                <a:cubicBezTo>
                  <a:pt x="467" y="245"/>
                  <a:pt x="467" y="245"/>
                  <a:pt x="467" y="245"/>
                </a:cubicBezTo>
                <a:cubicBezTo>
                  <a:pt x="407" y="256"/>
                  <a:pt x="407" y="256"/>
                  <a:pt x="407" y="256"/>
                </a:cubicBezTo>
                <a:cubicBezTo>
                  <a:pt x="406" y="256"/>
                  <a:pt x="406" y="256"/>
                  <a:pt x="406" y="256"/>
                </a:cubicBezTo>
                <a:cubicBezTo>
                  <a:pt x="404" y="256"/>
                  <a:pt x="404" y="256"/>
                  <a:pt x="404" y="256"/>
                </a:cubicBezTo>
                <a:cubicBezTo>
                  <a:pt x="404" y="255"/>
                  <a:pt x="404" y="255"/>
                  <a:pt x="404" y="255"/>
                </a:cubicBezTo>
                <a:cubicBezTo>
                  <a:pt x="387" y="236"/>
                  <a:pt x="387" y="236"/>
                  <a:pt x="387" y="236"/>
                </a:cubicBezTo>
                <a:cubicBezTo>
                  <a:pt x="392" y="231"/>
                  <a:pt x="392" y="231"/>
                  <a:pt x="392" y="231"/>
                </a:cubicBezTo>
                <a:cubicBezTo>
                  <a:pt x="386" y="222"/>
                  <a:pt x="386" y="222"/>
                  <a:pt x="386" y="222"/>
                </a:cubicBezTo>
                <a:cubicBezTo>
                  <a:pt x="377" y="216"/>
                  <a:pt x="377" y="216"/>
                  <a:pt x="377" y="216"/>
                </a:cubicBezTo>
                <a:cubicBezTo>
                  <a:pt x="376" y="215"/>
                  <a:pt x="376" y="215"/>
                  <a:pt x="376" y="215"/>
                </a:cubicBezTo>
                <a:cubicBezTo>
                  <a:pt x="376" y="215"/>
                  <a:pt x="376" y="215"/>
                  <a:pt x="376" y="215"/>
                </a:cubicBezTo>
                <a:cubicBezTo>
                  <a:pt x="376" y="214"/>
                  <a:pt x="376" y="214"/>
                  <a:pt x="376" y="214"/>
                </a:cubicBezTo>
                <a:cubicBezTo>
                  <a:pt x="376" y="214"/>
                  <a:pt x="376" y="214"/>
                  <a:pt x="376" y="214"/>
                </a:cubicBezTo>
                <a:cubicBezTo>
                  <a:pt x="373" y="197"/>
                  <a:pt x="373" y="197"/>
                  <a:pt x="373" y="197"/>
                </a:cubicBezTo>
                <a:cubicBezTo>
                  <a:pt x="357" y="199"/>
                  <a:pt x="357" y="199"/>
                  <a:pt x="357" y="199"/>
                </a:cubicBezTo>
                <a:cubicBezTo>
                  <a:pt x="356" y="197"/>
                  <a:pt x="356" y="197"/>
                  <a:pt x="356" y="197"/>
                </a:cubicBezTo>
                <a:cubicBezTo>
                  <a:pt x="343" y="190"/>
                  <a:pt x="343" y="190"/>
                  <a:pt x="343" y="190"/>
                </a:cubicBezTo>
                <a:cubicBezTo>
                  <a:pt x="295" y="181"/>
                  <a:pt x="295" y="181"/>
                  <a:pt x="295" y="181"/>
                </a:cubicBezTo>
                <a:cubicBezTo>
                  <a:pt x="254" y="179"/>
                  <a:pt x="254" y="179"/>
                  <a:pt x="254" y="179"/>
                </a:cubicBezTo>
                <a:cubicBezTo>
                  <a:pt x="253" y="180"/>
                  <a:pt x="253" y="180"/>
                  <a:pt x="253" y="180"/>
                </a:cubicBezTo>
                <a:cubicBezTo>
                  <a:pt x="251" y="180"/>
                  <a:pt x="250" y="180"/>
                  <a:pt x="250" y="179"/>
                </a:cubicBezTo>
                <a:cubicBezTo>
                  <a:pt x="227" y="126"/>
                  <a:pt x="227" y="126"/>
                  <a:pt x="227" y="126"/>
                </a:cubicBezTo>
                <a:cubicBezTo>
                  <a:pt x="224" y="122"/>
                  <a:pt x="214" y="109"/>
                  <a:pt x="195" y="86"/>
                </a:cubicBezTo>
                <a:cubicBezTo>
                  <a:pt x="177" y="63"/>
                  <a:pt x="166" y="51"/>
                  <a:pt x="163" y="49"/>
                </a:cubicBezTo>
                <a:cubicBezTo>
                  <a:pt x="129" y="15"/>
                  <a:pt x="129" y="15"/>
                  <a:pt x="129" y="15"/>
                </a:cubicBezTo>
                <a:cubicBezTo>
                  <a:pt x="124" y="12"/>
                  <a:pt x="124" y="12"/>
                  <a:pt x="124" y="12"/>
                </a:cubicBezTo>
                <a:cubicBezTo>
                  <a:pt x="81" y="12"/>
                  <a:pt x="81" y="12"/>
                  <a:pt x="81" y="12"/>
                </a:cubicBezTo>
                <a:cubicBezTo>
                  <a:pt x="81" y="12"/>
                  <a:pt x="81" y="12"/>
                  <a:pt x="81" y="12"/>
                </a:cubicBezTo>
                <a:cubicBezTo>
                  <a:pt x="80" y="10"/>
                  <a:pt x="80" y="10"/>
                  <a:pt x="80" y="10"/>
                </a:cubicBezTo>
                <a:cubicBezTo>
                  <a:pt x="75" y="7"/>
                  <a:pt x="69" y="4"/>
                  <a:pt x="60" y="3"/>
                </a:cubicBezTo>
                <a:cubicBezTo>
                  <a:pt x="52" y="0"/>
                  <a:pt x="34" y="6"/>
                  <a:pt x="6" y="21"/>
                </a:cubicBezTo>
                <a:cubicBezTo>
                  <a:pt x="4" y="21"/>
                  <a:pt x="4" y="21"/>
                  <a:pt x="4" y="21"/>
                </a:cubicBezTo>
                <a:cubicBezTo>
                  <a:pt x="6" y="30"/>
                  <a:pt x="6" y="30"/>
                  <a:pt x="6" y="30"/>
                </a:cubicBezTo>
                <a:cubicBezTo>
                  <a:pt x="6" y="30"/>
                  <a:pt x="6" y="30"/>
                  <a:pt x="6" y="30"/>
                </a:cubicBezTo>
                <a:cubicBezTo>
                  <a:pt x="6" y="30"/>
                  <a:pt x="6" y="30"/>
                  <a:pt x="6" y="30"/>
                </a:cubicBezTo>
                <a:cubicBezTo>
                  <a:pt x="6" y="30"/>
                  <a:pt x="6" y="30"/>
                  <a:pt x="6" y="30"/>
                </a:cubicBezTo>
                <a:cubicBezTo>
                  <a:pt x="6" y="32"/>
                  <a:pt x="6" y="32"/>
                  <a:pt x="6" y="32"/>
                </a:cubicBezTo>
                <a:cubicBezTo>
                  <a:pt x="1" y="41"/>
                  <a:pt x="1" y="41"/>
                  <a:pt x="1" y="41"/>
                </a:cubicBezTo>
                <a:cubicBezTo>
                  <a:pt x="1" y="42"/>
                  <a:pt x="1" y="42"/>
                  <a:pt x="1" y="42"/>
                </a:cubicBezTo>
                <a:cubicBezTo>
                  <a:pt x="0" y="42"/>
                  <a:pt x="0" y="42"/>
                  <a:pt x="0" y="42"/>
                </a:cubicBezTo>
                <a:cubicBezTo>
                  <a:pt x="0" y="49"/>
                  <a:pt x="0" y="49"/>
                  <a:pt x="0" y="49"/>
                </a:cubicBezTo>
                <a:cubicBezTo>
                  <a:pt x="0" y="54"/>
                  <a:pt x="1" y="60"/>
                  <a:pt x="3" y="65"/>
                </a:cubicBezTo>
                <a:cubicBezTo>
                  <a:pt x="7" y="68"/>
                  <a:pt x="7" y="68"/>
                  <a:pt x="7" y="68"/>
                </a:cubicBezTo>
                <a:cubicBezTo>
                  <a:pt x="16" y="68"/>
                  <a:pt x="16" y="68"/>
                  <a:pt x="16" y="68"/>
                </a:cubicBezTo>
                <a:cubicBezTo>
                  <a:pt x="24" y="69"/>
                  <a:pt x="24" y="69"/>
                  <a:pt x="24" y="69"/>
                </a:cubicBezTo>
                <a:cubicBezTo>
                  <a:pt x="27" y="67"/>
                  <a:pt x="27" y="67"/>
                  <a:pt x="27" y="67"/>
                </a:cubicBezTo>
                <a:cubicBezTo>
                  <a:pt x="27" y="61"/>
                  <a:pt x="29" y="57"/>
                  <a:pt x="31" y="56"/>
                </a:cubicBezTo>
                <a:cubicBezTo>
                  <a:pt x="37" y="56"/>
                  <a:pt x="37" y="56"/>
                  <a:pt x="37" y="56"/>
                </a:cubicBezTo>
                <a:cubicBezTo>
                  <a:pt x="58" y="62"/>
                  <a:pt x="58" y="62"/>
                  <a:pt x="58" y="62"/>
                </a:cubicBezTo>
                <a:cubicBezTo>
                  <a:pt x="63" y="63"/>
                  <a:pt x="63" y="63"/>
                  <a:pt x="63" y="63"/>
                </a:cubicBezTo>
                <a:cubicBezTo>
                  <a:pt x="57" y="74"/>
                  <a:pt x="57" y="74"/>
                  <a:pt x="57" y="74"/>
                </a:cubicBezTo>
                <a:cubicBezTo>
                  <a:pt x="57" y="88"/>
                  <a:pt x="57" y="88"/>
                  <a:pt x="57" y="88"/>
                </a:cubicBezTo>
                <a:cubicBezTo>
                  <a:pt x="57" y="91"/>
                  <a:pt x="62" y="98"/>
                  <a:pt x="73" y="109"/>
                </a:cubicBezTo>
                <a:cubicBezTo>
                  <a:pt x="80" y="114"/>
                  <a:pt x="84" y="116"/>
                  <a:pt x="88" y="117"/>
                </a:cubicBezTo>
                <a:cubicBezTo>
                  <a:pt x="91" y="116"/>
                  <a:pt x="91" y="116"/>
                  <a:pt x="91" y="116"/>
                </a:cubicBezTo>
                <a:cubicBezTo>
                  <a:pt x="94" y="115"/>
                  <a:pt x="94" y="115"/>
                  <a:pt x="94" y="115"/>
                </a:cubicBezTo>
                <a:cubicBezTo>
                  <a:pt x="104" y="105"/>
                  <a:pt x="104" y="105"/>
                  <a:pt x="104" y="105"/>
                </a:cubicBezTo>
                <a:cubicBezTo>
                  <a:pt x="112" y="100"/>
                  <a:pt x="112" y="100"/>
                  <a:pt x="112" y="100"/>
                </a:cubicBezTo>
                <a:cubicBezTo>
                  <a:pt x="112" y="99"/>
                  <a:pt x="112" y="99"/>
                  <a:pt x="112" y="99"/>
                </a:cubicBezTo>
                <a:cubicBezTo>
                  <a:pt x="112" y="99"/>
                  <a:pt x="112" y="99"/>
                  <a:pt x="112" y="99"/>
                </a:cubicBezTo>
                <a:cubicBezTo>
                  <a:pt x="128" y="97"/>
                  <a:pt x="128" y="97"/>
                  <a:pt x="128" y="97"/>
                </a:cubicBezTo>
                <a:cubicBezTo>
                  <a:pt x="133" y="86"/>
                  <a:pt x="133" y="86"/>
                  <a:pt x="133" y="86"/>
                </a:cubicBezTo>
                <a:cubicBezTo>
                  <a:pt x="148" y="78"/>
                  <a:pt x="148" y="78"/>
                  <a:pt x="148" y="78"/>
                </a:cubicBezTo>
                <a:cubicBezTo>
                  <a:pt x="160" y="85"/>
                  <a:pt x="160" y="85"/>
                  <a:pt x="160" y="85"/>
                </a:cubicBezTo>
                <a:cubicBezTo>
                  <a:pt x="160" y="86"/>
                  <a:pt x="160" y="86"/>
                  <a:pt x="160" y="86"/>
                </a:cubicBezTo>
                <a:cubicBezTo>
                  <a:pt x="162" y="86"/>
                  <a:pt x="162" y="86"/>
                  <a:pt x="162" y="86"/>
                </a:cubicBezTo>
                <a:cubicBezTo>
                  <a:pt x="174" y="107"/>
                  <a:pt x="174" y="107"/>
                  <a:pt x="174" y="107"/>
                </a:cubicBezTo>
                <a:cubicBezTo>
                  <a:pt x="179" y="121"/>
                  <a:pt x="179" y="121"/>
                  <a:pt x="179" y="121"/>
                </a:cubicBezTo>
                <a:cubicBezTo>
                  <a:pt x="179" y="123"/>
                  <a:pt x="179" y="123"/>
                  <a:pt x="179" y="123"/>
                </a:cubicBezTo>
                <a:cubicBezTo>
                  <a:pt x="176" y="140"/>
                  <a:pt x="176" y="140"/>
                  <a:pt x="176" y="140"/>
                </a:cubicBezTo>
                <a:cubicBezTo>
                  <a:pt x="181" y="151"/>
                  <a:pt x="181" y="151"/>
                  <a:pt x="181" y="151"/>
                </a:cubicBezTo>
                <a:cubicBezTo>
                  <a:pt x="181" y="153"/>
                  <a:pt x="181" y="153"/>
                  <a:pt x="181" y="153"/>
                </a:cubicBezTo>
                <a:cubicBezTo>
                  <a:pt x="177" y="166"/>
                  <a:pt x="177" y="166"/>
                  <a:pt x="177" y="166"/>
                </a:cubicBezTo>
                <a:cubicBezTo>
                  <a:pt x="177" y="179"/>
                  <a:pt x="177" y="179"/>
                  <a:pt x="177" y="179"/>
                </a:cubicBezTo>
                <a:cubicBezTo>
                  <a:pt x="181" y="190"/>
                  <a:pt x="183" y="197"/>
                  <a:pt x="183" y="199"/>
                </a:cubicBezTo>
                <a:cubicBezTo>
                  <a:pt x="182" y="209"/>
                  <a:pt x="182" y="209"/>
                  <a:pt x="182" y="209"/>
                </a:cubicBezTo>
                <a:cubicBezTo>
                  <a:pt x="182" y="209"/>
                  <a:pt x="182" y="209"/>
                  <a:pt x="182" y="209"/>
                </a:cubicBezTo>
                <a:cubicBezTo>
                  <a:pt x="182" y="210"/>
                  <a:pt x="182" y="210"/>
                  <a:pt x="182" y="210"/>
                </a:cubicBezTo>
                <a:cubicBezTo>
                  <a:pt x="176" y="218"/>
                  <a:pt x="176" y="218"/>
                  <a:pt x="176" y="218"/>
                </a:cubicBezTo>
                <a:cubicBezTo>
                  <a:pt x="176" y="219"/>
                  <a:pt x="176" y="219"/>
                  <a:pt x="176" y="219"/>
                </a:cubicBezTo>
                <a:cubicBezTo>
                  <a:pt x="176" y="219"/>
                  <a:pt x="176" y="219"/>
                  <a:pt x="176" y="219"/>
                </a:cubicBezTo>
                <a:cubicBezTo>
                  <a:pt x="176" y="219"/>
                  <a:pt x="176" y="219"/>
                  <a:pt x="176" y="219"/>
                </a:cubicBezTo>
                <a:cubicBezTo>
                  <a:pt x="170" y="226"/>
                  <a:pt x="170" y="226"/>
                  <a:pt x="170" y="226"/>
                </a:cubicBezTo>
                <a:cubicBezTo>
                  <a:pt x="169" y="239"/>
                  <a:pt x="169" y="239"/>
                  <a:pt x="169" y="239"/>
                </a:cubicBezTo>
                <a:cubicBezTo>
                  <a:pt x="173" y="253"/>
                  <a:pt x="173" y="253"/>
                  <a:pt x="173" y="253"/>
                </a:cubicBezTo>
                <a:cubicBezTo>
                  <a:pt x="173" y="253"/>
                  <a:pt x="173" y="253"/>
                  <a:pt x="173" y="253"/>
                </a:cubicBezTo>
                <a:cubicBezTo>
                  <a:pt x="173" y="254"/>
                  <a:pt x="173" y="254"/>
                  <a:pt x="173" y="254"/>
                </a:cubicBezTo>
                <a:cubicBezTo>
                  <a:pt x="173" y="254"/>
                  <a:pt x="173" y="254"/>
                  <a:pt x="173" y="254"/>
                </a:cubicBezTo>
                <a:cubicBezTo>
                  <a:pt x="173" y="254"/>
                  <a:pt x="173" y="254"/>
                  <a:pt x="173" y="254"/>
                </a:cubicBezTo>
                <a:cubicBezTo>
                  <a:pt x="169" y="276"/>
                  <a:pt x="169" y="276"/>
                  <a:pt x="169" y="276"/>
                </a:cubicBezTo>
                <a:cubicBezTo>
                  <a:pt x="166" y="279"/>
                  <a:pt x="166" y="279"/>
                  <a:pt x="166" y="279"/>
                </a:cubicBezTo>
                <a:cubicBezTo>
                  <a:pt x="163" y="281"/>
                  <a:pt x="160" y="281"/>
                  <a:pt x="157" y="279"/>
                </a:cubicBezTo>
                <a:cubicBezTo>
                  <a:pt x="156" y="279"/>
                  <a:pt x="156" y="279"/>
                  <a:pt x="156" y="279"/>
                </a:cubicBezTo>
                <a:cubicBezTo>
                  <a:pt x="150" y="273"/>
                  <a:pt x="150" y="273"/>
                  <a:pt x="150" y="273"/>
                </a:cubicBezTo>
                <a:cubicBezTo>
                  <a:pt x="144" y="275"/>
                  <a:pt x="144" y="275"/>
                  <a:pt x="144" y="275"/>
                </a:cubicBezTo>
                <a:cubicBezTo>
                  <a:pt x="136" y="283"/>
                  <a:pt x="136" y="283"/>
                  <a:pt x="136" y="283"/>
                </a:cubicBezTo>
                <a:cubicBezTo>
                  <a:pt x="128" y="308"/>
                  <a:pt x="128" y="308"/>
                  <a:pt x="128" y="308"/>
                </a:cubicBezTo>
                <a:cubicBezTo>
                  <a:pt x="128" y="309"/>
                  <a:pt x="128" y="309"/>
                  <a:pt x="128" y="309"/>
                </a:cubicBezTo>
                <a:cubicBezTo>
                  <a:pt x="127" y="309"/>
                  <a:pt x="127" y="309"/>
                  <a:pt x="127" y="309"/>
                </a:cubicBezTo>
                <a:cubicBezTo>
                  <a:pt x="119" y="316"/>
                  <a:pt x="119" y="316"/>
                  <a:pt x="119" y="316"/>
                </a:cubicBezTo>
                <a:cubicBezTo>
                  <a:pt x="117" y="316"/>
                  <a:pt x="117" y="316"/>
                  <a:pt x="117" y="316"/>
                </a:cubicBezTo>
                <a:cubicBezTo>
                  <a:pt x="112" y="317"/>
                  <a:pt x="112" y="317"/>
                  <a:pt x="112" y="317"/>
                </a:cubicBezTo>
                <a:cubicBezTo>
                  <a:pt x="103" y="331"/>
                  <a:pt x="103" y="331"/>
                  <a:pt x="103" y="331"/>
                </a:cubicBezTo>
                <a:cubicBezTo>
                  <a:pt x="108" y="340"/>
                  <a:pt x="108" y="340"/>
                  <a:pt x="108" y="340"/>
                </a:cubicBezTo>
                <a:cubicBezTo>
                  <a:pt x="109" y="341"/>
                  <a:pt x="109" y="341"/>
                  <a:pt x="109" y="341"/>
                </a:cubicBezTo>
                <a:cubicBezTo>
                  <a:pt x="121" y="356"/>
                  <a:pt x="121" y="356"/>
                  <a:pt x="121" y="356"/>
                </a:cubicBezTo>
                <a:cubicBezTo>
                  <a:pt x="121" y="357"/>
                  <a:pt x="121" y="357"/>
                  <a:pt x="121" y="357"/>
                </a:cubicBezTo>
                <a:cubicBezTo>
                  <a:pt x="121" y="362"/>
                  <a:pt x="121" y="362"/>
                  <a:pt x="121" y="362"/>
                </a:cubicBezTo>
                <a:cubicBezTo>
                  <a:pt x="134" y="364"/>
                  <a:pt x="134" y="364"/>
                  <a:pt x="134" y="364"/>
                </a:cubicBezTo>
                <a:cubicBezTo>
                  <a:pt x="137" y="376"/>
                  <a:pt x="137" y="376"/>
                  <a:pt x="137" y="376"/>
                </a:cubicBezTo>
                <a:cubicBezTo>
                  <a:pt x="137" y="376"/>
                  <a:pt x="137" y="376"/>
                  <a:pt x="137" y="376"/>
                </a:cubicBezTo>
                <a:cubicBezTo>
                  <a:pt x="139" y="391"/>
                  <a:pt x="139" y="391"/>
                  <a:pt x="139" y="391"/>
                </a:cubicBezTo>
                <a:cubicBezTo>
                  <a:pt x="142" y="394"/>
                  <a:pt x="142" y="394"/>
                  <a:pt x="142" y="394"/>
                </a:cubicBezTo>
                <a:cubicBezTo>
                  <a:pt x="154" y="390"/>
                  <a:pt x="154" y="390"/>
                  <a:pt x="154" y="390"/>
                </a:cubicBezTo>
                <a:cubicBezTo>
                  <a:pt x="166" y="384"/>
                  <a:pt x="166" y="384"/>
                  <a:pt x="166" y="384"/>
                </a:cubicBezTo>
                <a:cubicBezTo>
                  <a:pt x="168" y="383"/>
                  <a:pt x="168" y="383"/>
                  <a:pt x="168" y="383"/>
                </a:cubicBezTo>
                <a:cubicBezTo>
                  <a:pt x="172" y="403"/>
                  <a:pt x="172" y="403"/>
                  <a:pt x="172" y="403"/>
                </a:cubicBezTo>
                <a:cubicBezTo>
                  <a:pt x="177" y="411"/>
                  <a:pt x="177" y="411"/>
                  <a:pt x="177" y="411"/>
                </a:cubicBezTo>
                <a:cubicBezTo>
                  <a:pt x="179" y="412"/>
                  <a:pt x="179" y="412"/>
                  <a:pt x="179" y="412"/>
                </a:cubicBezTo>
                <a:cubicBezTo>
                  <a:pt x="183" y="420"/>
                  <a:pt x="183" y="420"/>
                  <a:pt x="183" y="420"/>
                </a:cubicBezTo>
                <a:cubicBezTo>
                  <a:pt x="192" y="427"/>
                  <a:pt x="192" y="427"/>
                  <a:pt x="192" y="427"/>
                </a:cubicBezTo>
                <a:cubicBezTo>
                  <a:pt x="193" y="429"/>
                  <a:pt x="196" y="429"/>
                  <a:pt x="199" y="429"/>
                </a:cubicBezTo>
                <a:cubicBezTo>
                  <a:pt x="202" y="430"/>
                  <a:pt x="202" y="430"/>
                  <a:pt x="202" y="430"/>
                </a:cubicBezTo>
                <a:cubicBezTo>
                  <a:pt x="208" y="427"/>
                  <a:pt x="208" y="427"/>
                  <a:pt x="208" y="427"/>
                </a:cubicBezTo>
                <a:cubicBezTo>
                  <a:pt x="212" y="426"/>
                  <a:pt x="216" y="424"/>
                  <a:pt x="221" y="423"/>
                </a:cubicBezTo>
                <a:cubicBezTo>
                  <a:pt x="225" y="421"/>
                  <a:pt x="225" y="421"/>
                  <a:pt x="225" y="421"/>
                </a:cubicBezTo>
                <a:cubicBezTo>
                  <a:pt x="233" y="421"/>
                  <a:pt x="233" y="421"/>
                  <a:pt x="233" y="421"/>
                </a:cubicBezTo>
                <a:cubicBezTo>
                  <a:pt x="236" y="421"/>
                  <a:pt x="237" y="421"/>
                  <a:pt x="239" y="423"/>
                </a:cubicBezTo>
                <a:cubicBezTo>
                  <a:pt x="251" y="415"/>
                  <a:pt x="251" y="415"/>
                  <a:pt x="251" y="415"/>
                </a:cubicBezTo>
                <a:cubicBezTo>
                  <a:pt x="253" y="415"/>
                  <a:pt x="253" y="415"/>
                  <a:pt x="253" y="415"/>
                </a:cubicBezTo>
                <a:cubicBezTo>
                  <a:pt x="254" y="416"/>
                  <a:pt x="254" y="416"/>
                  <a:pt x="254" y="416"/>
                </a:cubicBezTo>
                <a:cubicBezTo>
                  <a:pt x="254" y="415"/>
                  <a:pt x="254" y="415"/>
                  <a:pt x="254" y="415"/>
                </a:cubicBezTo>
                <a:cubicBezTo>
                  <a:pt x="256" y="417"/>
                  <a:pt x="256" y="417"/>
                  <a:pt x="256" y="417"/>
                </a:cubicBezTo>
                <a:cubicBezTo>
                  <a:pt x="261" y="422"/>
                  <a:pt x="263" y="427"/>
                  <a:pt x="263" y="429"/>
                </a:cubicBezTo>
                <a:cubicBezTo>
                  <a:pt x="268" y="438"/>
                  <a:pt x="268" y="438"/>
                  <a:pt x="268" y="438"/>
                </a:cubicBezTo>
                <a:cubicBezTo>
                  <a:pt x="273" y="440"/>
                  <a:pt x="273" y="440"/>
                  <a:pt x="273" y="440"/>
                </a:cubicBezTo>
                <a:cubicBezTo>
                  <a:pt x="273" y="440"/>
                  <a:pt x="273" y="440"/>
                  <a:pt x="273" y="440"/>
                </a:cubicBezTo>
                <a:cubicBezTo>
                  <a:pt x="274" y="440"/>
                  <a:pt x="274" y="440"/>
                  <a:pt x="274" y="440"/>
                </a:cubicBezTo>
                <a:cubicBezTo>
                  <a:pt x="273" y="438"/>
                  <a:pt x="273" y="438"/>
                  <a:pt x="273" y="438"/>
                </a:cubicBezTo>
                <a:cubicBezTo>
                  <a:pt x="272" y="435"/>
                  <a:pt x="272" y="434"/>
                  <a:pt x="273" y="432"/>
                </a:cubicBezTo>
                <a:cubicBezTo>
                  <a:pt x="274" y="431"/>
                  <a:pt x="276" y="429"/>
                  <a:pt x="280" y="429"/>
                </a:cubicBezTo>
                <a:cubicBezTo>
                  <a:pt x="302" y="429"/>
                  <a:pt x="302" y="429"/>
                  <a:pt x="302" y="429"/>
                </a:cubicBezTo>
                <a:cubicBezTo>
                  <a:pt x="303" y="428"/>
                  <a:pt x="303" y="428"/>
                  <a:pt x="303" y="428"/>
                </a:cubicBezTo>
                <a:cubicBezTo>
                  <a:pt x="304" y="428"/>
                  <a:pt x="304" y="428"/>
                  <a:pt x="304" y="428"/>
                </a:cubicBezTo>
                <a:cubicBezTo>
                  <a:pt x="304" y="429"/>
                  <a:pt x="304" y="429"/>
                  <a:pt x="304" y="429"/>
                </a:cubicBezTo>
                <a:cubicBezTo>
                  <a:pt x="305" y="429"/>
                  <a:pt x="305" y="429"/>
                  <a:pt x="305" y="429"/>
                </a:cubicBezTo>
                <a:cubicBezTo>
                  <a:pt x="312" y="442"/>
                  <a:pt x="312" y="442"/>
                  <a:pt x="312" y="442"/>
                </a:cubicBezTo>
                <a:cubicBezTo>
                  <a:pt x="312" y="449"/>
                  <a:pt x="312" y="449"/>
                  <a:pt x="312" y="449"/>
                </a:cubicBezTo>
                <a:cubicBezTo>
                  <a:pt x="311" y="449"/>
                  <a:pt x="311" y="449"/>
                  <a:pt x="311" y="449"/>
                </a:cubicBezTo>
                <a:cubicBezTo>
                  <a:pt x="319" y="451"/>
                  <a:pt x="319" y="451"/>
                  <a:pt x="319" y="451"/>
                </a:cubicBezTo>
                <a:cubicBezTo>
                  <a:pt x="320" y="451"/>
                  <a:pt x="320" y="451"/>
                  <a:pt x="320" y="451"/>
                </a:cubicBezTo>
                <a:cubicBezTo>
                  <a:pt x="319" y="449"/>
                  <a:pt x="319" y="448"/>
                  <a:pt x="321" y="446"/>
                </a:cubicBezTo>
                <a:cubicBezTo>
                  <a:pt x="324" y="446"/>
                  <a:pt x="324" y="446"/>
                  <a:pt x="324" y="446"/>
                </a:cubicBezTo>
                <a:cubicBezTo>
                  <a:pt x="344" y="460"/>
                  <a:pt x="344" y="460"/>
                  <a:pt x="344" y="460"/>
                </a:cubicBezTo>
                <a:cubicBezTo>
                  <a:pt x="346" y="461"/>
                  <a:pt x="347" y="464"/>
                  <a:pt x="347" y="467"/>
                </a:cubicBezTo>
                <a:cubicBezTo>
                  <a:pt x="348" y="475"/>
                  <a:pt x="348" y="475"/>
                  <a:pt x="348" y="475"/>
                </a:cubicBezTo>
                <a:cubicBezTo>
                  <a:pt x="355" y="477"/>
                  <a:pt x="355" y="477"/>
                  <a:pt x="355" y="477"/>
                </a:cubicBezTo>
                <a:cubicBezTo>
                  <a:pt x="359" y="469"/>
                  <a:pt x="359" y="469"/>
                  <a:pt x="359" y="469"/>
                </a:cubicBezTo>
                <a:cubicBezTo>
                  <a:pt x="357" y="466"/>
                  <a:pt x="356" y="462"/>
                  <a:pt x="356" y="460"/>
                </a:cubicBezTo>
                <a:cubicBezTo>
                  <a:pt x="357" y="457"/>
                  <a:pt x="358" y="455"/>
                  <a:pt x="360" y="454"/>
                </a:cubicBezTo>
                <a:cubicBezTo>
                  <a:pt x="362" y="452"/>
                  <a:pt x="362" y="452"/>
                  <a:pt x="362" y="452"/>
                </a:cubicBezTo>
                <a:cubicBezTo>
                  <a:pt x="362" y="451"/>
                  <a:pt x="363" y="451"/>
                  <a:pt x="364" y="450"/>
                </a:cubicBezTo>
                <a:cubicBezTo>
                  <a:pt x="369" y="451"/>
                  <a:pt x="369" y="451"/>
                  <a:pt x="369" y="451"/>
                </a:cubicBezTo>
                <a:cubicBezTo>
                  <a:pt x="372" y="452"/>
                  <a:pt x="375" y="458"/>
                  <a:pt x="376" y="469"/>
                </a:cubicBezTo>
                <a:cubicBezTo>
                  <a:pt x="376" y="470"/>
                  <a:pt x="376" y="470"/>
                  <a:pt x="376" y="470"/>
                </a:cubicBezTo>
                <a:cubicBezTo>
                  <a:pt x="377" y="471"/>
                  <a:pt x="377" y="471"/>
                  <a:pt x="377" y="471"/>
                </a:cubicBezTo>
                <a:cubicBezTo>
                  <a:pt x="378" y="473"/>
                  <a:pt x="381" y="475"/>
                  <a:pt x="387" y="477"/>
                </a:cubicBezTo>
                <a:cubicBezTo>
                  <a:pt x="387" y="477"/>
                  <a:pt x="387" y="477"/>
                  <a:pt x="387" y="477"/>
                </a:cubicBezTo>
                <a:cubicBezTo>
                  <a:pt x="388" y="477"/>
                  <a:pt x="388" y="477"/>
                  <a:pt x="388" y="477"/>
                </a:cubicBezTo>
                <a:cubicBezTo>
                  <a:pt x="407" y="497"/>
                  <a:pt x="407" y="497"/>
                  <a:pt x="407" y="497"/>
                </a:cubicBezTo>
                <a:cubicBezTo>
                  <a:pt x="407" y="497"/>
                  <a:pt x="407" y="497"/>
                  <a:pt x="407" y="497"/>
                </a:cubicBezTo>
                <a:cubicBezTo>
                  <a:pt x="417" y="494"/>
                  <a:pt x="417" y="494"/>
                  <a:pt x="417" y="494"/>
                </a:cubicBezTo>
                <a:cubicBezTo>
                  <a:pt x="415" y="491"/>
                  <a:pt x="415" y="491"/>
                  <a:pt x="415" y="491"/>
                </a:cubicBezTo>
                <a:cubicBezTo>
                  <a:pt x="413" y="488"/>
                  <a:pt x="412" y="485"/>
                  <a:pt x="412" y="483"/>
                </a:cubicBezTo>
                <a:cubicBezTo>
                  <a:pt x="412" y="479"/>
                  <a:pt x="415" y="475"/>
                  <a:pt x="421" y="471"/>
                </a:cubicBezTo>
                <a:cubicBezTo>
                  <a:pt x="432" y="461"/>
                  <a:pt x="432" y="461"/>
                  <a:pt x="432" y="461"/>
                </a:cubicBezTo>
                <a:cubicBezTo>
                  <a:pt x="444" y="470"/>
                  <a:pt x="444" y="470"/>
                  <a:pt x="444" y="470"/>
                </a:cubicBezTo>
                <a:cubicBezTo>
                  <a:pt x="446" y="470"/>
                  <a:pt x="446" y="470"/>
                  <a:pt x="446" y="470"/>
                </a:cubicBezTo>
                <a:cubicBezTo>
                  <a:pt x="449" y="457"/>
                  <a:pt x="449" y="457"/>
                  <a:pt x="449" y="457"/>
                </a:cubicBezTo>
                <a:cubicBezTo>
                  <a:pt x="449" y="454"/>
                  <a:pt x="449" y="454"/>
                  <a:pt x="449" y="454"/>
                </a:cubicBezTo>
                <a:cubicBezTo>
                  <a:pt x="451" y="454"/>
                  <a:pt x="451" y="454"/>
                  <a:pt x="451" y="454"/>
                </a:cubicBezTo>
                <a:cubicBezTo>
                  <a:pt x="461" y="455"/>
                  <a:pt x="461" y="455"/>
                  <a:pt x="461" y="455"/>
                </a:cubicBezTo>
                <a:cubicBezTo>
                  <a:pt x="463" y="457"/>
                  <a:pt x="464" y="458"/>
                  <a:pt x="464" y="461"/>
                </a:cubicBezTo>
                <a:cubicBezTo>
                  <a:pt x="464" y="464"/>
                  <a:pt x="462" y="467"/>
                  <a:pt x="460" y="469"/>
                </a:cubicBezTo>
                <a:cubicBezTo>
                  <a:pt x="462" y="471"/>
                  <a:pt x="462" y="471"/>
                  <a:pt x="462" y="471"/>
                </a:cubicBezTo>
                <a:cubicBezTo>
                  <a:pt x="468" y="474"/>
                  <a:pt x="473" y="476"/>
                  <a:pt x="477" y="477"/>
                </a:cubicBezTo>
                <a:cubicBezTo>
                  <a:pt x="477" y="477"/>
                  <a:pt x="477" y="477"/>
                  <a:pt x="477" y="477"/>
                </a:cubicBezTo>
                <a:cubicBezTo>
                  <a:pt x="477" y="477"/>
                  <a:pt x="477" y="477"/>
                  <a:pt x="477" y="477"/>
                </a:cubicBezTo>
                <a:cubicBezTo>
                  <a:pt x="485" y="481"/>
                  <a:pt x="485" y="481"/>
                  <a:pt x="485" y="481"/>
                </a:cubicBezTo>
                <a:cubicBezTo>
                  <a:pt x="491" y="480"/>
                  <a:pt x="491" y="480"/>
                  <a:pt x="491" y="480"/>
                </a:cubicBezTo>
                <a:cubicBezTo>
                  <a:pt x="482" y="436"/>
                  <a:pt x="482" y="436"/>
                  <a:pt x="482" y="436"/>
                </a:cubicBezTo>
                <a:cubicBezTo>
                  <a:pt x="476" y="432"/>
                  <a:pt x="471" y="425"/>
                  <a:pt x="465" y="417"/>
                </a:cubicBezTo>
                <a:cubicBezTo>
                  <a:pt x="461" y="409"/>
                  <a:pt x="463" y="399"/>
                  <a:pt x="473" y="387"/>
                </a:cubicBezTo>
                <a:cubicBezTo>
                  <a:pt x="478" y="381"/>
                  <a:pt x="485" y="375"/>
                  <a:pt x="492" y="369"/>
                </a:cubicBezTo>
                <a:cubicBezTo>
                  <a:pt x="492" y="369"/>
                  <a:pt x="492" y="369"/>
                  <a:pt x="492" y="369"/>
                </a:cubicBezTo>
                <a:cubicBezTo>
                  <a:pt x="493" y="367"/>
                  <a:pt x="493" y="367"/>
                  <a:pt x="493" y="367"/>
                </a:cubicBezTo>
                <a:cubicBezTo>
                  <a:pt x="502" y="367"/>
                  <a:pt x="502" y="367"/>
                  <a:pt x="502" y="367"/>
                </a:cubicBezTo>
                <a:cubicBezTo>
                  <a:pt x="502" y="369"/>
                  <a:pt x="502" y="369"/>
                  <a:pt x="502" y="369"/>
                </a:cubicBezTo>
                <a:cubicBezTo>
                  <a:pt x="509" y="372"/>
                  <a:pt x="509" y="372"/>
                  <a:pt x="509" y="372"/>
                </a:cubicBezTo>
                <a:cubicBezTo>
                  <a:pt x="525" y="372"/>
                  <a:pt x="525" y="372"/>
                  <a:pt x="525" y="372"/>
                </a:cubicBezTo>
                <a:cubicBezTo>
                  <a:pt x="531" y="369"/>
                  <a:pt x="536" y="359"/>
                  <a:pt x="542" y="345"/>
                </a:cubicBezTo>
                <a:cubicBezTo>
                  <a:pt x="546" y="336"/>
                  <a:pt x="546" y="319"/>
                  <a:pt x="543" y="292"/>
                </a:cubicBez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67" name="Freeform 32"/>
          <p:cNvSpPr/>
          <p:nvPr/>
        </p:nvSpPr>
        <p:spPr>
          <a:xfrm>
            <a:off x="5043488" y="3359150"/>
            <a:ext cx="822325" cy="515938"/>
          </a:xfrm>
          <a:custGeom>
            <a:avLst/>
            <a:gdLst>
              <a:gd name="txL" fmla="*/ 0 w 330"/>
              <a:gd name="txT" fmla="*/ 0 h 207"/>
              <a:gd name="txR" fmla="*/ 330 w 330"/>
              <a:gd name="txB" fmla="*/ 207 h 207"/>
            </a:gdLst>
            <a:ahLst/>
            <a:cxnLst>
              <a:cxn ang="0">
                <a:pos x="1869069900" y="43485853"/>
              </a:cxn>
              <a:cxn ang="0">
                <a:pos x="1688993251" y="62124420"/>
              </a:cxn>
              <a:cxn ang="0">
                <a:pos x="1279163754" y="205006860"/>
              </a:cxn>
              <a:cxn ang="0">
                <a:pos x="1285373552" y="291978528"/>
              </a:cxn>
              <a:cxn ang="0">
                <a:pos x="1012154925" y="248492694"/>
              </a:cxn>
              <a:cxn ang="0">
                <a:pos x="801029290" y="6211196"/>
              </a:cxn>
              <a:cxn ang="0">
                <a:pos x="714097110" y="99396587"/>
              </a:cxn>
              <a:cxn ang="0">
                <a:pos x="608535382" y="43485853"/>
              </a:cxn>
              <a:cxn ang="0">
                <a:pos x="565066800" y="99396587"/>
              </a:cxn>
              <a:cxn ang="0">
                <a:pos x="484344418" y="124246347"/>
              </a:cxn>
              <a:cxn ang="0">
                <a:pos x="68305299" y="608809309"/>
              </a:cxn>
              <a:cxn ang="0">
                <a:pos x="105561611" y="720630893"/>
              </a:cxn>
              <a:cxn ang="0">
                <a:pos x="105561611" y="720630893"/>
              </a:cxn>
              <a:cxn ang="0">
                <a:pos x="167657132" y="981548389"/>
              </a:cxn>
              <a:cxn ang="0">
                <a:pos x="0" y="1087156131"/>
              </a:cxn>
              <a:cxn ang="0">
                <a:pos x="80724894" y="1155491725"/>
              </a:cxn>
              <a:cxn ang="0">
                <a:pos x="86934711" y="1180341485"/>
              </a:cxn>
              <a:cxn ang="0">
                <a:pos x="310477488" y="1285951719"/>
              </a:cxn>
              <a:cxn ang="0">
                <a:pos x="397409746" y="1198980051"/>
              </a:cxn>
              <a:cxn ang="0">
                <a:pos x="546439900" y="1130644457"/>
              </a:cxn>
              <a:cxn ang="0">
                <a:pos x="558857003" y="1149280531"/>
              </a:cxn>
              <a:cxn ang="0">
                <a:pos x="558857003" y="1155491725"/>
              </a:cxn>
              <a:cxn ang="0">
                <a:pos x="707887312" y="1248677079"/>
              </a:cxn>
              <a:cxn ang="0">
                <a:pos x="875544366" y="1192766365"/>
              </a:cxn>
              <a:cxn ang="0">
                <a:pos x="1012154925" y="1180341485"/>
              </a:cxn>
              <a:cxn ang="0">
                <a:pos x="1018364723" y="1174130291"/>
              </a:cxn>
              <a:cxn ang="0">
                <a:pos x="1123926295" y="1043670297"/>
              </a:cxn>
              <a:cxn ang="0">
                <a:pos x="1179811980" y="1006398149"/>
              </a:cxn>
              <a:cxn ang="0">
                <a:pos x="1192231574" y="1012609343"/>
              </a:cxn>
              <a:cxn ang="0">
                <a:pos x="1223278070" y="1018820537"/>
              </a:cxn>
              <a:cxn ang="0">
                <a:pos x="1266744159" y="838663514"/>
              </a:cxn>
              <a:cxn ang="0">
                <a:pos x="1328839953" y="820027441"/>
              </a:cxn>
              <a:cxn ang="0">
                <a:pos x="1403355030" y="658506492"/>
              </a:cxn>
              <a:cxn ang="0">
                <a:pos x="1428194220" y="565320982"/>
              </a:cxn>
              <a:cxn ang="0">
                <a:pos x="1521336197" y="528048835"/>
              </a:cxn>
              <a:cxn ang="0">
                <a:pos x="1527545994" y="521835148"/>
              </a:cxn>
              <a:cxn ang="0">
                <a:pos x="1595851274" y="453499554"/>
              </a:cxn>
              <a:cxn ang="0">
                <a:pos x="1552382692" y="453499554"/>
              </a:cxn>
              <a:cxn ang="0">
                <a:pos x="1558592489" y="422438600"/>
              </a:cxn>
              <a:cxn ang="0">
                <a:pos x="1571012084" y="416224914"/>
              </a:cxn>
              <a:cxn ang="0">
                <a:pos x="1670363859" y="366527886"/>
              </a:cxn>
              <a:cxn ang="0">
                <a:pos x="1912535990" y="198795666"/>
              </a:cxn>
              <a:cxn ang="0">
                <a:pos x="2018100054" y="229856620"/>
              </a:cxn>
              <a:cxn ang="0">
                <a:pos x="1999470661" y="142882421"/>
              </a:cxn>
              <a:cxn ang="0">
                <a:pos x="2005680459" y="136671227"/>
              </a:cxn>
              <a:cxn ang="0">
                <a:pos x="2036726954" y="62124420"/>
              </a:cxn>
              <a:cxn ang="0">
                <a:pos x="2011890256" y="68335614"/>
              </a:cxn>
              <a:cxn ang="0">
                <a:pos x="1931165382" y="80760494"/>
              </a:cxn>
              <a:cxn ang="0">
                <a:pos x="1912535990" y="80760494"/>
              </a:cxn>
              <a:cxn ang="0">
                <a:pos x="1906326192" y="68335614"/>
              </a:cxn>
              <a:cxn ang="0">
                <a:pos x="1875279697" y="37274650"/>
              </a:cxn>
            </a:cxnLst>
            <a:rect l="txL" t="txT" r="txR" b="txB"/>
            <a:pathLst>
              <a:path w="330" h="207">
                <a:moveTo>
                  <a:pt x="302" y="6"/>
                </a:moveTo>
                <a:cubicBezTo>
                  <a:pt x="301" y="7"/>
                  <a:pt x="301" y="7"/>
                  <a:pt x="301" y="7"/>
                </a:cubicBezTo>
                <a:cubicBezTo>
                  <a:pt x="301" y="10"/>
                  <a:pt x="299" y="12"/>
                  <a:pt x="296" y="12"/>
                </a:cubicBezTo>
                <a:cubicBezTo>
                  <a:pt x="272" y="10"/>
                  <a:pt x="272" y="10"/>
                  <a:pt x="272" y="10"/>
                </a:cubicBezTo>
                <a:cubicBezTo>
                  <a:pt x="256" y="6"/>
                  <a:pt x="245" y="4"/>
                  <a:pt x="240" y="1"/>
                </a:cubicBezTo>
                <a:cubicBezTo>
                  <a:pt x="206" y="33"/>
                  <a:pt x="206" y="33"/>
                  <a:pt x="206" y="33"/>
                </a:cubicBezTo>
                <a:cubicBezTo>
                  <a:pt x="207" y="46"/>
                  <a:pt x="207" y="46"/>
                  <a:pt x="207" y="46"/>
                </a:cubicBezTo>
                <a:cubicBezTo>
                  <a:pt x="207" y="47"/>
                  <a:pt x="207" y="47"/>
                  <a:pt x="207" y="47"/>
                </a:cubicBezTo>
                <a:cubicBezTo>
                  <a:pt x="204" y="48"/>
                  <a:pt x="204" y="48"/>
                  <a:pt x="204" y="48"/>
                </a:cubicBezTo>
                <a:cubicBezTo>
                  <a:pt x="178" y="51"/>
                  <a:pt x="164" y="49"/>
                  <a:pt x="163" y="40"/>
                </a:cubicBezTo>
                <a:cubicBezTo>
                  <a:pt x="160" y="3"/>
                  <a:pt x="160" y="3"/>
                  <a:pt x="160" y="3"/>
                </a:cubicBezTo>
                <a:cubicBezTo>
                  <a:pt x="129" y="1"/>
                  <a:pt x="129" y="1"/>
                  <a:pt x="129" y="1"/>
                </a:cubicBezTo>
                <a:cubicBezTo>
                  <a:pt x="116" y="28"/>
                  <a:pt x="116" y="28"/>
                  <a:pt x="116" y="28"/>
                </a:cubicBezTo>
                <a:cubicBezTo>
                  <a:pt x="115" y="16"/>
                  <a:pt x="115" y="16"/>
                  <a:pt x="115" y="16"/>
                </a:cubicBezTo>
                <a:cubicBezTo>
                  <a:pt x="115" y="7"/>
                  <a:pt x="113" y="2"/>
                  <a:pt x="111" y="0"/>
                </a:cubicBezTo>
                <a:cubicBezTo>
                  <a:pt x="98" y="7"/>
                  <a:pt x="98" y="7"/>
                  <a:pt x="98" y="7"/>
                </a:cubicBezTo>
                <a:cubicBezTo>
                  <a:pt x="92" y="15"/>
                  <a:pt x="92" y="15"/>
                  <a:pt x="92" y="15"/>
                </a:cubicBezTo>
                <a:cubicBezTo>
                  <a:pt x="91" y="16"/>
                  <a:pt x="91" y="16"/>
                  <a:pt x="91" y="16"/>
                </a:cubicBezTo>
                <a:cubicBezTo>
                  <a:pt x="90" y="16"/>
                  <a:pt x="90" y="16"/>
                  <a:pt x="90" y="16"/>
                </a:cubicBezTo>
                <a:cubicBezTo>
                  <a:pt x="78" y="20"/>
                  <a:pt x="78" y="20"/>
                  <a:pt x="78" y="20"/>
                </a:cubicBezTo>
                <a:cubicBezTo>
                  <a:pt x="65" y="31"/>
                  <a:pt x="53" y="42"/>
                  <a:pt x="43" y="54"/>
                </a:cubicBezTo>
                <a:cubicBezTo>
                  <a:pt x="11" y="98"/>
                  <a:pt x="11" y="98"/>
                  <a:pt x="11" y="98"/>
                </a:cubicBezTo>
                <a:cubicBezTo>
                  <a:pt x="17" y="113"/>
                  <a:pt x="17" y="113"/>
                  <a:pt x="17" y="113"/>
                </a:cubicBezTo>
                <a:cubicBezTo>
                  <a:pt x="17" y="116"/>
                  <a:pt x="17" y="116"/>
                  <a:pt x="17" y="116"/>
                </a:cubicBezTo>
                <a:cubicBezTo>
                  <a:pt x="17" y="116"/>
                  <a:pt x="17" y="116"/>
                  <a:pt x="17" y="116"/>
                </a:cubicBezTo>
                <a:cubicBezTo>
                  <a:pt x="17" y="116"/>
                  <a:pt x="17" y="116"/>
                  <a:pt x="17" y="116"/>
                </a:cubicBezTo>
                <a:cubicBezTo>
                  <a:pt x="14" y="120"/>
                  <a:pt x="16" y="125"/>
                  <a:pt x="19" y="132"/>
                </a:cubicBezTo>
                <a:cubicBezTo>
                  <a:pt x="24" y="139"/>
                  <a:pt x="27" y="148"/>
                  <a:pt x="27" y="158"/>
                </a:cubicBezTo>
                <a:cubicBezTo>
                  <a:pt x="27" y="159"/>
                  <a:pt x="27" y="159"/>
                  <a:pt x="27" y="159"/>
                </a:cubicBezTo>
                <a:cubicBezTo>
                  <a:pt x="0" y="175"/>
                  <a:pt x="0" y="175"/>
                  <a:pt x="0" y="175"/>
                </a:cubicBezTo>
                <a:cubicBezTo>
                  <a:pt x="0" y="181"/>
                  <a:pt x="0" y="181"/>
                  <a:pt x="0" y="181"/>
                </a:cubicBezTo>
                <a:cubicBezTo>
                  <a:pt x="13" y="186"/>
                  <a:pt x="13" y="186"/>
                  <a:pt x="13" y="186"/>
                </a:cubicBezTo>
                <a:cubicBezTo>
                  <a:pt x="14" y="187"/>
                  <a:pt x="14" y="188"/>
                  <a:pt x="14" y="189"/>
                </a:cubicBezTo>
                <a:cubicBezTo>
                  <a:pt x="14" y="190"/>
                  <a:pt x="14" y="190"/>
                  <a:pt x="14" y="190"/>
                </a:cubicBezTo>
                <a:cubicBezTo>
                  <a:pt x="14" y="193"/>
                  <a:pt x="19" y="197"/>
                  <a:pt x="28" y="201"/>
                </a:cubicBezTo>
                <a:cubicBezTo>
                  <a:pt x="50" y="207"/>
                  <a:pt x="50" y="207"/>
                  <a:pt x="50" y="207"/>
                </a:cubicBezTo>
                <a:cubicBezTo>
                  <a:pt x="57" y="203"/>
                  <a:pt x="57" y="203"/>
                  <a:pt x="57" y="203"/>
                </a:cubicBezTo>
                <a:cubicBezTo>
                  <a:pt x="64" y="193"/>
                  <a:pt x="64" y="193"/>
                  <a:pt x="64" y="193"/>
                </a:cubicBezTo>
                <a:cubicBezTo>
                  <a:pt x="70" y="175"/>
                  <a:pt x="70" y="175"/>
                  <a:pt x="70" y="175"/>
                </a:cubicBezTo>
                <a:cubicBezTo>
                  <a:pt x="88" y="182"/>
                  <a:pt x="88" y="182"/>
                  <a:pt x="88" y="182"/>
                </a:cubicBezTo>
                <a:cubicBezTo>
                  <a:pt x="90" y="184"/>
                  <a:pt x="90" y="184"/>
                  <a:pt x="90" y="184"/>
                </a:cubicBezTo>
                <a:cubicBezTo>
                  <a:pt x="90" y="185"/>
                  <a:pt x="90" y="185"/>
                  <a:pt x="90" y="185"/>
                </a:cubicBezTo>
                <a:cubicBezTo>
                  <a:pt x="90" y="185"/>
                  <a:pt x="90" y="185"/>
                  <a:pt x="90" y="185"/>
                </a:cubicBezTo>
                <a:cubicBezTo>
                  <a:pt x="90" y="186"/>
                  <a:pt x="90" y="186"/>
                  <a:pt x="90" y="186"/>
                </a:cubicBezTo>
                <a:cubicBezTo>
                  <a:pt x="87" y="193"/>
                  <a:pt x="89" y="198"/>
                  <a:pt x="95" y="201"/>
                </a:cubicBezTo>
                <a:cubicBezTo>
                  <a:pt x="114" y="201"/>
                  <a:pt x="114" y="201"/>
                  <a:pt x="114" y="201"/>
                </a:cubicBezTo>
                <a:cubicBezTo>
                  <a:pt x="121" y="200"/>
                  <a:pt x="126" y="198"/>
                  <a:pt x="130" y="195"/>
                </a:cubicBezTo>
                <a:cubicBezTo>
                  <a:pt x="132" y="192"/>
                  <a:pt x="136" y="191"/>
                  <a:pt x="141" y="192"/>
                </a:cubicBezTo>
                <a:cubicBezTo>
                  <a:pt x="148" y="193"/>
                  <a:pt x="154" y="195"/>
                  <a:pt x="158" y="201"/>
                </a:cubicBezTo>
                <a:cubicBezTo>
                  <a:pt x="163" y="190"/>
                  <a:pt x="163" y="190"/>
                  <a:pt x="163" y="190"/>
                </a:cubicBezTo>
                <a:cubicBezTo>
                  <a:pt x="164" y="189"/>
                  <a:pt x="164" y="189"/>
                  <a:pt x="164" y="189"/>
                </a:cubicBezTo>
                <a:cubicBezTo>
                  <a:pt x="164" y="189"/>
                  <a:pt x="164" y="189"/>
                  <a:pt x="164" y="189"/>
                </a:cubicBezTo>
                <a:cubicBezTo>
                  <a:pt x="167" y="187"/>
                  <a:pt x="169" y="184"/>
                  <a:pt x="172" y="179"/>
                </a:cubicBezTo>
                <a:cubicBezTo>
                  <a:pt x="173" y="175"/>
                  <a:pt x="177" y="171"/>
                  <a:pt x="181" y="168"/>
                </a:cubicBezTo>
                <a:cubicBezTo>
                  <a:pt x="190" y="163"/>
                  <a:pt x="190" y="163"/>
                  <a:pt x="190" y="163"/>
                </a:cubicBezTo>
                <a:cubicBezTo>
                  <a:pt x="190" y="162"/>
                  <a:pt x="190" y="162"/>
                  <a:pt x="190" y="162"/>
                </a:cubicBezTo>
                <a:cubicBezTo>
                  <a:pt x="191" y="163"/>
                  <a:pt x="191" y="163"/>
                  <a:pt x="191" y="163"/>
                </a:cubicBezTo>
                <a:cubicBezTo>
                  <a:pt x="192" y="163"/>
                  <a:pt x="192" y="163"/>
                  <a:pt x="192" y="163"/>
                </a:cubicBezTo>
                <a:cubicBezTo>
                  <a:pt x="197" y="164"/>
                  <a:pt x="197" y="164"/>
                  <a:pt x="197" y="164"/>
                </a:cubicBezTo>
                <a:cubicBezTo>
                  <a:pt x="197" y="164"/>
                  <a:pt x="197" y="164"/>
                  <a:pt x="197" y="164"/>
                </a:cubicBezTo>
                <a:cubicBezTo>
                  <a:pt x="198" y="165"/>
                  <a:pt x="198" y="165"/>
                  <a:pt x="198" y="165"/>
                </a:cubicBezTo>
                <a:cubicBezTo>
                  <a:pt x="204" y="135"/>
                  <a:pt x="204" y="135"/>
                  <a:pt x="204" y="135"/>
                </a:cubicBezTo>
                <a:cubicBezTo>
                  <a:pt x="204" y="134"/>
                  <a:pt x="204" y="134"/>
                  <a:pt x="204" y="134"/>
                </a:cubicBezTo>
                <a:cubicBezTo>
                  <a:pt x="214" y="132"/>
                  <a:pt x="214" y="132"/>
                  <a:pt x="214" y="132"/>
                </a:cubicBezTo>
                <a:cubicBezTo>
                  <a:pt x="224" y="125"/>
                  <a:pt x="229" y="120"/>
                  <a:pt x="228" y="115"/>
                </a:cubicBezTo>
                <a:cubicBezTo>
                  <a:pt x="226" y="106"/>
                  <a:pt x="226" y="106"/>
                  <a:pt x="226" y="106"/>
                </a:cubicBezTo>
                <a:cubicBezTo>
                  <a:pt x="224" y="100"/>
                  <a:pt x="224" y="96"/>
                  <a:pt x="225" y="94"/>
                </a:cubicBezTo>
                <a:cubicBezTo>
                  <a:pt x="227" y="92"/>
                  <a:pt x="228" y="91"/>
                  <a:pt x="230" y="91"/>
                </a:cubicBezTo>
                <a:cubicBezTo>
                  <a:pt x="234" y="91"/>
                  <a:pt x="239" y="93"/>
                  <a:pt x="244" y="95"/>
                </a:cubicBezTo>
                <a:cubicBezTo>
                  <a:pt x="245" y="85"/>
                  <a:pt x="245" y="85"/>
                  <a:pt x="245" y="85"/>
                </a:cubicBezTo>
                <a:cubicBezTo>
                  <a:pt x="245" y="84"/>
                  <a:pt x="245" y="84"/>
                  <a:pt x="245" y="84"/>
                </a:cubicBezTo>
                <a:cubicBezTo>
                  <a:pt x="246" y="84"/>
                  <a:pt x="246" y="84"/>
                  <a:pt x="246" y="84"/>
                </a:cubicBezTo>
                <a:cubicBezTo>
                  <a:pt x="256" y="79"/>
                  <a:pt x="256" y="79"/>
                  <a:pt x="256" y="79"/>
                </a:cubicBezTo>
                <a:cubicBezTo>
                  <a:pt x="257" y="73"/>
                  <a:pt x="257" y="73"/>
                  <a:pt x="257" y="73"/>
                </a:cubicBezTo>
                <a:cubicBezTo>
                  <a:pt x="251" y="73"/>
                  <a:pt x="251" y="73"/>
                  <a:pt x="251" y="73"/>
                </a:cubicBezTo>
                <a:cubicBezTo>
                  <a:pt x="250" y="73"/>
                  <a:pt x="250" y="73"/>
                  <a:pt x="250" y="73"/>
                </a:cubicBezTo>
                <a:cubicBezTo>
                  <a:pt x="251" y="70"/>
                  <a:pt x="251" y="70"/>
                  <a:pt x="251" y="70"/>
                </a:cubicBezTo>
                <a:cubicBezTo>
                  <a:pt x="251" y="68"/>
                  <a:pt x="251" y="68"/>
                  <a:pt x="251" y="68"/>
                </a:cubicBezTo>
                <a:cubicBezTo>
                  <a:pt x="251" y="67"/>
                  <a:pt x="251" y="67"/>
                  <a:pt x="251" y="67"/>
                </a:cubicBezTo>
                <a:cubicBezTo>
                  <a:pt x="253" y="67"/>
                  <a:pt x="253" y="67"/>
                  <a:pt x="253" y="67"/>
                </a:cubicBezTo>
                <a:cubicBezTo>
                  <a:pt x="254" y="67"/>
                  <a:pt x="254" y="67"/>
                  <a:pt x="254" y="67"/>
                </a:cubicBezTo>
                <a:cubicBezTo>
                  <a:pt x="258" y="67"/>
                  <a:pt x="263" y="64"/>
                  <a:pt x="269" y="59"/>
                </a:cubicBezTo>
                <a:cubicBezTo>
                  <a:pt x="307" y="32"/>
                  <a:pt x="307" y="32"/>
                  <a:pt x="307" y="32"/>
                </a:cubicBezTo>
                <a:cubicBezTo>
                  <a:pt x="308" y="32"/>
                  <a:pt x="308" y="32"/>
                  <a:pt x="308" y="32"/>
                </a:cubicBezTo>
                <a:cubicBezTo>
                  <a:pt x="320" y="37"/>
                  <a:pt x="320" y="37"/>
                  <a:pt x="320" y="37"/>
                </a:cubicBezTo>
                <a:cubicBezTo>
                  <a:pt x="325" y="37"/>
                  <a:pt x="325" y="37"/>
                  <a:pt x="325" y="37"/>
                </a:cubicBezTo>
                <a:cubicBezTo>
                  <a:pt x="322" y="24"/>
                  <a:pt x="322" y="24"/>
                  <a:pt x="322" y="24"/>
                </a:cubicBezTo>
                <a:cubicBezTo>
                  <a:pt x="322" y="23"/>
                  <a:pt x="322" y="23"/>
                  <a:pt x="322" y="23"/>
                </a:cubicBezTo>
                <a:cubicBezTo>
                  <a:pt x="323" y="22"/>
                  <a:pt x="323" y="22"/>
                  <a:pt x="323" y="22"/>
                </a:cubicBezTo>
                <a:cubicBezTo>
                  <a:pt x="323" y="22"/>
                  <a:pt x="323" y="22"/>
                  <a:pt x="323" y="22"/>
                </a:cubicBezTo>
                <a:cubicBezTo>
                  <a:pt x="330" y="11"/>
                  <a:pt x="330" y="11"/>
                  <a:pt x="330" y="11"/>
                </a:cubicBezTo>
                <a:cubicBezTo>
                  <a:pt x="328" y="10"/>
                  <a:pt x="328" y="10"/>
                  <a:pt x="328" y="10"/>
                </a:cubicBezTo>
                <a:cubicBezTo>
                  <a:pt x="324" y="11"/>
                  <a:pt x="324" y="11"/>
                  <a:pt x="324" y="11"/>
                </a:cubicBezTo>
                <a:cubicBezTo>
                  <a:pt x="324" y="11"/>
                  <a:pt x="324" y="11"/>
                  <a:pt x="324" y="11"/>
                </a:cubicBezTo>
                <a:cubicBezTo>
                  <a:pt x="323" y="11"/>
                  <a:pt x="323" y="11"/>
                  <a:pt x="323" y="11"/>
                </a:cubicBezTo>
                <a:cubicBezTo>
                  <a:pt x="311" y="13"/>
                  <a:pt x="311" y="13"/>
                  <a:pt x="311" y="13"/>
                </a:cubicBezTo>
                <a:cubicBezTo>
                  <a:pt x="308" y="13"/>
                  <a:pt x="308" y="13"/>
                  <a:pt x="308" y="13"/>
                </a:cubicBezTo>
                <a:cubicBezTo>
                  <a:pt x="308" y="13"/>
                  <a:pt x="308" y="13"/>
                  <a:pt x="308" y="13"/>
                </a:cubicBezTo>
                <a:cubicBezTo>
                  <a:pt x="308" y="13"/>
                  <a:pt x="308" y="13"/>
                  <a:pt x="308" y="13"/>
                </a:cubicBezTo>
                <a:cubicBezTo>
                  <a:pt x="307" y="11"/>
                  <a:pt x="307" y="11"/>
                  <a:pt x="307" y="11"/>
                </a:cubicBezTo>
                <a:cubicBezTo>
                  <a:pt x="305" y="6"/>
                  <a:pt x="305" y="6"/>
                  <a:pt x="305" y="6"/>
                </a:cubicBezTo>
                <a:lnTo>
                  <a:pt x="302" y="6"/>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68" name="Freeform 33"/>
          <p:cNvSpPr/>
          <p:nvPr/>
        </p:nvSpPr>
        <p:spPr>
          <a:xfrm>
            <a:off x="5213350" y="3783013"/>
            <a:ext cx="711200" cy="550862"/>
          </a:xfrm>
          <a:custGeom>
            <a:avLst/>
            <a:gdLst>
              <a:gd name="txL" fmla="*/ 0 w 286"/>
              <a:gd name="txT" fmla="*/ 0 h 221"/>
              <a:gd name="txR" fmla="*/ 286 w 286"/>
              <a:gd name="txB" fmla="*/ 221 h 221"/>
            </a:gdLst>
            <a:ahLst/>
            <a:cxnLst>
              <a:cxn ang="0">
                <a:pos x="1131625957" y="211241887"/>
              </a:cxn>
              <a:cxn ang="0">
                <a:pos x="797702779" y="80769826"/>
              </a:cxn>
              <a:cxn ang="0">
                <a:pos x="797702779" y="12425554"/>
              </a:cxn>
              <a:cxn ang="0">
                <a:pos x="766782999" y="0"/>
              </a:cxn>
              <a:cxn ang="0">
                <a:pos x="624557825" y="149111611"/>
              </a:cxn>
              <a:cxn ang="0">
                <a:pos x="537985425" y="223667436"/>
              </a:cxn>
              <a:cxn ang="0">
                <a:pos x="445228572" y="173962748"/>
              </a:cxn>
              <a:cxn ang="0">
                <a:pos x="290637056" y="236092985"/>
              </a:cxn>
              <a:cxn ang="0">
                <a:pos x="92756892" y="105620944"/>
              </a:cxn>
              <a:cxn ang="0">
                <a:pos x="12366425" y="161537160"/>
              </a:cxn>
              <a:cxn ang="0">
                <a:pos x="12366425" y="161537160"/>
              </a:cxn>
              <a:cxn ang="0">
                <a:pos x="0" y="186390789"/>
              </a:cxn>
              <a:cxn ang="0">
                <a:pos x="43286219" y="192602318"/>
              </a:cxn>
              <a:cxn ang="0">
                <a:pos x="43286219" y="198816338"/>
              </a:cxn>
              <a:cxn ang="0">
                <a:pos x="321554349" y="403844205"/>
              </a:cxn>
              <a:cxn ang="0">
                <a:pos x="587456078" y="702067505"/>
              </a:cxn>
              <a:cxn ang="0">
                <a:pos x="840988978" y="677216407"/>
              </a:cxn>
              <a:cxn ang="0">
                <a:pos x="853355398" y="671004879"/>
              </a:cxn>
              <a:cxn ang="0">
                <a:pos x="927561378" y="689641956"/>
              </a:cxn>
              <a:cxn ang="0">
                <a:pos x="933745831" y="702067505"/>
              </a:cxn>
              <a:cxn ang="0">
                <a:pos x="871908758" y="869818647"/>
              </a:cxn>
              <a:cxn ang="0">
                <a:pos x="785336359" y="876032668"/>
              </a:cxn>
              <a:cxn ang="0">
                <a:pos x="692579506" y="1093488498"/>
              </a:cxn>
              <a:cxn ang="0">
                <a:pos x="834804525" y="1192895382"/>
              </a:cxn>
              <a:cxn ang="0">
                <a:pos x="871908758" y="1255025619"/>
              </a:cxn>
              <a:cxn ang="0">
                <a:pos x="933745831" y="1248811598"/>
              </a:cxn>
              <a:cxn ang="0">
                <a:pos x="1075970850" y="1304730307"/>
              </a:cxn>
              <a:cxn ang="0">
                <a:pos x="1113072597" y="1348221287"/>
              </a:cxn>
              <a:cxn ang="0">
                <a:pos x="1236749229" y="1354432815"/>
              </a:cxn>
              <a:cxn ang="0">
                <a:pos x="1428445212" y="1342007266"/>
              </a:cxn>
              <a:cxn ang="0">
                <a:pos x="1490282285" y="1304730307"/>
              </a:cxn>
              <a:cxn ang="0">
                <a:pos x="1484097832" y="1230172029"/>
              </a:cxn>
              <a:cxn ang="0">
                <a:pos x="1521199578" y="1124551124"/>
              </a:cxn>
              <a:cxn ang="0">
                <a:pos x="1589221104" y="1049995338"/>
              </a:cxn>
              <a:cxn ang="0">
                <a:pos x="1743815030" y="1049995338"/>
              </a:cxn>
              <a:cxn ang="0">
                <a:pos x="1694344377" y="919523335"/>
              </a:cxn>
              <a:cxn ang="0">
                <a:pos x="1626325337" y="913309315"/>
              </a:cxn>
              <a:cxn ang="0">
                <a:pos x="1626325337" y="907097786"/>
              </a:cxn>
              <a:cxn ang="0">
                <a:pos x="1459362505" y="807688410"/>
              </a:cxn>
              <a:cxn ang="0">
                <a:pos x="1378974559" y="776625784"/>
              </a:cxn>
              <a:cxn ang="0">
                <a:pos x="1236749229" y="397632677"/>
              </a:cxn>
            </a:cxnLst>
            <a:rect l="txL" t="txT" r="txR" b="txB"/>
            <a:pathLst>
              <a:path w="286" h="221">
                <a:moveTo>
                  <a:pt x="200" y="64"/>
                </a:moveTo>
                <a:cubicBezTo>
                  <a:pt x="194" y="59"/>
                  <a:pt x="188" y="49"/>
                  <a:pt x="183" y="34"/>
                </a:cubicBezTo>
                <a:cubicBezTo>
                  <a:pt x="165" y="34"/>
                  <a:pt x="155" y="31"/>
                  <a:pt x="150" y="25"/>
                </a:cubicBezTo>
                <a:cubicBezTo>
                  <a:pt x="146" y="19"/>
                  <a:pt x="139" y="16"/>
                  <a:pt x="129" y="13"/>
                </a:cubicBezTo>
                <a:cubicBezTo>
                  <a:pt x="126" y="12"/>
                  <a:pt x="126" y="12"/>
                  <a:pt x="126" y="12"/>
                </a:cubicBezTo>
                <a:cubicBezTo>
                  <a:pt x="129" y="2"/>
                  <a:pt x="129" y="2"/>
                  <a:pt x="129" y="2"/>
                </a:cubicBezTo>
                <a:cubicBezTo>
                  <a:pt x="127" y="0"/>
                  <a:pt x="127" y="0"/>
                  <a:pt x="127" y="0"/>
                </a:cubicBezTo>
                <a:cubicBezTo>
                  <a:pt x="124" y="0"/>
                  <a:pt x="124" y="0"/>
                  <a:pt x="124" y="0"/>
                </a:cubicBezTo>
                <a:cubicBezTo>
                  <a:pt x="116" y="3"/>
                  <a:pt x="112" y="7"/>
                  <a:pt x="110" y="12"/>
                </a:cubicBezTo>
                <a:cubicBezTo>
                  <a:pt x="107" y="17"/>
                  <a:pt x="104" y="21"/>
                  <a:pt x="101" y="24"/>
                </a:cubicBezTo>
                <a:cubicBezTo>
                  <a:pt x="98" y="34"/>
                  <a:pt x="95" y="39"/>
                  <a:pt x="92" y="39"/>
                </a:cubicBezTo>
                <a:cubicBezTo>
                  <a:pt x="90" y="39"/>
                  <a:pt x="88" y="38"/>
                  <a:pt x="87" y="36"/>
                </a:cubicBezTo>
                <a:cubicBezTo>
                  <a:pt x="82" y="32"/>
                  <a:pt x="82" y="32"/>
                  <a:pt x="82" y="32"/>
                </a:cubicBezTo>
                <a:cubicBezTo>
                  <a:pt x="79" y="30"/>
                  <a:pt x="75" y="28"/>
                  <a:pt x="72" y="28"/>
                </a:cubicBezTo>
                <a:cubicBezTo>
                  <a:pt x="66" y="30"/>
                  <a:pt x="66" y="30"/>
                  <a:pt x="66" y="30"/>
                </a:cubicBezTo>
                <a:cubicBezTo>
                  <a:pt x="62" y="34"/>
                  <a:pt x="56" y="37"/>
                  <a:pt x="47" y="38"/>
                </a:cubicBezTo>
                <a:cubicBezTo>
                  <a:pt x="24" y="37"/>
                  <a:pt x="24" y="37"/>
                  <a:pt x="24" y="37"/>
                </a:cubicBezTo>
                <a:cubicBezTo>
                  <a:pt x="16" y="33"/>
                  <a:pt x="13" y="26"/>
                  <a:pt x="15" y="17"/>
                </a:cubicBezTo>
                <a:cubicBezTo>
                  <a:pt x="7" y="14"/>
                  <a:pt x="7" y="14"/>
                  <a:pt x="7" y="14"/>
                </a:cubicBezTo>
                <a:cubicBezTo>
                  <a:pt x="2" y="26"/>
                  <a:pt x="2" y="26"/>
                  <a:pt x="2" y="26"/>
                </a:cubicBezTo>
                <a:cubicBezTo>
                  <a:pt x="2" y="26"/>
                  <a:pt x="2" y="26"/>
                  <a:pt x="2" y="26"/>
                </a:cubicBezTo>
                <a:cubicBezTo>
                  <a:pt x="2" y="26"/>
                  <a:pt x="2" y="26"/>
                  <a:pt x="2" y="26"/>
                </a:cubicBezTo>
                <a:cubicBezTo>
                  <a:pt x="2" y="27"/>
                  <a:pt x="2" y="27"/>
                  <a:pt x="2" y="27"/>
                </a:cubicBezTo>
                <a:cubicBezTo>
                  <a:pt x="0" y="30"/>
                  <a:pt x="0" y="30"/>
                  <a:pt x="0" y="30"/>
                </a:cubicBezTo>
                <a:cubicBezTo>
                  <a:pt x="5" y="31"/>
                  <a:pt x="5" y="31"/>
                  <a:pt x="5" y="31"/>
                </a:cubicBezTo>
                <a:cubicBezTo>
                  <a:pt x="7" y="31"/>
                  <a:pt x="7" y="31"/>
                  <a:pt x="7" y="31"/>
                </a:cubicBezTo>
                <a:cubicBezTo>
                  <a:pt x="7" y="31"/>
                  <a:pt x="7" y="31"/>
                  <a:pt x="7" y="31"/>
                </a:cubicBezTo>
                <a:cubicBezTo>
                  <a:pt x="7" y="32"/>
                  <a:pt x="7" y="32"/>
                  <a:pt x="7" y="32"/>
                </a:cubicBezTo>
                <a:cubicBezTo>
                  <a:pt x="17" y="46"/>
                  <a:pt x="25" y="55"/>
                  <a:pt x="30" y="57"/>
                </a:cubicBezTo>
                <a:cubicBezTo>
                  <a:pt x="32" y="59"/>
                  <a:pt x="39" y="61"/>
                  <a:pt x="52" y="65"/>
                </a:cubicBezTo>
                <a:cubicBezTo>
                  <a:pt x="74" y="73"/>
                  <a:pt x="74" y="73"/>
                  <a:pt x="74" y="73"/>
                </a:cubicBezTo>
                <a:cubicBezTo>
                  <a:pt x="81" y="76"/>
                  <a:pt x="87" y="89"/>
                  <a:pt x="95" y="113"/>
                </a:cubicBezTo>
                <a:cubicBezTo>
                  <a:pt x="104" y="119"/>
                  <a:pt x="110" y="122"/>
                  <a:pt x="115" y="122"/>
                </a:cubicBezTo>
                <a:cubicBezTo>
                  <a:pt x="119" y="120"/>
                  <a:pt x="126" y="116"/>
                  <a:pt x="136" y="109"/>
                </a:cubicBezTo>
                <a:cubicBezTo>
                  <a:pt x="137" y="108"/>
                  <a:pt x="137" y="108"/>
                  <a:pt x="137" y="108"/>
                </a:cubicBezTo>
                <a:cubicBezTo>
                  <a:pt x="138" y="108"/>
                  <a:pt x="138" y="108"/>
                  <a:pt x="138" y="108"/>
                </a:cubicBezTo>
                <a:cubicBezTo>
                  <a:pt x="139" y="108"/>
                  <a:pt x="139" y="108"/>
                  <a:pt x="139" y="108"/>
                </a:cubicBezTo>
                <a:cubicBezTo>
                  <a:pt x="150" y="111"/>
                  <a:pt x="150" y="111"/>
                  <a:pt x="150" y="111"/>
                </a:cubicBezTo>
                <a:cubicBezTo>
                  <a:pt x="151" y="111"/>
                  <a:pt x="151" y="111"/>
                  <a:pt x="151" y="111"/>
                </a:cubicBezTo>
                <a:cubicBezTo>
                  <a:pt x="151" y="113"/>
                  <a:pt x="151" y="113"/>
                  <a:pt x="151" y="113"/>
                </a:cubicBezTo>
                <a:cubicBezTo>
                  <a:pt x="150" y="115"/>
                  <a:pt x="150" y="115"/>
                  <a:pt x="150" y="115"/>
                </a:cubicBezTo>
                <a:cubicBezTo>
                  <a:pt x="147" y="129"/>
                  <a:pt x="144" y="138"/>
                  <a:pt x="141" y="140"/>
                </a:cubicBezTo>
                <a:cubicBezTo>
                  <a:pt x="127" y="141"/>
                  <a:pt x="127" y="141"/>
                  <a:pt x="127" y="141"/>
                </a:cubicBezTo>
                <a:cubicBezTo>
                  <a:pt x="127" y="141"/>
                  <a:pt x="127" y="141"/>
                  <a:pt x="127" y="141"/>
                </a:cubicBezTo>
                <a:cubicBezTo>
                  <a:pt x="127" y="147"/>
                  <a:pt x="122" y="156"/>
                  <a:pt x="115" y="168"/>
                </a:cubicBezTo>
                <a:cubicBezTo>
                  <a:pt x="112" y="172"/>
                  <a:pt x="112" y="175"/>
                  <a:pt x="112" y="176"/>
                </a:cubicBezTo>
                <a:cubicBezTo>
                  <a:pt x="126" y="186"/>
                  <a:pt x="126" y="186"/>
                  <a:pt x="126" y="186"/>
                </a:cubicBezTo>
                <a:cubicBezTo>
                  <a:pt x="129" y="190"/>
                  <a:pt x="132" y="192"/>
                  <a:pt x="135" y="192"/>
                </a:cubicBezTo>
                <a:cubicBezTo>
                  <a:pt x="138" y="192"/>
                  <a:pt x="138" y="192"/>
                  <a:pt x="138" y="192"/>
                </a:cubicBezTo>
                <a:cubicBezTo>
                  <a:pt x="141" y="202"/>
                  <a:pt x="141" y="202"/>
                  <a:pt x="141" y="202"/>
                </a:cubicBezTo>
                <a:cubicBezTo>
                  <a:pt x="147" y="204"/>
                  <a:pt x="147" y="204"/>
                  <a:pt x="147" y="204"/>
                </a:cubicBezTo>
                <a:cubicBezTo>
                  <a:pt x="151" y="201"/>
                  <a:pt x="151" y="201"/>
                  <a:pt x="151" y="201"/>
                </a:cubicBezTo>
                <a:cubicBezTo>
                  <a:pt x="153" y="199"/>
                  <a:pt x="155" y="198"/>
                  <a:pt x="157" y="198"/>
                </a:cubicBezTo>
                <a:cubicBezTo>
                  <a:pt x="163" y="198"/>
                  <a:pt x="168" y="202"/>
                  <a:pt x="174" y="210"/>
                </a:cubicBezTo>
                <a:cubicBezTo>
                  <a:pt x="174" y="210"/>
                  <a:pt x="174" y="210"/>
                  <a:pt x="174" y="210"/>
                </a:cubicBezTo>
                <a:cubicBezTo>
                  <a:pt x="180" y="217"/>
                  <a:pt x="180" y="217"/>
                  <a:pt x="180" y="217"/>
                </a:cubicBezTo>
                <a:cubicBezTo>
                  <a:pt x="180" y="216"/>
                  <a:pt x="180" y="216"/>
                  <a:pt x="180" y="216"/>
                </a:cubicBezTo>
                <a:cubicBezTo>
                  <a:pt x="184" y="214"/>
                  <a:pt x="190" y="215"/>
                  <a:pt x="200" y="218"/>
                </a:cubicBezTo>
                <a:cubicBezTo>
                  <a:pt x="216" y="221"/>
                  <a:pt x="216" y="221"/>
                  <a:pt x="216" y="221"/>
                </a:cubicBezTo>
                <a:cubicBezTo>
                  <a:pt x="231" y="216"/>
                  <a:pt x="231" y="216"/>
                  <a:pt x="231" y="216"/>
                </a:cubicBezTo>
                <a:cubicBezTo>
                  <a:pt x="237" y="213"/>
                  <a:pt x="237" y="213"/>
                  <a:pt x="237" y="213"/>
                </a:cubicBezTo>
                <a:cubicBezTo>
                  <a:pt x="241" y="210"/>
                  <a:pt x="241" y="210"/>
                  <a:pt x="241" y="210"/>
                </a:cubicBezTo>
                <a:cubicBezTo>
                  <a:pt x="237" y="206"/>
                  <a:pt x="237" y="206"/>
                  <a:pt x="237" y="206"/>
                </a:cubicBezTo>
                <a:cubicBezTo>
                  <a:pt x="236" y="204"/>
                  <a:pt x="237" y="201"/>
                  <a:pt x="240" y="198"/>
                </a:cubicBezTo>
                <a:cubicBezTo>
                  <a:pt x="244" y="195"/>
                  <a:pt x="246" y="192"/>
                  <a:pt x="246" y="188"/>
                </a:cubicBezTo>
                <a:cubicBezTo>
                  <a:pt x="246" y="181"/>
                  <a:pt x="246" y="181"/>
                  <a:pt x="246" y="181"/>
                </a:cubicBezTo>
                <a:cubicBezTo>
                  <a:pt x="245" y="177"/>
                  <a:pt x="246" y="175"/>
                  <a:pt x="247" y="173"/>
                </a:cubicBezTo>
                <a:cubicBezTo>
                  <a:pt x="248" y="171"/>
                  <a:pt x="252" y="170"/>
                  <a:pt x="257" y="169"/>
                </a:cubicBezTo>
                <a:cubicBezTo>
                  <a:pt x="265" y="167"/>
                  <a:pt x="275" y="171"/>
                  <a:pt x="286" y="181"/>
                </a:cubicBezTo>
                <a:cubicBezTo>
                  <a:pt x="282" y="169"/>
                  <a:pt x="282" y="169"/>
                  <a:pt x="282" y="169"/>
                </a:cubicBezTo>
                <a:cubicBezTo>
                  <a:pt x="275" y="159"/>
                  <a:pt x="275" y="159"/>
                  <a:pt x="275" y="159"/>
                </a:cubicBezTo>
                <a:cubicBezTo>
                  <a:pt x="274" y="148"/>
                  <a:pt x="274" y="148"/>
                  <a:pt x="274" y="148"/>
                </a:cubicBezTo>
                <a:cubicBezTo>
                  <a:pt x="264" y="147"/>
                  <a:pt x="264" y="147"/>
                  <a:pt x="264" y="147"/>
                </a:cubicBezTo>
                <a:cubicBezTo>
                  <a:pt x="263" y="147"/>
                  <a:pt x="263" y="147"/>
                  <a:pt x="263" y="147"/>
                </a:cubicBezTo>
                <a:cubicBezTo>
                  <a:pt x="263" y="146"/>
                  <a:pt x="263" y="146"/>
                  <a:pt x="263" y="146"/>
                </a:cubicBezTo>
                <a:cubicBezTo>
                  <a:pt x="263" y="146"/>
                  <a:pt x="263" y="146"/>
                  <a:pt x="263" y="146"/>
                </a:cubicBezTo>
                <a:cubicBezTo>
                  <a:pt x="263" y="146"/>
                  <a:pt x="263" y="146"/>
                  <a:pt x="263" y="146"/>
                </a:cubicBezTo>
                <a:cubicBezTo>
                  <a:pt x="236" y="130"/>
                  <a:pt x="236" y="130"/>
                  <a:pt x="236" y="130"/>
                </a:cubicBezTo>
                <a:cubicBezTo>
                  <a:pt x="223" y="128"/>
                  <a:pt x="223" y="128"/>
                  <a:pt x="223" y="128"/>
                </a:cubicBezTo>
                <a:cubicBezTo>
                  <a:pt x="223" y="125"/>
                  <a:pt x="223" y="125"/>
                  <a:pt x="223" y="125"/>
                </a:cubicBezTo>
                <a:cubicBezTo>
                  <a:pt x="222" y="111"/>
                  <a:pt x="222" y="111"/>
                  <a:pt x="222" y="111"/>
                </a:cubicBezTo>
                <a:cubicBezTo>
                  <a:pt x="213" y="85"/>
                  <a:pt x="206" y="70"/>
                  <a:pt x="200" y="64"/>
                </a:cubicBez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69" name="Freeform 34"/>
          <p:cNvSpPr/>
          <p:nvPr/>
        </p:nvSpPr>
        <p:spPr>
          <a:xfrm>
            <a:off x="4840288" y="2727325"/>
            <a:ext cx="661987" cy="949325"/>
          </a:xfrm>
          <a:custGeom>
            <a:avLst/>
            <a:gdLst>
              <a:gd name="txL" fmla="*/ 0 w 266"/>
              <a:gd name="txT" fmla="*/ 0 h 381"/>
              <a:gd name="txR" fmla="*/ 266 w 266"/>
              <a:gd name="txB" fmla="*/ 381 h 381"/>
            </a:gdLst>
            <a:ahLst/>
            <a:cxnLst>
              <a:cxn ang="0">
                <a:pos x="1486439486" y="695342030"/>
              </a:cxn>
              <a:cxn ang="0">
                <a:pos x="1313021370" y="651882239"/>
              </a:cxn>
              <a:cxn ang="0">
                <a:pos x="1306827066" y="484255417"/>
              </a:cxn>
              <a:cxn ang="0">
                <a:pos x="1257279788" y="428379810"/>
              </a:cxn>
              <a:cxn ang="0">
                <a:pos x="1096247791" y="360088232"/>
              </a:cxn>
              <a:cxn ang="0">
                <a:pos x="1102442095" y="223502506"/>
              </a:cxn>
              <a:cxn ang="0">
                <a:pos x="1065281248" y="186252102"/>
              </a:cxn>
              <a:cxn ang="0">
                <a:pos x="978570946" y="142792427"/>
              </a:cxn>
              <a:cxn ang="0">
                <a:pos x="935218283" y="0"/>
              </a:cxn>
              <a:cxn ang="0">
                <a:pos x="836121861" y="74500829"/>
              </a:cxn>
              <a:cxn ang="0">
                <a:pos x="730831135" y="223502506"/>
              </a:cxn>
              <a:cxn ang="0">
                <a:pos x="668898049" y="310419287"/>
              </a:cxn>
              <a:cxn ang="0">
                <a:pos x="551221048" y="372504203"/>
              </a:cxn>
              <a:cxn ang="0">
                <a:pos x="414963779" y="372504203"/>
              </a:cxn>
              <a:cxn ang="0">
                <a:pos x="297286855" y="465630215"/>
              </a:cxn>
              <a:cxn ang="0">
                <a:pos x="222965161" y="428379810"/>
              </a:cxn>
              <a:cxn ang="0">
                <a:pos x="154837732" y="304212547"/>
              </a:cxn>
              <a:cxn ang="0">
                <a:pos x="68127410" y="447005013"/>
              </a:cxn>
              <a:cxn ang="0">
                <a:pos x="68127410" y="459420984"/>
              </a:cxn>
              <a:cxn ang="0">
                <a:pos x="136257308" y="788468042"/>
              </a:cxn>
              <a:cxn ang="0">
                <a:pos x="167223890" y="881594054"/>
              </a:cxn>
              <a:cxn ang="0">
                <a:pos x="49546986" y="943676401"/>
              </a:cxn>
              <a:cxn ang="0">
                <a:pos x="222965161" y="1129928424"/>
              </a:cxn>
              <a:cxn ang="0">
                <a:pos x="222965161" y="1136137656"/>
              </a:cxn>
              <a:cxn ang="0">
                <a:pos x="173418194" y="1322389991"/>
              </a:cxn>
              <a:cxn ang="0">
                <a:pos x="68127410" y="1384474829"/>
              </a:cxn>
              <a:cxn ang="0">
                <a:pos x="167223890" y="1688684807"/>
              </a:cxn>
              <a:cxn ang="0">
                <a:pos x="222965161" y="1781810819"/>
              </a:cxn>
              <a:cxn ang="0">
                <a:pos x="148643428" y="1955646871"/>
              </a:cxn>
              <a:cxn ang="0">
                <a:pos x="92902157" y="2123273693"/>
              </a:cxn>
              <a:cxn ang="0">
                <a:pos x="99096461" y="2147483647"/>
              </a:cxn>
              <a:cxn ang="0">
                <a:pos x="123868700" y="2147483647"/>
              </a:cxn>
              <a:cxn ang="0">
                <a:pos x="130063004" y="2147483647"/>
              </a:cxn>
              <a:cxn ang="0">
                <a:pos x="130063004" y="2147483647"/>
              </a:cxn>
              <a:cxn ang="0">
                <a:pos x="433544202" y="2147483647"/>
              </a:cxn>
              <a:cxn ang="0">
                <a:pos x="526446320" y="2147483647"/>
              </a:cxn>
              <a:cxn ang="0">
                <a:pos x="978570946" y="1663852865"/>
              </a:cxn>
              <a:cxn ang="0">
                <a:pos x="1170569486" y="1539683188"/>
              </a:cxn>
              <a:cxn ang="0">
                <a:pos x="1096247791" y="1471391610"/>
              </a:cxn>
              <a:cxn ang="0">
                <a:pos x="1077667368" y="1384474829"/>
              </a:cxn>
              <a:cxn ang="0">
                <a:pos x="817541438" y="1123721685"/>
              </a:cxn>
              <a:cxn ang="0">
                <a:pos x="569801471" y="1074052817"/>
              </a:cxn>
              <a:cxn ang="0">
                <a:pos x="470705049" y="937469661"/>
              </a:cxn>
              <a:cxn ang="0">
                <a:pos x="625542742" y="695342030"/>
              </a:cxn>
              <a:cxn ang="0">
                <a:pos x="662703745" y="577381429"/>
              </a:cxn>
              <a:cxn ang="0">
                <a:pos x="972379130" y="627047805"/>
              </a:cxn>
              <a:cxn ang="0">
                <a:pos x="953798707" y="751217637"/>
              </a:cxn>
              <a:cxn ang="0">
                <a:pos x="1121022519" y="900219256"/>
              </a:cxn>
              <a:cxn ang="0">
                <a:pos x="1405923488" y="1148553627"/>
              </a:cxn>
              <a:cxn ang="0">
                <a:pos x="1554566877" y="962301603"/>
              </a:cxn>
              <a:cxn ang="0">
                <a:pos x="1579341604" y="869175591"/>
              </a:cxn>
              <a:cxn ang="0">
                <a:pos x="1647468995" y="819509216"/>
              </a:cxn>
              <a:cxn ang="0">
                <a:pos x="1523600334" y="732592435"/>
              </a:cxn>
            </a:cxnLst>
            <a:rect l="txL" t="txT" r="txR" b="txB"/>
            <a:pathLst>
              <a:path w="266" h="381">
                <a:moveTo>
                  <a:pt x="245" y="115"/>
                </a:moveTo>
                <a:cubicBezTo>
                  <a:pt x="240" y="112"/>
                  <a:pt x="240" y="112"/>
                  <a:pt x="240" y="112"/>
                </a:cubicBezTo>
                <a:cubicBezTo>
                  <a:pt x="240" y="112"/>
                  <a:pt x="240" y="112"/>
                  <a:pt x="240" y="112"/>
                </a:cubicBezTo>
                <a:cubicBezTo>
                  <a:pt x="240" y="112"/>
                  <a:pt x="240" y="112"/>
                  <a:pt x="240" y="112"/>
                </a:cubicBezTo>
                <a:cubicBezTo>
                  <a:pt x="236" y="109"/>
                  <a:pt x="236" y="109"/>
                  <a:pt x="236" y="109"/>
                </a:cubicBezTo>
                <a:cubicBezTo>
                  <a:pt x="219" y="104"/>
                  <a:pt x="219" y="104"/>
                  <a:pt x="219" y="104"/>
                </a:cubicBezTo>
                <a:cubicBezTo>
                  <a:pt x="215" y="104"/>
                  <a:pt x="215" y="104"/>
                  <a:pt x="215" y="104"/>
                </a:cubicBezTo>
                <a:cubicBezTo>
                  <a:pt x="212" y="105"/>
                  <a:pt x="212" y="105"/>
                  <a:pt x="212" y="105"/>
                </a:cubicBezTo>
                <a:cubicBezTo>
                  <a:pt x="205" y="92"/>
                  <a:pt x="205" y="92"/>
                  <a:pt x="205" y="92"/>
                </a:cubicBezTo>
                <a:cubicBezTo>
                  <a:pt x="206" y="92"/>
                  <a:pt x="206" y="92"/>
                  <a:pt x="206" y="92"/>
                </a:cubicBezTo>
                <a:cubicBezTo>
                  <a:pt x="211" y="86"/>
                  <a:pt x="211" y="86"/>
                  <a:pt x="211" y="86"/>
                </a:cubicBezTo>
                <a:cubicBezTo>
                  <a:pt x="211" y="78"/>
                  <a:pt x="211" y="78"/>
                  <a:pt x="211" y="78"/>
                </a:cubicBezTo>
                <a:cubicBezTo>
                  <a:pt x="211" y="77"/>
                  <a:pt x="211" y="77"/>
                  <a:pt x="211" y="77"/>
                </a:cubicBezTo>
                <a:cubicBezTo>
                  <a:pt x="214" y="72"/>
                  <a:pt x="214" y="72"/>
                  <a:pt x="214" y="72"/>
                </a:cubicBezTo>
                <a:cubicBezTo>
                  <a:pt x="212" y="71"/>
                  <a:pt x="212" y="71"/>
                  <a:pt x="212" y="71"/>
                </a:cubicBezTo>
                <a:cubicBezTo>
                  <a:pt x="203" y="69"/>
                  <a:pt x="203" y="69"/>
                  <a:pt x="203" y="69"/>
                </a:cubicBezTo>
                <a:cubicBezTo>
                  <a:pt x="203" y="69"/>
                  <a:pt x="203" y="69"/>
                  <a:pt x="203" y="69"/>
                </a:cubicBezTo>
                <a:cubicBezTo>
                  <a:pt x="187" y="67"/>
                  <a:pt x="187" y="67"/>
                  <a:pt x="187" y="67"/>
                </a:cubicBezTo>
                <a:cubicBezTo>
                  <a:pt x="186" y="67"/>
                  <a:pt x="186" y="67"/>
                  <a:pt x="186" y="67"/>
                </a:cubicBezTo>
                <a:cubicBezTo>
                  <a:pt x="177" y="58"/>
                  <a:pt x="177" y="58"/>
                  <a:pt x="177" y="58"/>
                </a:cubicBezTo>
                <a:cubicBezTo>
                  <a:pt x="177" y="57"/>
                  <a:pt x="177" y="57"/>
                  <a:pt x="177" y="57"/>
                </a:cubicBezTo>
                <a:cubicBezTo>
                  <a:pt x="174" y="51"/>
                  <a:pt x="174" y="51"/>
                  <a:pt x="174" y="51"/>
                </a:cubicBezTo>
                <a:cubicBezTo>
                  <a:pt x="173" y="49"/>
                  <a:pt x="173" y="49"/>
                  <a:pt x="173" y="49"/>
                </a:cubicBezTo>
                <a:cubicBezTo>
                  <a:pt x="178" y="36"/>
                  <a:pt x="178" y="36"/>
                  <a:pt x="178" y="36"/>
                </a:cubicBezTo>
                <a:cubicBezTo>
                  <a:pt x="178" y="27"/>
                  <a:pt x="178" y="27"/>
                  <a:pt x="178" y="27"/>
                </a:cubicBezTo>
                <a:cubicBezTo>
                  <a:pt x="177" y="25"/>
                  <a:pt x="177" y="25"/>
                  <a:pt x="177" y="25"/>
                </a:cubicBezTo>
                <a:cubicBezTo>
                  <a:pt x="172" y="30"/>
                  <a:pt x="172" y="30"/>
                  <a:pt x="172" y="30"/>
                </a:cubicBezTo>
                <a:cubicBezTo>
                  <a:pt x="172" y="30"/>
                  <a:pt x="172" y="30"/>
                  <a:pt x="172" y="30"/>
                </a:cubicBezTo>
                <a:cubicBezTo>
                  <a:pt x="171" y="32"/>
                  <a:pt x="171" y="32"/>
                  <a:pt x="171" y="32"/>
                </a:cubicBezTo>
                <a:cubicBezTo>
                  <a:pt x="169" y="30"/>
                  <a:pt x="169" y="30"/>
                  <a:pt x="169" y="30"/>
                </a:cubicBezTo>
                <a:cubicBezTo>
                  <a:pt x="167" y="30"/>
                  <a:pt x="167" y="30"/>
                  <a:pt x="167" y="30"/>
                </a:cubicBezTo>
                <a:cubicBezTo>
                  <a:pt x="158" y="23"/>
                  <a:pt x="158" y="23"/>
                  <a:pt x="158" y="23"/>
                </a:cubicBezTo>
                <a:cubicBezTo>
                  <a:pt x="157" y="21"/>
                  <a:pt x="157" y="21"/>
                  <a:pt x="157" y="21"/>
                </a:cubicBezTo>
                <a:cubicBezTo>
                  <a:pt x="157" y="20"/>
                  <a:pt x="157" y="20"/>
                  <a:pt x="157" y="20"/>
                </a:cubicBezTo>
                <a:cubicBezTo>
                  <a:pt x="155" y="7"/>
                  <a:pt x="155" y="7"/>
                  <a:pt x="155" y="7"/>
                </a:cubicBezTo>
                <a:cubicBezTo>
                  <a:pt x="151" y="0"/>
                  <a:pt x="151" y="0"/>
                  <a:pt x="151" y="0"/>
                </a:cubicBezTo>
                <a:cubicBezTo>
                  <a:pt x="142" y="1"/>
                  <a:pt x="142" y="1"/>
                  <a:pt x="142" y="1"/>
                </a:cubicBezTo>
                <a:cubicBezTo>
                  <a:pt x="137" y="10"/>
                  <a:pt x="137" y="10"/>
                  <a:pt x="137" y="10"/>
                </a:cubicBezTo>
                <a:cubicBezTo>
                  <a:pt x="136" y="12"/>
                  <a:pt x="136" y="12"/>
                  <a:pt x="136" y="12"/>
                </a:cubicBezTo>
                <a:cubicBezTo>
                  <a:pt x="135" y="12"/>
                  <a:pt x="135" y="12"/>
                  <a:pt x="135" y="12"/>
                </a:cubicBezTo>
                <a:cubicBezTo>
                  <a:pt x="121" y="9"/>
                  <a:pt x="121" y="9"/>
                  <a:pt x="121" y="9"/>
                </a:cubicBezTo>
                <a:cubicBezTo>
                  <a:pt x="118" y="23"/>
                  <a:pt x="118" y="23"/>
                  <a:pt x="118" y="23"/>
                </a:cubicBezTo>
                <a:cubicBezTo>
                  <a:pt x="118" y="36"/>
                  <a:pt x="118" y="36"/>
                  <a:pt x="118" y="36"/>
                </a:cubicBezTo>
                <a:cubicBezTo>
                  <a:pt x="118" y="36"/>
                  <a:pt x="118" y="36"/>
                  <a:pt x="118" y="36"/>
                </a:cubicBezTo>
                <a:cubicBezTo>
                  <a:pt x="110" y="49"/>
                  <a:pt x="110" y="49"/>
                  <a:pt x="110" y="49"/>
                </a:cubicBezTo>
                <a:cubicBezTo>
                  <a:pt x="110" y="50"/>
                  <a:pt x="110" y="50"/>
                  <a:pt x="110" y="50"/>
                </a:cubicBezTo>
                <a:cubicBezTo>
                  <a:pt x="109" y="50"/>
                  <a:pt x="109" y="50"/>
                  <a:pt x="109" y="50"/>
                </a:cubicBezTo>
                <a:cubicBezTo>
                  <a:pt x="108" y="50"/>
                  <a:pt x="108" y="50"/>
                  <a:pt x="108" y="50"/>
                </a:cubicBezTo>
                <a:cubicBezTo>
                  <a:pt x="99" y="51"/>
                  <a:pt x="99" y="51"/>
                  <a:pt x="99" y="51"/>
                </a:cubicBezTo>
                <a:cubicBezTo>
                  <a:pt x="90" y="58"/>
                  <a:pt x="90" y="58"/>
                  <a:pt x="90" y="58"/>
                </a:cubicBezTo>
                <a:cubicBezTo>
                  <a:pt x="89" y="60"/>
                  <a:pt x="89" y="60"/>
                  <a:pt x="89" y="60"/>
                </a:cubicBezTo>
                <a:cubicBezTo>
                  <a:pt x="89" y="60"/>
                  <a:pt x="89" y="60"/>
                  <a:pt x="89" y="60"/>
                </a:cubicBezTo>
                <a:cubicBezTo>
                  <a:pt x="87" y="60"/>
                  <a:pt x="87" y="60"/>
                  <a:pt x="87" y="60"/>
                </a:cubicBezTo>
                <a:cubicBezTo>
                  <a:pt x="87" y="59"/>
                  <a:pt x="87" y="59"/>
                  <a:pt x="87" y="59"/>
                </a:cubicBezTo>
                <a:cubicBezTo>
                  <a:pt x="70" y="53"/>
                  <a:pt x="70" y="53"/>
                  <a:pt x="70" y="53"/>
                </a:cubicBezTo>
                <a:cubicBezTo>
                  <a:pt x="67" y="60"/>
                  <a:pt x="67" y="60"/>
                  <a:pt x="67" y="60"/>
                </a:cubicBezTo>
                <a:cubicBezTo>
                  <a:pt x="67" y="60"/>
                  <a:pt x="67" y="60"/>
                  <a:pt x="67" y="60"/>
                </a:cubicBezTo>
                <a:cubicBezTo>
                  <a:pt x="60" y="72"/>
                  <a:pt x="60" y="72"/>
                  <a:pt x="60" y="72"/>
                </a:cubicBezTo>
                <a:cubicBezTo>
                  <a:pt x="59" y="75"/>
                  <a:pt x="57" y="76"/>
                  <a:pt x="55" y="77"/>
                </a:cubicBezTo>
                <a:cubicBezTo>
                  <a:pt x="48" y="75"/>
                  <a:pt x="48" y="75"/>
                  <a:pt x="48" y="75"/>
                </a:cubicBezTo>
                <a:cubicBezTo>
                  <a:pt x="38" y="71"/>
                  <a:pt x="38" y="71"/>
                  <a:pt x="38" y="71"/>
                </a:cubicBezTo>
                <a:cubicBezTo>
                  <a:pt x="36" y="70"/>
                  <a:pt x="36" y="70"/>
                  <a:pt x="36" y="70"/>
                </a:cubicBezTo>
                <a:cubicBezTo>
                  <a:pt x="36" y="69"/>
                  <a:pt x="36" y="69"/>
                  <a:pt x="36" y="69"/>
                </a:cubicBezTo>
                <a:cubicBezTo>
                  <a:pt x="36" y="69"/>
                  <a:pt x="36" y="69"/>
                  <a:pt x="36" y="69"/>
                </a:cubicBezTo>
                <a:cubicBezTo>
                  <a:pt x="34" y="54"/>
                  <a:pt x="34" y="54"/>
                  <a:pt x="34" y="54"/>
                </a:cubicBezTo>
                <a:cubicBezTo>
                  <a:pt x="31" y="43"/>
                  <a:pt x="31" y="43"/>
                  <a:pt x="31" y="43"/>
                </a:cubicBezTo>
                <a:cubicBezTo>
                  <a:pt x="29" y="40"/>
                  <a:pt x="29" y="40"/>
                  <a:pt x="29" y="40"/>
                </a:cubicBezTo>
                <a:cubicBezTo>
                  <a:pt x="25" y="49"/>
                  <a:pt x="25" y="49"/>
                  <a:pt x="25" y="49"/>
                </a:cubicBezTo>
                <a:cubicBezTo>
                  <a:pt x="25" y="49"/>
                  <a:pt x="25" y="49"/>
                  <a:pt x="25" y="49"/>
                </a:cubicBezTo>
                <a:cubicBezTo>
                  <a:pt x="25" y="49"/>
                  <a:pt x="25" y="49"/>
                  <a:pt x="25" y="49"/>
                </a:cubicBezTo>
                <a:cubicBezTo>
                  <a:pt x="18" y="58"/>
                  <a:pt x="18" y="58"/>
                  <a:pt x="18" y="58"/>
                </a:cubicBezTo>
                <a:cubicBezTo>
                  <a:pt x="11" y="72"/>
                  <a:pt x="11" y="72"/>
                  <a:pt x="11" y="72"/>
                </a:cubicBezTo>
                <a:cubicBezTo>
                  <a:pt x="11" y="73"/>
                  <a:pt x="11" y="73"/>
                  <a:pt x="11" y="73"/>
                </a:cubicBezTo>
                <a:cubicBezTo>
                  <a:pt x="11" y="73"/>
                  <a:pt x="11" y="73"/>
                  <a:pt x="11" y="73"/>
                </a:cubicBezTo>
                <a:cubicBezTo>
                  <a:pt x="11" y="74"/>
                  <a:pt x="11" y="74"/>
                  <a:pt x="11" y="74"/>
                </a:cubicBezTo>
                <a:cubicBezTo>
                  <a:pt x="11" y="74"/>
                  <a:pt x="11" y="74"/>
                  <a:pt x="11" y="74"/>
                </a:cubicBezTo>
                <a:cubicBezTo>
                  <a:pt x="5" y="81"/>
                  <a:pt x="5" y="81"/>
                  <a:pt x="5" y="81"/>
                </a:cubicBezTo>
                <a:cubicBezTo>
                  <a:pt x="5" y="84"/>
                  <a:pt x="4" y="87"/>
                  <a:pt x="0" y="93"/>
                </a:cubicBezTo>
                <a:cubicBezTo>
                  <a:pt x="4" y="107"/>
                  <a:pt x="4" y="107"/>
                  <a:pt x="4" y="107"/>
                </a:cubicBezTo>
                <a:cubicBezTo>
                  <a:pt x="22" y="127"/>
                  <a:pt x="22" y="127"/>
                  <a:pt x="22" y="127"/>
                </a:cubicBezTo>
                <a:cubicBezTo>
                  <a:pt x="22" y="127"/>
                  <a:pt x="22" y="127"/>
                  <a:pt x="22" y="127"/>
                </a:cubicBezTo>
                <a:cubicBezTo>
                  <a:pt x="28" y="140"/>
                  <a:pt x="28" y="140"/>
                  <a:pt x="28" y="140"/>
                </a:cubicBezTo>
                <a:cubicBezTo>
                  <a:pt x="28" y="141"/>
                  <a:pt x="28" y="141"/>
                  <a:pt x="28" y="141"/>
                </a:cubicBezTo>
                <a:cubicBezTo>
                  <a:pt x="27" y="142"/>
                  <a:pt x="27" y="142"/>
                  <a:pt x="27" y="142"/>
                </a:cubicBezTo>
                <a:cubicBezTo>
                  <a:pt x="27" y="142"/>
                  <a:pt x="27" y="142"/>
                  <a:pt x="27" y="142"/>
                </a:cubicBezTo>
                <a:cubicBezTo>
                  <a:pt x="22" y="148"/>
                  <a:pt x="22" y="148"/>
                  <a:pt x="22" y="148"/>
                </a:cubicBezTo>
                <a:cubicBezTo>
                  <a:pt x="21" y="149"/>
                  <a:pt x="21" y="149"/>
                  <a:pt x="21" y="149"/>
                </a:cubicBezTo>
                <a:cubicBezTo>
                  <a:pt x="8" y="152"/>
                  <a:pt x="8" y="152"/>
                  <a:pt x="8" y="152"/>
                </a:cubicBezTo>
                <a:cubicBezTo>
                  <a:pt x="10" y="162"/>
                  <a:pt x="10" y="162"/>
                  <a:pt x="10" y="162"/>
                </a:cubicBezTo>
                <a:cubicBezTo>
                  <a:pt x="19" y="166"/>
                  <a:pt x="19" y="166"/>
                  <a:pt x="19" y="166"/>
                </a:cubicBezTo>
                <a:cubicBezTo>
                  <a:pt x="32" y="169"/>
                  <a:pt x="32" y="169"/>
                  <a:pt x="32" y="169"/>
                </a:cubicBezTo>
                <a:cubicBezTo>
                  <a:pt x="36" y="182"/>
                  <a:pt x="36" y="182"/>
                  <a:pt x="36" y="182"/>
                </a:cubicBezTo>
                <a:cubicBezTo>
                  <a:pt x="36" y="182"/>
                  <a:pt x="36" y="182"/>
                  <a:pt x="36" y="182"/>
                </a:cubicBezTo>
                <a:cubicBezTo>
                  <a:pt x="36" y="182"/>
                  <a:pt x="36" y="182"/>
                  <a:pt x="36" y="182"/>
                </a:cubicBezTo>
                <a:cubicBezTo>
                  <a:pt x="36" y="182"/>
                  <a:pt x="36" y="182"/>
                  <a:pt x="36" y="182"/>
                </a:cubicBezTo>
                <a:cubicBezTo>
                  <a:pt x="36" y="183"/>
                  <a:pt x="36" y="183"/>
                  <a:pt x="36" y="183"/>
                </a:cubicBezTo>
                <a:cubicBezTo>
                  <a:pt x="33" y="203"/>
                  <a:pt x="33" y="203"/>
                  <a:pt x="33" y="203"/>
                </a:cubicBezTo>
                <a:cubicBezTo>
                  <a:pt x="33" y="203"/>
                  <a:pt x="33" y="203"/>
                  <a:pt x="33" y="203"/>
                </a:cubicBezTo>
                <a:cubicBezTo>
                  <a:pt x="33" y="204"/>
                  <a:pt x="33" y="204"/>
                  <a:pt x="33" y="204"/>
                </a:cubicBezTo>
                <a:cubicBezTo>
                  <a:pt x="28" y="213"/>
                  <a:pt x="28" y="213"/>
                  <a:pt x="28" y="213"/>
                </a:cubicBezTo>
                <a:cubicBezTo>
                  <a:pt x="28" y="215"/>
                  <a:pt x="28" y="215"/>
                  <a:pt x="28" y="215"/>
                </a:cubicBezTo>
                <a:cubicBezTo>
                  <a:pt x="27" y="215"/>
                  <a:pt x="27" y="215"/>
                  <a:pt x="27" y="215"/>
                </a:cubicBezTo>
                <a:cubicBezTo>
                  <a:pt x="11" y="217"/>
                  <a:pt x="11" y="217"/>
                  <a:pt x="11" y="217"/>
                </a:cubicBezTo>
                <a:cubicBezTo>
                  <a:pt x="11" y="223"/>
                  <a:pt x="11" y="223"/>
                  <a:pt x="11" y="223"/>
                </a:cubicBezTo>
                <a:cubicBezTo>
                  <a:pt x="7" y="237"/>
                  <a:pt x="7" y="237"/>
                  <a:pt x="7" y="237"/>
                </a:cubicBezTo>
                <a:cubicBezTo>
                  <a:pt x="5" y="252"/>
                  <a:pt x="5" y="252"/>
                  <a:pt x="5" y="252"/>
                </a:cubicBezTo>
                <a:cubicBezTo>
                  <a:pt x="8" y="260"/>
                  <a:pt x="8" y="260"/>
                  <a:pt x="8" y="260"/>
                </a:cubicBezTo>
                <a:cubicBezTo>
                  <a:pt x="27" y="272"/>
                  <a:pt x="27" y="272"/>
                  <a:pt x="27" y="272"/>
                </a:cubicBezTo>
                <a:cubicBezTo>
                  <a:pt x="28" y="273"/>
                  <a:pt x="28" y="273"/>
                  <a:pt x="28" y="273"/>
                </a:cubicBezTo>
                <a:cubicBezTo>
                  <a:pt x="36" y="286"/>
                  <a:pt x="36" y="286"/>
                  <a:pt x="36" y="286"/>
                </a:cubicBezTo>
                <a:cubicBezTo>
                  <a:pt x="36" y="287"/>
                  <a:pt x="36" y="287"/>
                  <a:pt x="36" y="287"/>
                </a:cubicBezTo>
                <a:cubicBezTo>
                  <a:pt x="36" y="287"/>
                  <a:pt x="36" y="287"/>
                  <a:pt x="36" y="287"/>
                </a:cubicBezTo>
                <a:cubicBezTo>
                  <a:pt x="36" y="288"/>
                  <a:pt x="36" y="288"/>
                  <a:pt x="36" y="288"/>
                </a:cubicBezTo>
                <a:cubicBezTo>
                  <a:pt x="26" y="309"/>
                  <a:pt x="26" y="309"/>
                  <a:pt x="26" y="309"/>
                </a:cubicBezTo>
                <a:cubicBezTo>
                  <a:pt x="24" y="315"/>
                  <a:pt x="24" y="315"/>
                  <a:pt x="24" y="315"/>
                </a:cubicBezTo>
                <a:cubicBezTo>
                  <a:pt x="24" y="315"/>
                  <a:pt x="24" y="315"/>
                  <a:pt x="24" y="315"/>
                </a:cubicBezTo>
                <a:cubicBezTo>
                  <a:pt x="18" y="329"/>
                  <a:pt x="18" y="329"/>
                  <a:pt x="18" y="329"/>
                </a:cubicBezTo>
                <a:cubicBezTo>
                  <a:pt x="15" y="340"/>
                  <a:pt x="15" y="340"/>
                  <a:pt x="15" y="340"/>
                </a:cubicBezTo>
                <a:cubicBezTo>
                  <a:pt x="15" y="341"/>
                  <a:pt x="15" y="341"/>
                  <a:pt x="15" y="341"/>
                </a:cubicBezTo>
                <a:cubicBezTo>
                  <a:pt x="15" y="342"/>
                  <a:pt x="15" y="342"/>
                  <a:pt x="15" y="342"/>
                </a:cubicBezTo>
                <a:cubicBezTo>
                  <a:pt x="11" y="344"/>
                  <a:pt x="10" y="347"/>
                  <a:pt x="8" y="350"/>
                </a:cubicBezTo>
                <a:cubicBezTo>
                  <a:pt x="8" y="352"/>
                  <a:pt x="8" y="353"/>
                  <a:pt x="9" y="354"/>
                </a:cubicBezTo>
                <a:cubicBezTo>
                  <a:pt x="10" y="355"/>
                  <a:pt x="10" y="355"/>
                  <a:pt x="10" y="355"/>
                </a:cubicBezTo>
                <a:cubicBezTo>
                  <a:pt x="16" y="361"/>
                  <a:pt x="16" y="361"/>
                  <a:pt x="16" y="361"/>
                </a:cubicBezTo>
                <a:cubicBezTo>
                  <a:pt x="16" y="361"/>
                  <a:pt x="16" y="361"/>
                  <a:pt x="16" y="361"/>
                </a:cubicBezTo>
                <a:cubicBezTo>
                  <a:pt x="16" y="361"/>
                  <a:pt x="16" y="361"/>
                  <a:pt x="16" y="361"/>
                </a:cubicBezTo>
                <a:cubicBezTo>
                  <a:pt x="19" y="366"/>
                  <a:pt x="19" y="366"/>
                  <a:pt x="19" y="366"/>
                </a:cubicBezTo>
                <a:cubicBezTo>
                  <a:pt x="20" y="365"/>
                  <a:pt x="20" y="365"/>
                  <a:pt x="20" y="365"/>
                </a:cubicBezTo>
                <a:cubicBezTo>
                  <a:pt x="20" y="365"/>
                  <a:pt x="20" y="365"/>
                  <a:pt x="20" y="365"/>
                </a:cubicBezTo>
                <a:cubicBezTo>
                  <a:pt x="21" y="367"/>
                  <a:pt x="21" y="367"/>
                  <a:pt x="21" y="367"/>
                </a:cubicBezTo>
                <a:cubicBezTo>
                  <a:pt x="21" y="368"/>
                  <a:pt x="21" y="368"/>
                  <a:pt x="21" y="368"/>
                </a:cubicBezTo>
                <a:cubicBezTo>
                  <a:pt x="21" y="370"/>
                  <a:pt x="21" y="370"/>
                  <a:pt x="21" y="370"/>
                </a:cubicBezTo>
                <a:cubicBezTo>
                  <a:pt x="21" y="370"/>
                  <a:pt x="21" y="370"/>
                  <a:pt x="21" y="370"/>
                </a:cubicBezTo>
                <a:cubicBezTo>
                  <a:pt x="21" y="370"/>
                  <a:pt x="21" y="370"/>
                  <a:pt x="21" y="370"/>
                </a:cubicBezTo>
                <a:cubicBezTo>
                  <a:pt x="21" y="370"/>
                  <a:pt x="21" y="370"/>
                  <a:pt x="21" y="370"/>
                </a:cubicBezTo>
                <a:cubicBezTo>
                  <a:pt x="21" y="370"/>
                  <a:pt x="21" y="370"/>
                  <a:pt x="21" y="370"/>
                </a:cubicBezTo>
                <a:cubicBezTo>
                  <a:pt x="22" y="374"/>
                  <a:pt x="22" y="374"/>
                  <a:pt x="22" y="374"/>
                </a:cubicBezTo>
                <a:cubicBezTo>
                  <a:pt x="27" y="376"/>
                  <a:pt x="27" y="376"/>
                  <a:pt x="27" y="376"/>
                </a:cubicBezTo>
                <a:cubicBezTo>
                  <a:pt x="49" y="381"/>
                  <a:pt x="49" y="381"/>
                  <a:pt x="49" y="381"/>
                </a:cubicBezTo>
                <a:cubicBezTo>
                  <a:pt x="56" y="381"/>
                  <a:pt x="63" y="379"/>
                  <a:pt x="70" y="376"/>
                </a:cubicBezTo>
                <a:cubicBezTo>
                  <a:pt x="78" y="373"/>
                  <a:pt x="84" y="372"/>
                  <a:pt x="92" y="373"/>
                </a:cubicBezTo>
                <a:cubicBezTo>
                  <a:pt x="93" y="369"/>
                  <a:pt x="93" y="369"/>
                  <a:pt x="93" y="369"/>
                </a:cubicBezTo>
                <a:cubicBezTo>
                  <a:pt x="86" y="353"/>
                  <a:pt x="86" y="353"/>
                  <a:pt x="86" y="353"/>
                </a:cubicBezTo>
                <a:cubicBezTo>
                  <a:pt x="85" y="352"/>
                  <a:pt x="85" y="352"/>
                  <a:pt x="85" y="352"/>
                </a:cubicBezTo>
                <a:cubicBezTo>
                  <a:pt x="86" y="352"/>
                  <a:pt x="86" y="352"/>
                  <a:pt x="86" y="352"/>
                </a:cubicBezTo>
                <a:cubicBezTo>
                  <a:pt x="120" y="304"/>
                  <a:pt x="120" y="304"/>
                  <a:pt x="120" y="304"/>
                </a:cubicBezTo>
                <a:cubicBezTo>
                  <a:pt x="157" y="268"/>
                  <a:pt x="157" y="268"/>
                  <a:pt x="157" y="268"/>
                </a:cubicBezTo>
                <a:cubicBezTo>
                  <a:pt x="158" y="268"/>
                  <a:pt x="158" y="268"/>
                  <a:pt x="158" y="268"/>
                </a:cubicBezTo>
                <a:cubicBezTo>
                  <a:pt x="169" y="264"/>
                  <a:pt x="169" y="264"/>
                  <a:pt x="169" y="264"/>
                </a:cubicBezTo>
                <a:cubicBezTo>
                  <a:pt x="175" y="257"/>
                  <a:pt x="175" y="257"/>
                  <a:pt x="175" y="257"/>
                </a:cubicBezTo>
                <a:cubicBezTo>
                  <a:pt x="175" y="256"/>
                  <a:pt x="175" y="256"/>
                  <a:pt x="175" y="256"/>
                </a:cubicBezTo>
                <a:cubicBezTo>
                  <a:pt x="180" y="253"/>
                  <a:pt x="184" y="250"/>
                  <a:pt x="189" y="248"/>
                </a:cubicBezTo>
                <a:cubicBezTo>
                  <a:pt x="186" y="245"/>
                  <a:pt x="186" y="245"/>
                  <a:pt x="186" y="245"/>
                </a:cubicBezTo>
                <a:cubicBezTo>
                  <a:pt x="178" y="237"/>
                  <a:pt x="178" y="237"/>
                  <a:pt x="178" y="237"/>
                </a:cubicBezTo>
                <a:cubicBezTo>
                  <a:pt x="178" y="237"/>
                  <a:pt x="178" y="237"/>
                  <a:pt x="178" y="237"/>
                </a:cubicBezTo>
                <a:cubicBezTo>
                  <a:pt x="177" y="237"/>
                  <a:pt x="177" y="237"/>
                  <a:pt x="177" y="237"/>
                </a:cubicBezTo>
                <a:cubicBezTo>
                  <a:pt x="171" y="230"/>
                  <a:pt x="171" y="230"/>
                  <a:pt x="171" y="230"/>
                </a:cubicBezTo>
                <a:cubicBezTo>
                  <a:pt x="171" y="228"/>
                  <a:pt x="171" y="228"/>
                  <a:pt x="171" y="228"/>
                </a:cubicBezTo>
                <a:cubicBezTo>
                  <a:pt x="171" y="227"/>
                  <a:pt x="171" y="227"/>
                  <a:pt x="171" y="227"/>
                </a:cubicBezTo>
                <a:cubicBezTo>
                  <a:pt x="174" y="223"/>
                  <a:pt x="174" y="223"/>
                  <a:pt x="174" y="223"/>
                </a:cubicBezTo>
                <a:cubicBezTo>
                  <a:pt x="166" y="225"/>
                  <a:pt x="166" y="225"/>
                  <a:pt x="166" y="225"/>
                </a:cubicBezTo>
                <a:cubicBezTo>
                  <a:pt x="149" y="221"/>
                  <a:pt x="149" y="221"/>
                  <a:pt x="149" y="221"/>
                </a:cubicBezTo>
                <a:cubicBezTo>
                  <a:pt x="142" y="218"/>
                  <a:pt x="138" y="214"/>
                  <a:pt x="137" y="210"/>
                </a:cubicBezTo>
                <a:cubicBezTo>
                  <a:pt x="133" y="199"/>
                  <a:pt x="132" y="189"/>
                  <a:pt x="132" y="181"/>
                </a:cubicBezTo>
                <a:cubicBezTo>
                  <a:pt x="130" y="184"/>
                  <a:pt x="127" y="185"/>
                  <a:pt x="124" y="185"/>
                </a:cubicBezTo>
                <a:cubicBezTo>
                  <a:pt x="111" y="182"/>
                  <a:pt x="111" y="182"/>
                  <a:pt x="111" y="182"/>
                </a:cubicBezTo>
                <a:cubicBezTo>
                  <a:pt x="103" y="176"/>
                  <a:pt x="103" y="176"/>
                  <a:pt x="103" y="176"/>
                </a:cubicBezTo>
                <a:cubicBezTo>
                  <a:pt x="92" y="173"/>
                  <a:pt x="92" y="173"/>
                  <a:pt x="92" y="173"/>
                </a:cubicBezTo>
                <a:cubicBezTo>
                  <a:pt x="87" y="173"/>
                  <a:pt x="87" y="173"/>
                  <a:pt x="87" y="173"/>
                </a:cubicBezTo>
                <a:cubicBezTo>
                  <a:pt x="84" y="173"/>
                  <a:pt x="81" y="172"/>
                  <a:pt x="78" y="169"/>
                </a:cubicBezTo>
                <a:cubicBezTo>
                  <a:pt x="75" y="167"/>
                  <a:pt x="73" y="165"/>
                  <a:pt x="72" y="162"/>
                </a:cubicBezTo>
                <a:cubicBezTo>
                  <a:pt x="71" y="157"/>
                  <a:pt x="72" y="154"/>
                  <a:pt x="76" y="151"/>
                </a:cubicBezTo>
                <a:cubicBezTo>
                  <a:pt x="81" y="148"/>
                  <a:pt x="86" y="143"/>
                  <a:pt x="90" y="137"/>
                </a:cubicBezTo>
                <a:cubicBezTo>
                  <a:pt x="86" y="132"/>
                  <a:pt x="84" y="126"/>
                  <a:pt x="86" y="121"/>
                </a:cubicBezTo>
                <a:cubicBezTo>
                  <a:pt x="86" y="120"/>
                  <a:pt x="86" y="120"/>
                  <a:pt x="86" y="120"/>
                </a:cubicBezTo>
                <a:cubicBezTo>
                  <a:pt x="87" y="117"/>
                  <a:pt x="92" y="115"/>
                  <a:pt x="101" y="112"/>
                </a:cubicBezTo>
                <a:cubicBezTo>
                  <a:pt x="101" y="109"/>
                  <a:pt x="103" y="107"/>
                  <a:pt x="104" y="106"/>
                </a:cubicBezTo>
                <a:cubicBezTo>
                  <a:pt x="113" y="107"/>
                  <a:pt x="113" y="107"/>
                  <a:pt x="113" y="107"/>
                </a:cubicBezTo>
                <a:cubicBezTo>
                  <a:pt x="112" y="106"/>
                  <a:pt x="112" y="106"/>
                  <a:pt x="112" y="106"/>
                </a:cubicBezTo>
                <a:cubicBezTo>
                  <a:pt x="106" y="102"/>
                  <a:pt x="104" y="98"/>
                  <a:pt x="107" y="93"/>
                </a:cubicBezTo>
                <a:cubicBezTo>
                  <a:pt x="112" y="89"/>
                  <a:pt x="112" y="89"/>
                  <a:pt x="112" y="89"/>
                </a:cubicBezTo>
                <a:cubicBezTo>
                  <a:pt x="117" y="87"/>
                  <a:pt x="124" y="88"/>
                  <a:pt x="130" y="92"/>
                </a:cubicBezTo>
                <a:cubicBezTo>
                  <a:pt x="144" y="101"/>
                  <a:pt x="144" y="101"/>
                  <a:pt x="144" y="101"/>
                </a:cubicBezTo>
                <a:cubicBezTo>
                  <a:pt x="157" y="101"/>
                  <a:pt x="157" y="101"/>
                  <a:pt x="157" y="101"/>
                </a:cubicBezTo>
                <a:cubicBezTo>
                  <a:pt x="161" y="105"/>
                  <a:pt x="161" y="105"/>
                  <a:pt x="161" y="105"/>
                </a:cubicBezTo>
                <a:cubicBezTo>
                  <a:pt x="163" y="110"/>
                  <a:pt x="163" y="110"/>
                  <a:pt x="163" y="110"/>
                </a:cubicBezTo>
                <a:cubicBezTo>
                  <a:pt x="163" y="113"/>
                  <a:pt x="161" y="115"/>
                  <a:pt x="158" y="115"/>
                </a:cubicBezTo>
                <a:cubicBezTo>
                  <a:pt x="155" y="115"/>
                  <a:pt x="154" y="118"/>
                  <a:pt x="154" y="121"/>
                </a:cubicBezTo>
                <a:cubicBezTo>
                  <a:pt x="160" y="136"/>
                  <a:pt x="160" y="136"/>
                  <a:pt x="160" y="136"/>
                </a:cubicBezTo>
                <a:cubicBezTo>
                  <a:pt x="163" y="131"/>
                  <a:pt x="167" y="128"/>
                  <a:pt x="171" y="127"/>
                </a:cubicBezTo>
                <a:cubicBezTo>
                  <a:pt x="172" y="127"/>
                  <a:pt x="175" y="128"/>
                  <a:pt x="177" y="131"/>
                </a:cubicBezTo>
                <a:cubicBezTo>
                  <a:pt x="178" y="134"/>
                  <a:pt x="180" y="139"/>
                  <a:pt x="181" y="145"/>
                </a:cubicBezTo>
                <a:cubicBezTo>
                  <a:pt x="182" y="151"/>
                  <a:pt x="184" y="157"/>
                  <a:pt x="186" y="160"/>
                </a:cubicBezTo>
                <a:cubicBezTo>
                  <a:pt x="191" y="166"/>
                  <a:pt x="191" y="166"/>
                  <a:pt x="191" y="166"/>
                </a:cubicBezTo>
                <a:cubicBezTo>
                  <a:pt x="198" y="176"/>
                  <a:pt x="202" y="182"/>
                  <a:pt x="203" y="188"/>
                </a:cubicBezTo>
                <a:cubicBezTo>
                  <a:pt x="227" y="185"/>
                  <a:pt x="227" y="185"/>
                  <a:pt x="227" y="185"/>
                </a:cubicBezTo>
                <a:cubicBezTo>
                  <a:pt x="237" y="179"/>
                  <a:pt x="237" y="179"/>
                  <a:pt x="237" y="179"/>
                </a:cubicBezTo>
                <a:cubicBezTo>
                  <a:pt x="247" y="167"/>
                  <a:pt x="247" y="167"/>
                  <a:pt x="247" y="167"/>
                </a:cubicBezTo>
                <a:cubicBezTo>
                  <a:pt x="251" y="155"/>
                  <a:pt x="251" y="155"/>
                  <a:pt x="251" y="155"/>
                </a:cubicBezTo>
                <a:cubicBezTo>
                  <a:pt x="251" y="155"/>
                  <a:pt x="251" y="155"/>
                  <a:pt x="251" y="155"/>
                </a:cubicBezTo>
                <a:cubicBezTo>
                  <a:pt x="251" y="154"/>
                  <a:pt x="251" y="154"/>
                  <a:pt x="251" y="154"/>
                </a:cubicBezTo>
                <a:cubicBezTo>
                  <a:pt x="254" y="142"/>
                  <a:pt x="254" y="142"/>
                  <a:pt x="254" y="142"/>
                </a:cubicBezTo>
                <a:cubicBezTo>
                  <a:pt x="254" y="142"/>
                  <a:pt x="254" y="142"/>
                  <a:pt x="254" y="142"/>
                </a:cubicBezTo>
                <a:cubicBezTo>
                  <a:pt x="255" y="140"/>
                  <a:pt x="255" y="140"/>
                  <a:pt x="255" y="140"/>
                </a:cubicBezTo>
                <a:cubicBezTo>
                  <a:pt x="255" y="140"/>
                  <a:pt x="255" y="140"/>
                  <a:pt x="255" y="140"/>
                </a:cubicBezTo>
                <a:cubicBezTo>
                  <a:pt x="265" y="134"/>
                  <a:pt x="265" y="134"/>
                  <a:pt x="265" y="134"/>
                </a:cubicBezTo>
                <a:cubicBezTo>
                  <a:pt x="266" y="133"/>
                  <a:pt x="266" y="133"/>
                  <a:pt x="266" y="133"/>
                </a:cubicBezTo>
                <a:cubicBezTo>
                  <a:pt x="266" y="132"/>
                  <a:pt x="266" y="132"/>
                  <a:pt x="266" y="132"/>
                </a:cubicBezTo>
                <a:cubicBezTo>
                  <a:pt x="251" y="128"/>
                  <a:pt x="251" y="128"/>
                  <a:pt x="251" y="128"/>
                </a:cubicBezTo>
                <a:cubicBezTo>
                  <a:pt x="249" y="128"/>
                  <a:pt x="249" y="128"/>
                  <a:pt x="249" y="128"/>
                </a:cubicBezTo>
                <a:cubicBezTo>
                  <a:pt x="249" y="127"/>
                  <a:pt x="249" y="127"/>
                  <a:pt x="249" y="127"/>
                </a:cubicBezTo>
                <a:cubicBezTo>
                  <a:pt x="246" y="118"/>
                  <a:pt x="246" y="118"/>
                  <a:pt x="246" y="118"/>
                </a:cubicBezTo>
                <a:lnTo>
                  <a:pt x="245" y="115"/>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70" name="Freeform 35"/>
          <p:cNvSpPr/>
          <p:nvPr/>
        </p:nvSpPr>
        <p:spPr>
          <a:xfrm>
            <a:off x="5849938" y="5116513"/>
            <a:ext cx="200025" cy="482600"/>
          </a:xfrm>
          <a:custGeom>
            <a:avLst/>
            <a:gdLst>
              <a:gd name="txL" fmla="*/ 0 w 80"/>
              <a:gd name="txT" fmla="*/ 0 h 194"/>
              <a:gd name="txR" fmla="*/ 80 w 80"/>
              <a:gd name="txB" fmla="*/ 194 h 194"/>
            </a:gdLst>
            <a:ahLst/>
            <a:cxnLst>
              <a:cxn ang="0">
                <a:pos x="381345173" y="0"/>
              </a:cxn>
              <a:cxn ang="0">
                <a:pos x="112529061" y="327978992"/>
              </a:cxn>
              <a:cxn ang="0">
                <a:pos x="0" y="513628189"/>
              </a:cxn>
              <a:cxn ang="0">
                <a:pos x="25005626" y="717842709"/>
              </a:cxn>
              <a:cxn ang="0">
                <a:pos x="25005626" y="724031927"/>
              </a:cxn>
              <a:cxn ang="0">
                <a:pos x="25005626" y="724031927"/>
              </a:cxn>
              <a:cxn ang="0">
                <a:pos x="6250781" y="866361568"/>
              </a:cxn>
              <a:cxn ang="0">
                <a:pos x="18754842" y="946808973"/>
              </a:cxn>
              <a:cxn ang="0">
                <a:pos x="175044389" y="1052010765"/>
              </a:cxn>
              <a:cxn ang="0">
                <a:pos x="175044389" y="1052010765"/>
              </a:cxn>
              <a:cxn ang="0">
                <a:pos x="181295168" y="1052010765"/>
              </a:cxn>
              <a:cxn ang="0">
                <a:pos x="181295168" y="1058199983"/>
              </a:cxn>
              <a:cxn ang="0">
                <a:pos x="181295168" y="1058199983"/>
              </a:cxn>
              <a:cxn ang="0">
                <a:pos x="243810458" y="1163399287"/>
              </a:cxn>
              <a:cxn ang="0">
                <a:pos x="293824189" y="1200529624"/>
              </a:cxn>
              <a:cxn ang="0">
                <a:pos x="312579026" y="952998192"/>
              </a:cxn>
              <a:cxn ang="0">
                <a:pos x="312579026" y="946808973"/>
              </a:cxn>
              <a:cxn ang="0">
                <a:pos x="425105626" y="686901591"/>
              </a:cxn>
              <a:cxn ang="0">
                <a:pos x="462615299" y="371298548"/>
              </a:cxn>
              <a:cxn ang="0">
                <a:pos x="462615299" y="371298548"/>
              </a:cxn>
              <a:cxn ang="0">
                <a:pos x="468866078" y="365109329"/>
              </a:cxn>
              <a:cxn ang="0">
                <a:pos x="500124973" y="284661847"/>
              </a:cxn>
              <a:cxn ang="0">
                <a:pos x="475119358" y="210401173"/>
              </a:cxn>
              <a:cxn ang="0">
                <a:pos x="475119358" y="210401173"/>
              </a:cxn>
              <a:cxn ang="0">
                <a:pos x="468866078" y="210401173"/>
              </a:cxn>
              <a:cxn ang="0">
                <a:pos x="462615299" y="111388562"/>
              </a:cxn>
              <a:cxn ang="0">
                <a:pos x="468866078" y="105201831"/>
              </a:cxn>
              <a:cxn ang="0">
                <a:pos x="468866078" y="105201831"/>
              </a:cxn>
              <a:cxn ang="0">
                <a:pos x="487620915" y="80447424"/>
              </a:cxn>
              <a:cxn ang="0">
                <a:pos x="500124973" y="55695525"/>
              </a:cxn>
              <a:cxn ang="0">
                <a:pos x="381345173" y="0"/>
              </a:cxn>
            </a:cxnLst>
            <a:rect l="txL" t="txT" r="txR" b="txB"/>
            <a:pathLst>
              <a:path w="80" h="194">
                <a:moveTo>
                  <a:pt x="61" y="0"/>
                </a:moveTo>
                <a:cubicBezTo>
                  <a:pt x="41" y="14"/>
                  <a:pt x="27" y="32"/>
                  <a:pt x="18" y="53"/>
                </a:cubicBezTo>
                <a:cubicBezTo>
                  <a:pt x="10" y="71"/>
                  <a:pt x="4" y="80"/>
                  <a:pt x="0" y="83"/>
                </a:cubicBezTo>
                <a:cubicBezTo>
                  <a:pt x="4" y="116"/>
                  <a:pt x="4" y="116"/>
                  <a:pt x="4" y="116"/>
                </a:cubicBezTo>
                <a:cubicBezTo>
                  <a:pt x="4" y="117"/>
                  <a:pt x="4" y="117"/>
                  <a:pt x="4" y="117"/>
                </a:cubicBezTo>
                <a:cubicBezTo>
                  <a:pt x="4" y="117"/>
                  <a:pt x="4" y="117"/>
                  <a:pt x="4" y="117"/>
                </a:cubicBezTo>
                <a:cubicBezTo>
                  <a:pt x="1" y="140"/>
                  <a:pt x="1" y="140"/>
                  <a:pt x="1" y="140"/>
                </a:cubicBezTo>
                <a:cubicBezTo>
                  <a:pt x="0" y="147"/>
                  <a:pt x="1" y="152"/>
                  <a:pt x="3" y="153"/>
                </a:cubicBezTo>
                <a:cubicBezTo>
                  <a:pt x="28" y="170"/>
                  <a:pt x="28" y="170"/>
                  <a:pt x="28" y="170"/>
                </a:cubicBezTo>
                <a:cubicBezTo>
                  <a:pt x="28" y="170"/>
                  <a:pt x="28" y="170"/>
                  <a:pt x="28" y="170"/>
                </a:cubicBezTo>
                <a:cubicBezTo>
                  <a:pt x="29" y="170"/>
                  <a:pt x="29" y="170"/>
                  <a:pt x="29" y="170"/>
                </a:cubicBezTo>
                <a:cubicBezTo>
                  <a:pt x="29" y="171"/>
                  <a:pt x="29" y="171"/>
                  <a:pt x="29" y="171"/>
                </a:cubicBezTo>
                <a:cubicBezTo>
                  <a:pt x="29" y="171"/>
                  <a:pt x="29" y="171"/>
                  <a:pt x="29" y="171"/>
                </a:cubicBezTo>
                <a:cubicBezTo>
                  <a:pt x="30" y="177"/>
                  <a:pt x="34" y="182"/>
                  <a:pt x="39" y="188"/>
                </a:cubicBezTo>
                <a:cubicBezTo>
                  <a:pt x="41" y="191"/>
                  <a:pt x="44" y="193"/>
                  <a:pt x="47" y="194"/>
                </a:cubicBezTo>
                <a:cubicBezTo>
                  <a:pt x="50" y="154"/>
                  <a:pt x="50" y="154"/>
                  <a:pt x="50" y="154"/>
                </a:cubicBezTo>
                <a:cubicBezTo>
                  <a:pt x="50" y="153"/>
                  <a:pt x="50" y="153"/>
                  <a:pt x="50" y="153"/>
                </a:cubicBezTo>
                <a:cubicBezTo>
                  <a:pt x="68" y="111"/>
                  <a:pt x="68" y="111"/>
                  <a:pt x="68" y="111"/>
                </a:cubicBezTo>
                <a:cubicBezTo>
                  <a:pt x="74" y="60"/>
                  <a:pt x="74" y="60"/>
                  <a:pt x="74" y="60"/>
                </a:cubicBezTo>
                <a:cubicBezTo>
                  <a:pt x="74" y="60"/>
                  <a:pt x="74" y="60"/>
                  <a:pt x="74" y="60"/>
                </a:cubicBezTo>
                <a:cubicBezTo>
                  <a:pt x="75" y="59"/>
                  <a:pt x="75" y="59"/>
                  <a:pt x="75" y="59"/>
                </a:cubicBezTo>
                <a:cubicBezTo>
                  <a:pt x="80" y="46"/>
                  <a:pt x="80" y="46"/>
                  <a:pt x="80" y="46"/>
                </a:cubicBezTo>
                <a:cubicBezTo>
                  <a:pt x="76" y="34"/>
                  <a:pt x="76" y="34"/>
                  <a:pt x="76" y="34"/>
                </a:cubicBezTo>
                <a:cubicBezTo>
                  <a:pt x="76" y="34"/>
                  <a:pt x="76" y="34"/>
                  <a:pt x="76" y="34"/>
                </a:cubicBezTo>
                <a:cubicBezTo>
                  <a:pt x="75" y="34"/>
                  <a:pt x="75" y="34"/>
                  <a:pt x="75" y="34"/>
                </a:cubicBezTo>
                <a:cubicBezTo>
                  <a:pt x="74" y="18"/>
                  <a:pt x="74" y="18"/>
                  <a:pt x="74" y="18"/>
                </a:cubicBezTo>
                <a:cubicBezTo>
                  <a:pt x="75" y="17"/>
                  <a:pt x="75" y="17"/>
                  <a:pt x="75" y="17"/>
                </a:cubicBezTo>
                <a:cubicBezTo>
                  <a:pt x="75" y="17"/>
                  <a:pt x="75" y="17"/>
                  <a:pt x="75" y="17"/>
                </a:cubicBezTo>
                <a:cubicBezTo>
                  <a:pt x="78" y="13"/>
                  <a:pt x="78" y="13"/>
                  <a:pt x="78" y="13"/>
                </a:cubicBezTo>
                <a:cubicBezTo>
                  <a:pt x="80" y="9"/>
                  <a:pt x="80" y="9"/>
                  <a:pt x="80" y="9"/>
                </a:cubicBezTo>
                <a:lnTo>
                  <a:pt x="61" y="0"/>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71" name="Freeform 36"/>
          <p:cNvSpPr/>
          <p:nvPr/>
        </p:nvSpPr>
        <p:spPr>
          <a:xfrm>
            <a:off x="4370388" y="5973763"/>
            <a:ext cx="312737" cy="265112"/>
          </a:xfrm>
          <a:custGeom>
            <a:avLst/>
            <a:gdLst>
              <a:gd name="txL" fmla="*/ 0 w 125"/>
              <a:gd name="txT" fmla="*/ 0 h 106"/>
              <a:gd name="txR" fmla="*/ 125 w 125"/>
              <a:gd name="txB" fmla="*/ 106 h 106"/>
            </a:gdLst>
            <a:ahLst/>
            <a:cxnLst>
              <a:cxn ang="0">
                <a:pos x="356790454" y="62553928"/>
              </a:cxn>
              <a:cxn ang="0">
                <a:pos x="344270970" y="81319351"/>
              </a:cxn>
              <a:cxn ang="0">
                <a:pos x="344270970" y="87574511"/>
              </a:cxn>
              <a:cxn ang="0">
                <a:pos x="338011227" y="93829652"/>
              </a:cxn>
              <a:cxn ang="0">
                <a:pos x="187784840" y="131360496"/>
              </a:cxn>
              <a:cxn ang="0">
                <a:pos x="194044583" y="150125918"/>
              </a:cxn>
              <a:cxn ang="0">
                <a:pos x="244120019" y="206424726"/>
              </a:cxn>
              <a:cxn ang="0">
                <a:pos x="225340792" y="212679866"/>
              </a:cxn>
              <a:cxn ang="0">
                <a:pos x="156486090" y="250210711"/>
              </a:cxn>
              <a:cxn ang="0">
                <a:pos x="37555961" y="337785261"/>
              </a:cxn>
              <a:cxn ang="0">
                <a:pos x="68854683" y="594251034"/>
              </a:cxn>
              <a:cxn ang="0">
                <a:pos x="181525098" y="600506175"/>
              </a:cxn>
              <a:cxn ang="0">
                <a:pos x="187784840" y="600506175"/>
              </a:cxn>
              <a:cxn ang="0">
                <a:pos x="187784840" y="606761316"/>
              </a:cxn>
              <a:cxn ang="0">
                <a:pos x="300455197" y="663060240"/>
              </a:cxn>
              <a:cxn ang="0">
                <a:pos x="419385375" y="644294661"/>
              </a:cxn>
              <a:cxn ang="0">
                <a:pos x="600910395" y="494166281"/>
              </a:cxn>
              <a:cxn ang="0">
                <a:pos x="600910395" y="494166281"/>
              </a:cxn>
              <a:cxn ang="0">
                <a:pos x="607170137" y="487911140"/>
              </a:cxn>
              <a:cxn ang="0">
                <a:pos x="663505472" y="475400859"/>
              </a:cxn>
              <a:cxn ang="0">
                <a:pos x="650985831" y="312764620"/>
              </a:cxn>
              <a:cxn ang="0">
                <a:pos x="650985831" y="306509479"/>
              </a:cxn>
              <a:cxn ang="0">
                <a:pos x="713580908" y="206424726"/>
              </a:cxn>
              <a:cxn ang="0">
                <a:pos x="713580908" y="206424726"/>
              </a:cxn>
              <a:cxn ang="0">
                <a:pos x="719840650" y="206424726"/>
              </a:cxn>
              <a:cxn ang="0">
                <a:pos x="776175829" y="162636200"/>
              </a:cxn>
              <a:cxn ang="0">
                <a:pos x="757396602" y="43786005"/>
              </a:cxn>
              <a:cxn ang="0">
                <a:pos x="707321166" y="0"/>
              </a:cxn>
              <a:cxn ang="0">
                <a:pos x="713580908" y="56298787"/>
              </a:cxn>
              <a:cxn ang="0">
                <a:pos x="607170137" y="37530854"/>
              </a:cxn>
              <a:cxn ang="0">
                <a:pos x="563354443" y="62553928"/>
              </a:cxn>
              <a:cxn ang="0">
                <a:pos x="563354443" y="62553928"/>
              </a:cxn>
              <a:cxn ang="0">
                <a:pos x="563354443" y="62553928"/>
              </a:cxn>
              <a:cxn ang="0">
                <a:pos x="356790454" y="62553928"/>
              </a:cxn>
            </a:cxnLst>
            <a:rect l="txL" t="txT" r="txR" b="txB"/>
            <a:pathLst>
              <a:path w="125" h="106">
                <a:moveTo>
                  <a:pt x="57" y="10"/>
                </a:moveTo>
                <a:cubicBezTo>
                  <a:pt x="55" y="13"/>
                  <a:pt x="55" y="13"/>
                  <a:pt x="55" y="13"/>
                </a:cubicBezTo>
                <a:cubicBezTo>
                  <a:pt x="55" y="14"/>
                  <a:pt x="55" y="14"/>
                  <a:pt x="55" y="14"/>
                </a:cubicBezTo>
                <a:cubicBezTo>
                  <a:pt x="54" y="15"/>
                  <a:pt x="54" y="15"/>
                  <a:pt x="54" y="15"/>
                </a:cubicBezTo>
                <a:cubicBezTo>
                  <a:pt x="30" y="21"/>
                  <a:pt x="30" y="21"/>
                  <a:pt x="30" y="21"/>
                </a:cubicBezTo>
                <a:cubicBezTo>
                  <a:pt x="31" y="24"/>
                  <a:pt x="31" y="24"/>
                  <a:pt x="31" y="24"/>
                </a:cubicBezTo>
                <a:cubicBezTo>
                  <a:pt x="39" y="33"/>
                  <a:pt x="39" y="33"/>
                  <a:pt x="39" y="33"/>
                </a:cubicBezTo>
                <a:cubicBezTo>
                  <a:pt x="38" y="33"/>
                  <a:pt x="37" y="34"/>
                  <a:pt x="36" y="34"/>
                </a:cubicBezTo>
                <a:cubicBezTo>
                  <a:pt x="25" y="40"/>
                  <a:pt x="25" y="40"/>
                  <a:pt x="25" y="40"/>
                </a:cubicBezTo>
                <a:cubicBezTo>
                  <a:pt x="6" y="54"/>
                  <a:pt x="6" y="54"/>
                  <a:pt x="6" y="54"/>
                </a:cubicBezTo>
                <a:cubicBezTo>
                  <a:pt x="0" y="61"/>
                  <a:pt x="2" y="75"/>
                  <a:pt x="11" y="95"/>
                </a:cubicBezTo>
                <a:cubicBezTo>
                  <a:pt x="29" y="96"/>
                  <a:pt x="29" y="96"/>
                  <a:pt x="29" y="96"/>
                </a:cubicBezTo>
                <a:cubicBezTo>
                  <a:pt x="30" y="96"/>
                  <a:pt x="30" y="96"/>
                  <a:pt x="30" y="96"/>
                </a:cubicBezTo>
                <a:cubicBezTo>
                  <a:pt x="30" y="97"/>
                  <a:pt x="30" y="97"/>
                  <a:pt x="30" y="97"/>
                </a:cubicBezTo>
                <a:cubicBezTo>
                  <a:pt x="48" y="106"/>
                  <a:pt x="48" y="106"/>
                  <a:pt x="48" y="106"/>
                </a:cubicBezTo>
                <a:cubicBezTo>
                  <a:pt x="67" y="103"/>
                  <a:pt x="67" y="103"/>
                  <a:pt x="67" y="103"/>
                </a:cubicBezTo>
                <a:cubicBezTo>
                  <a:pt x="75" y="101"/>
                  <a:pt x="84" y="93"/>
                  <a:pt x="96" y="79"/>
                </a:cubicBezTo>
                <a:cubicBezTo>
                  <a:pt x="96" y="79"/>
                  <a:pt x="96" y="79"/>
                  <a:pt x="96" y="79"/>
                </a:cubicBezTo>
                <a:cubicBezTo>
                  <a:pt x="97" y="78"/>
                  <a:pt x="97" y="78"/>
                  <a:pt x="97" y="78"/>
                </a:cubicBezTo>
                <a:cubicBezTo>
                  <a:pt x="106" y="76"/>
                  <a:pt x="106" y="76"/>
                  <a:pt x="106" y="76"/>
                </a:cubicBezTo>
                <a:cubicBezTo>
                  <a:pt x="104" y="50"/>
                  <a:pt x="104" y="50"/>
                  <a:pt x="104" y="50"/>
                </a:cubicBezTo>
                <a:cubicBezTo>
                  <a:pt x="104" y="49"/>
                  <a:pt x="104" y="49"/>
                  <a:pt x="104" y="49"/>
                </a:cubicBezTo>
                <a:cubicBezTo>
                  <a:pt x="114" y="33"/>
                  <a:pt x="114" y="33"/>
                  <a:pt x="114" y="33"/>
                </a:cubicBezTo>
                <a:cubicBezTo>
                  <a:pt x="114" y="33"/>
                  <a:pt x="114" y="33"/>
                  <a:pt x="114" y="33"/>
                </a:cubicBezTo>
                <a:cubicBezTo>
                  <a:pt x="115" y="33"/>
                  <a:pt x="115" y="33"/>
                  <a:pt x="115" y="33"/>
                </a:cubicBezTo>
                <a:cubicBezTo>
                  <a:pt x="124" y="26"/>
                  <a:pt x="124" y="26"/>
                  <a:pt x="124" y="26"/>
                </a:cubicBezTo>
                <a:cubicBezTo>
                  <a:pt x="125" y="19"/>
                  <a:pt x="124" y="12"/>
                  <a:pt x="121" y="7"/>
                </a:cubicBezTo>
                <a:cubicBezTo>
                  <a:pt x="119" y="2"/>
                  <a:pt x="116" y="0"/>
                  <a:pt x="113" y="0"/>
                </a:cubicBezTo>
                <a:cubicBezTo>
                  <a:pt x="114" y="9"/>
                  <a:pt x="114" y="9"/>
                  <a:pt x="114" y="9"/>
                </a:cubicBezTo>
                <a:cubicBezTo>
                  <a:pt x="97" y="6"/>
                  <a:pt x="97" y="6"/>
                  <a:pt x="97" y="6"/>
                </a:cubicBezTo>
                <a:cubicBezTo>
                  <a:pt x="90" y="10"/>
                  <a:pt x="90" y="10"/>
                  <a:pt x="90" y="10"/>
                </a:cubicBezTo>
                <a:cubicBezTo>
                  <a:pt x="90" y="10"/>
                  <a:pt x="90" y="10"/>
                  <a:pt x="90" y="10"/>
                </a:cubicBezTo>
                <a:cubicBezTo>
                  <a:pt x="90" y="10"/>
                  <a:pt x="90" y="10"/>
                  <a:pt x="90" y="10"/>
                </a:cubicBezTo>
                <a:lnTo>
                  <a:pt x="57" y="10"/>
                </a:lnTo>
                <a:close/>
              </a:path>
            </a:pathLst>
          </a:custGeom>
          <a:solidFill>
            <a:srgbClr val="D8D8D8">
              <a:alpha val="100000"/>
            </a:srgbClr>
          </a:solidFill>
          <a:ln w="9525" cap="flat" cmpd="sng">
            <a:solidFill>
              <a:srgbClr val="A5A5A5">
                <a:alpha val="100000"/>
              </a:srgbClr>
            </a:solidFill>
            <a:prstDash val="solid"/>
            <a:bevel/>
            <a:headEnd type="none" w="med" len="med"/>
            <a:tailEnd type="none" w="med" len="med"/>
          </a:ln>
        </p:spPr>
        <p:txBody>
          <a:bodyPr/>
          <a:p>
            <a:endParaRPr lang="zh-CN" altLang="en-US"/>
          </a:p>
        </p:txBody>
      </p:sp>
      <p:sp>
        <p:nvSpPr>
          <p:cNvPr id="34872" name="文本框 65"/>
          <p:cNvSpPr/>
          <p:nvPr/>
        </p:nvSpPr>
        <p:spPr>
          <a:xfrm>
            <a:off x="8843963" y="2868613"/>
            <a:ext cx="3000375" cy="646112"/>
          </a:xfrm>
          <a:prstGeom prst="rect">
            <a:avLst/>
          </a:prstGeom>
          <a:noFill/>
          <a:ln w="9525">
            <a:noFill/>
          </a:ln>
        </p:spPr>
        <p:txBody>
          <a:bodyPr>
            <a:spAutoFit/>
          </a:bodyPr>
          <a:p>
            <a:pPr>
              <a:spcBef>
                <a:spcPts val="1000"/>
              </a:spcBef>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点击输入内容点击输入 内容</a:t>
            </a: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a:p>
            <a:pPr>
              <a:spcBef>
                <a:spcPts val="1000"/>
              </a:spcBef>
            </a:pP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73" name="文本框 1"/>
          <p:cNvSpPr/>
          <p:nvPr/>
        </p:nvSpPr>
        <p:spPr>
          <a:xfrm>
            <a:off x="8843963" y="1203325"/>
            <a:ext cx="1817687" cy="523875"/>
          </a:xfrm>
          <a:prstGeom prst="rect">
            <a:avLst/>
          </a:prstGeom>
          <a:noFill/>
          <a:ln w="9525">
            <a:noFill/>
          </a:ln>
        </p:spPr>
        <p:txBody>
          <a:bodyPr wrap="none">
            <a:spAutoFit/>
          </a:bodyPr>
          <a:p>
            <a:pPr>
              <a:spcBef>
                <a:spcPts val="1000"/>
              </a:spcBef>
            </a:pPr>
            <a:r>
              <a:rPr lang="en-US" altLang="zh-CN" sz="2800" dirty="0">
                <a:solidFill>
                  <a:srgbClr val="009999"/>
                </a:solidFill>
                <a:latin typeface="MStiffHeiHK-UltraBold" pitchFamily="2" charset="-120"/>
                <a:ea typeface="MStiffHeiHK-UltraBold" pitchFamily="2" charset="-120"/>
                <a:sym typeface="MStiffHeiHK-UltraBold" pitchFamily="2" charset="-120"/>
              </a:rPr>
              <a:t>$ 34,444</a:t>
            </a:r>
            <a:endParaRPr lang="zh-CN" altLang="en-US" sz="2800" dirty="0">
              <a:solidFill>
                <a:srgbClr val="009999"/>
              </a:solidFill>
              <a:latin typeface="MStiffHeiHK-UltraBold" pitchFamily="2" charset="-120"/>
              <a:ea typeface="MStiffHeiHK-UltraBold" pitchFamily="2" charset="-120"/>
              <a:sym typeface="MStiffHeiHK-UltraBold" pitchFamily="2" charset="-120"/>
            </a:endParaRPr>
          </a:p>
        </p:txBody>
      </p:sp>
      <p:sp>
        <p:nvSpPr>
          <p:cNvPr id="34874" name="文本框 67"/>
          <p:cNvSpPr/>
          <p:nvPr/>
        </p:nvSpPr>
        <p:spPr>
          <a:xfrm>
            <a:off x="8843963" y="2349500"/>
            <a:ext cx="1817687" cy="523875"/>
          </a:xfrm>
          <a:prstGeom prst="rect">
            <a:avLst/>
          </a:prstGeom>
          <a:noFill/>
          <a:ln w="9525">
            <a:noFill/>
          </a:ln>
        </p:spPr>
        <p:txBody>
          <a:bodyPr wrap="none">
            <a:spAutoFit/>
          </a:bodyPr>
          <a:p>
            <a:pPr>
              <a:spcBef>
                <a:spcPts val="1000"/>
              </a:spcBef>
            </a:pPr>
            <a:r>
              <a:rPr lang="en-US" altLang="zh-CN" sz="2800" dirty="0">
                <a:solidFill>
                  <a:srgbClr val="009999"/>
                </a:solidFill>
                <a:latin typeface="MStiffHeiHK-UltraBold" pitchFamily="2" charset="-120"/>
                <a:ea typeface="MStiffHeiHK-UltraBold" pitchFamily="2" charset="-120"/>
                <a:sym typeface="MStiffHeiHK-UltraBold" pitchFamily="2" charset="-120"/>
              </a:rPr>
              <a:t>$ 24,444</a:t>
            </a:r>
            <a:endParaRPr lang="zh-CN" altLang="en-US" sz="2800" dirty="0">
              <a:solidFill>
                <a:srgbClr val="009999"/>
              </a:solidFill>
              <a:latin typeface="MStiffHeiHK-UltraBold" pitchFamily="2" charset="-120"/>
              <a:ea typeface="MStiffHeiHK-UltraBold" pitchFamily="2" charset="-120"/>
              <a:sym typeface="MStiffHeiHK-UltraBold" pitchFamily="2" charset="-120"/>
            </a:endParaRPr>
          </a:p>
        </p:txBody>
      </p:sp>
      <p:sp>
        <p:nvSpPr>
          <p:cNvPr id="34875" name="文本框 68"/>
          <p:cNvSpPr/>
          <p:nvPr/>
        </p:nvSpPr>
        <p:spPr>
          <a:xfrm>
            <a:off x="8843963" y="3502025"/>
            <a:ext cx="1817687" cy="523875"/>
          </a:xfrm>
          <a:prstGeom prst="rect">
            <a:avLst/>
          </a:prstGeom>
          <a:noFill/>
          <a:ln w="9525">
            <a:noFill/>
          </a:ln>
        </p:spPr>
        <p:txBody>
          <a:bodyPr wrap="none">
            <a:spAutoFit/>
          </a:bodyPr>
          <a:p>
            <a:pPr>
              <a:spcBef>
                <a:spcPts val="1000"/>
              </a:spcBef>
            </a:pPr>
            <a:r>
              <a:rPr lang="en-US" altLang="zh-CN" sz="2800" dirty="0">
                <a:solidFill>
                  <a:srgbClr val="009999"/>
                </a:solidFill>
                <a:latin typeface="MStiffHeiHK-UltraBold" pitchFamily="2" charset="-120"/>
                <a:ea typeface="MStiffHeiHK-UltraBold" pitchFamily="2" charset="-120"/>
                <a:sym typeface="MStiffHeiHK-UltraBold" pitchFamily="2" charset="-120"/>
              </a:rPr>
              <a:t>$ 14,444</a:t>
            </a:r>
            <a:endParaRPr lang="zh-CN" altLang="en-US" sz="2800" dirty="0">
              <a:solidFill>
                <a:srgbClr val="009999"/>
              </a:solidFill>
              <a:latin typeface="MStiffHeiHK-UltraBold" pitchFamily="2" charset="-120"/>
              <a:ea typeface="MStiffHeiHK-UltraBold" pitchFamily="2" charset="-120"/>
              <a:sym typeface="MStiffHeiHK-UltraBold" pitchFamily="2" charset="-120"/>
            </a:endParaRPr>
          </a:p>
        </p:txBody>
      </p:sp>
      <p:sp>
        <p:nvSpPr>
          <p:cNvPr id="34876" name="文本框 69"/>
          <p:cNvSpPr/>
          <p:nvPr/>
        </p:nvSpPr>
        <p:spPr>
          <a:xfrm>
            <a:off x="8843963" y="3962400"/>
            <a:ext cx="3000375" cy="646113"/>
          </a:xfrm>
          <a:prstGeom prst="rect">
            <a:avLst/>
          </a:prstGeom>
          <a:noFill/>
          <a:ln w="9525">
            <a:noFill/>
          </a:ln>
        </p:spPr>
        <p:txBody>
          <a:bodyPr>
            <a:spAutoFit/>
          </a:bodyPr>
          <a:p>
            <a:pPr>
              <a:spcBef>
                <a:spcPts val="1000"/>
              </a:spcBef>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点击输入内容点击输入 内容</a:t>
            </a: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a:p>
            <a:pPr>
              <a:spcBef>
                <a:spcPts val="1000"/>
              </a:spcBef>
            </a:pP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77" name="文本框 70"/>
          <p:cNvSpPr/>
          <p:nvPr/>
        </p:nvSpPr>
        <p:spPr>
          <a:xfrm>
            <a:off x="8843963" y="1589088"/>
            <a:ext cx="3000375" cy="646112"/>
          </a:xfrm>
          <a:prstGeom prst="rect">
            <a:avLst/>
          </a:prstGeom>
          <a:noFill/>
          <a:ln w="9525">
            <a:noFill/>
          </a:ln>
        </p:spPr>
        <p:txBody>
          <a:bodyPr>
            <a:spAutoFit/>
          </a:bodyPr>
          <a:p>
            <a:pPr>
              <a:spcBef>
                <a:spcPts val="1000"/>
              </a:spcBef>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点击输入内容点击输入 内容</a:t>
            </a: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a:p>
            <a:pPr>
              <a:spcBef>
                <a:spcPts val="1000"/>
              </a:spcBef>
            </a:pP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878" name="文本框 68"/>
          <p:cNvSpPr/>
          <p:nvPr/>
        </p:nvSpPr>
        <p:spPr>
          <a:xfrm>
            <a:off x="8843963" y="4633913"/>
            <a:ext cx="1817687" cy="523875"/>
          </a:xfrm>
          <a:prstGeom prst="rect">
            <a:avLst/>
          </a:prstGeom>
          <a:noFill/>
          <a:ln w="9525">
            <a:noFill/>
          </a:ln>
        </p:spPr>
        <p:txBody>
          <a:bodyPr wrap="none">
            <a:spAutoFit/>
          </a:bodyPr>
          <a:p>
            <a:pPr>
              <a:spcBef>
                <a:spcPts val="1000"/>
              </a:spcBef>
            </a:pPr>
            <a:r>
              <a:rPr lang="en-US" altLang="zh-CN" sz="2800" dirty="0">
                <a:solidFill>
                  <a:srgbClr val="009999"/>
                </a:solidFill>
                <a:latin typeface="MStiffHeiHK-UltraBold" pitchFamily="2" charset="-120"/>
                <a:ea typeface="MStiffHeiHK-UltraBold" pitchFamily="2" charset="-120"/>
                <a:sym typeface="MStiffHeiHK-UltraBold" pitchFamily="2" charset="-120"/>
              </a:rPr>
              <a:t>$ 14,444</a:t>
            </a:r>
            <a:endParaRPr lang="zh-CN" altLang="en-US" sz="2800" dirty="0">
              <a:solidFill>
                <a:srgbClr val="009999"/>
              </a:solidFill>
              <a:latin typeface="MStiffHeiHK-UltraBold" pitchFamily="2" charset="-120"/>
              <a:ea typeface="MStiffHeiHK-UltraBold" pitchFamily="2" charset="-120"/>
              <a:sym typeface="MStiffHeiHK-UltraBold" pitchFamily="2" charset="-120"/>
            </a:endParaRPr>
          </a:p>
        </p:txBody>
      </p:sp>
      <p:sp>
        <p:nvSpPr>
          <p:cNvPr id="34879" name="文本框 69"/>
          <p:cNvSpPr/>
          <p:nvPr/>
        </p:nvSpPr>
        <p:spPr>
          <a:xfrm>
            <a:off x="8843963" y="5094288"/>
            <a:ext cx="3000375" cy="646112"/>
          </a:xfrm>
          <a:prstGeom prst="rect">
            <a:avLst/>
          </a:prstGeom>
          <a:noFill/>
          <a:ln w="9525">
            <a:noFill/>
          </a:ln>
        </p:spPr>
        <p:txBody>
          <a:bodyPr>
            <a:spAutoFit/>
          </a:bodyPr>
          <a:p>
            <a:pPr>
              <a:spcBef>
                <a:spcPts val="1000"/>
              </a:spcBef>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点击输入内容点击输入 内容</a:t>
            </a: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a:p>
            <a:pPr>
              <a:spcBef>
                <a:spcPts val="1000"/>
              </a:spcBef>
            </a:pPr>
            <a:endParaRPr lang="zh-CN" altLang="en-US"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41"/>
                                        </p:tgtEl>
                                        <p:attrNameLst>
                                          <p:attrName>style.visibility</p:attrName>
                                        </p:attrNameLst>
                                      </p:cBhvr>
                                      <p:to>
                                        <p:strVal val="visible"/>
                                      </p:to>
                                    </p:set>
                                    <p:anim calcmode="lin" valueType="num">
                                      <p:cBhvr>
                                        <p:cTn id="7" dur="500" fill="hold"/>
                                        <p:tgtEl>
                                          <p:spTgt spid="34841"/>
                                        </p:tgtEl>
                                        <p:attrNameLst>
                                          <p:attrName>ppt_x</p:attrName>
                                        </p:attrNameLst>
                                      </p:cBhvr>
                                      <p:tavLst>
                                        <p:tav tm="0">
                                          <p:val>
                                            <p:strVal val="0-#ppt_w/2"/>
                                          </p:val>
                                        </p:tav>
                                        <p:tav tm="100000">
                                          <p:val>
                                            <p:strVal val="#ppt_x"/>
                                          </p:val>
                                        </p:tav>
                                      </p:tavLst>
                                    </p:anim>
                                    <p:anim calcmode="lin" valueType="num">
                                      <p:cBhvr>
                                        <p:cTn id="8" dur="500" fill="hold"/>
                                        <p:tgtEl>
                                          <p:spTgt spid="3484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4842"/>
                                        </p:tgtEl>
                                        <p:attrNameLst>
                                          <p:attrName>style.visibility</p:attrName>
                                        </p:attrNameLst>
                                      </p:cBhvr>
                                      <p:to>
                                        <p:strVal val="visible"/>
                                      </p:to>
                                    </p:set>
                                    <p:anim calcmode="lin" valueType="num">
                                      <p:cBhvr>
                                        <p:cTn id="11" dur="500" fill="hold"/>
                                        <p:tgtEl>
                                          <p:spTgt spid="34842"/>
                                        </p:tgtEl>
                                        <p:attrNameLst>
                                          <p:attrName>ppt_x</p:attrName>
                                        </p:attrNameLst>
                                      </p:cBhvr>
                                      <p:tavLst>
                                        <p:tav tm="0">
                                          <p:val>
                                            <p:strVal val="0-#ppt_w/2"/>
                                          </p:val>
                                        </p:tav>
                                        <p:tav tm="100000">
                                          <p:val>
                                            <p:strVal val="#ppt_x"/>
                                          </p:val>
                                        </p:tav>
                                      </p:tavLst>
                                    </p:anim>
                                    <p:anim calcmode="lin" valueType="num">
                                      <p:cBhvr>
                                        <p:cTn id="12" dur="500" fill="hold"/>
                                        <p:tgtEl>
                                          <p:spTgt spid="3484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4840"/>
                                        </p:tgtEl>
                                        <p:attrNameLst>
                                          <p:attrName>style.visibility</p:attrName>
                                        </p:attrNameLst>
                                      </p:cBhvr>
                                      <p:to>
                                        <p:strVal val="visible"/>
                                      </p:to>
                                    </p:set>
                                    <p:anim calcmode="lin" valueType="num">
                                      <p:cBhvr>
                                        <p:cTn id="17" dur="500" fill="hold"/>
                                        <p:tgtEl>
                                          <p:spTgt spid="34840"/>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4840"/>
                                        </p:tgtEl>
                                        <p:attrNameLst>
                                          <p:attrName>ppt_y</p:attrName>
                                        </p:attrNameLst>
                                      </p:cBhvr>
                                      <p:tavLst>
                                        <p:tav tm="0">
                                          <p:val>
                                            <p:strVal val="#ppt_y"/>
                                          </p:val>
                                        </p:tav>
                                        <p:tav tm="100000">
                                          <p:val>
                                            <p:strVal val="#ppt_y"/>
                                          </p:val>
                                        </p:tav>
                                      </p:tavLst>
                                    </p:anim>
                                    <p:anim calcmode="lin" valueType="num">
                                      <p:cBhvr>
                                        <p:cTn id="19" dur="500" fill="hold"/>
                                        <p:tgtEl>
                                          <p:spTgt spid="34840"/>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4840"/>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348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4843"/>
                                        </p:tgtEl>
                                        <p:attrNameLst>
                                          <p:attrName>style.visibility</p:attrName>
                                        </p:attrNameLst>
                                      </p:cBhvr>
                                      <p:to>
                                        <p:strVal val="visible"/>
                                      </p:to>
                                    </p:set>
                                    <p:anim calcmode="lin" valueType="num">
                                      <p:cBhvr>
                                        <p:cTn id="26" dur="1000" fill="hold"/>
                                        <p:tgtEl>
                                          <p:spTgt spid="34843"/>
                                        </p:tgtEl>
                                        <p:attrNameLst>
                                          <p:attrName>ppt_w</p:attrName>
                                        </p:attrNameLst>
                                      </p:cBhvr>
                                      <p:tavLst>
                                        <p:tav tm="0">
                                          <p:val>
                                            <p:fltVal val="0.000000"/>
                                          </p:val>
                                        </p:tav>
                                        <p:tav tm="100000">
                                          <p:val>
                                            <p:strVal val="#ppt_w"/>
                                          </p:val>
                                        </p:tav>
                                      </p:tavLst>
                                    </p:anim>
                                    <p:anim calcmode="lin" valueType="num">
                                      <p:cBhvr>
                                        <p:cTn id="27" dur="1000" fill="hold"/>
                                        <p:tgtEl>
                                          <p:spTgt spid="34843"/>
                                        </p:tgtEl>
                                        <p:attrNameLst>
                                          <p:attrName>ppt_h</p:attrName>
                                        </p:attrNameLst>
                                      </p:cBhvr>
                                      <p:tavLst>
                                        <p:tav tm="0">
                                          <p:val>
                                            <p:fltVal val="0.000000"/>
                                          </p:val>
                                        </p:tav>
                                        <p:tav tm="100000">
                                          <p:val>
                                            <p:strVal val="#ppt_h"/>
                                          </p:val>
                                        </p:tav>
                                      </p:tavLst>
                                    </p:anim>
                                    <p:animEffect filter="fade">
                                      <p:cBhvr>
                                        <p:cTn id="28" dur="1000"/>
                                        <p:tgtEl>
                                          <p:spTgt spid="34843"/>
                                        </p:tgtEl>
                                      </p:cBhvr>
                                    </p:animEffect>
                                  </p:childTnLst>
                                </p:cTn>
                              </p:par>
                              <p:par>
                                <p:cTn id="29" presetID="10" presetClass="entr" presetSubtype="0" fill="hold" nodeType="withEffect">
                                  <p:stCondLst>
                                    <p:cond delay="0"/>
                                  </p:stCondLst>
                                  <p:childTnLst>
                                    <p:set>
                                      <p:cBhvr>
                                        <p:cTn id="30" dur="1" fill="hold">
                                          <p:stCondLst>
                                            <p:cond delay="0"/>
                                          </p:stCondLst>
                                        </p:cTn>
                                        <p:tgtEl>
                                          <p:spTgt spid="34844"/>
                                        </p:tgtEl>
                                        <p:attrNameLst>
                                          <p:attrName>style.visibility</p:attrName>
                                        </p:attrNameLst>
                                      </p:cBhvr>
                                      <p:to>
                                        <p:strVal val="visible"/>
                                      </p:to>
                                    </p:set>
                                    <p:anim calcmode="lin" valueType="num">
                                      <p:cBhvr>
                                        <p:cTn id="31" dur="1000" fill="hold"/>
                                        <p:tgtEl>
                                          <p:spTgt spid="34844"/>
                                        </p:tgtEl>
                                        <p:attrNameLst>
                                          <p:attrName>ppt_w</p:attrName>
                                        </p:attrNameLst>
                                      </p:cBhvr>
                                      <p:tavLst>
                                        <p:tav tm="0">
                                          <p:val>
                                            <p:fltVal val="0.000000"/>
                                          </p:val>
                                        </p:tav>
                                        <p:tav tm="100000">
                                          <p:val>
                                            <p:strVal val="#ppt_w"/>
                                          </p:val>
                                        </p:tav>
                                      </p:tavLst>
                                    </p:anim>
                                    <p:anim calcmode="lin" valueType="num">
                                      <p:cBhvr>
                                        <p:cTn id="32" dur="1000" fill="hold"/>
                                        <p:tgtEl>
                                          <p:spTgt spid="34844"/>
                                        </p:tgtEl>
                                        <p:attrNameLst>
                                          <p:attrName>ppt_h</p:attrName>
                                        </p:attrNameLst>
                                      </p:cBhvr>
                                      <p:tavLst>
                                        <p:tav tm="0">
                                          <p:val>
                                            <p:fltVal val="0.000000"/>
                                          </p:val>
                                        </p:tav>
                                        <p:tav tm="100000">
                                          <p:val>
                                            <p:strVal val="#ppt_h"/>
                                          </p:val>
                                        </p:tav>
                                      </p:tavLst>
                                    </p:anim>
                                    <p:animEffect filter="fade">
                                      <p:cBhvr>
                                        <p:cTn id="33" dur="1000"/>
                                        <p:tgtEl>
                                          <p:spTgt spid="34844"/>
                                        </p:tgtEl>
                                      </p:cBhvr>
                                    </p:animEffect>
                                  </p:childTnLst>
                                </p:cTn>
                              </p:par>
                              <p:par>
                                <p:cTn id="34" presetID="10" presetClass="entr" presetSubtype="0" fill="hold" nodeType="withEffect">
                                  <p:stCondLst>
                                    <p:cond delay="0"/>
                                  </p:stCondLst>
                                  <p:childTnLst>
                                    <p:set>
                                      <p:cBhvr>
                                        <p:cTn id="35" dur="1" fill="hold">
                                          <p:stCondLst>
                                            <p:cond delay="0"/>
                                          </p:stCondLst>
                                        </p:cTn>
                                        <p:tgtEl>
                                          <p:spTgt spid="34845"/>
                                        </p:tgtEl>
                                        <p:attrNameLst>
                                          <p:attrName>style.visibility</p:attrName>
                                        </p:attrNameLst>
                                      </p:cBhvr>
                                      <p:to>
                                        <p:strVal val="visible"/>
                                      </p:to>
                                    </p:set>
                                    <p:anim calcmode="lin" valueType="num">
                                      <p:cBhvr>
                                        <p:cTn id="36" dur="1000" fill="hold"/>
                                        <p:tgtEl>
                                          <p:spTgt spid="34845"/>
                                        </p:tgtEl>
                                        <p:attrNameLst>
                                          <p:attrName>ppt_w</p:attrName>
                                        </p:attrNameLst>
                                      </p:cBhvr>
                                      <p:tavLst>
                                        <p:tav tm="0">
                                          <p:val>
                                            <p:fltVal val="0.000000"/>
                                          </p:val>
                                        </p:tav>
                                        <p:tav tm="100000">
                                          <p:val>
                                            <p:strVal val="#ppt_w"/>
                                          </p:val>
                                        </p:tav>
                                      </p:tavLst>
                                    </p:anim>
                                    <p:anim calcmode="lin" valueType="num">
                                      <p:cBhvr>
                                        <p:cTn id="37" dur="1000" fill="hold"/>
                                        <p:tgtEl>
                                          <p:spTgt spid="34845"/>
                                        </p:tgtEl>
                                        <p:attrNameLst>
                                          <p:attrName>ppt_h</p:attrName>
                                        </p:attrNameLst>
                                      </p:cBhvr>
                                      <p:tavLst>
                                        <p:tav tm="0">
                                          <p:val>
                                            <p:fltVal val="0.000000"/>
                                          </p:val>
                                        </p:tav>
                                        <p:tav tm="100000">
                                          <p:val>
                                            <p:strVal val="#ppt_h"/>
                                          </p:val>
                                        </p:tav>
                                      </p:tavLst>
                                    </p:anim>
                                    <p:animEffect filter="fade">
                                      <p:cBhvr>
                                        <p:cTn id="38" dur="1000"/>
                                        <p:tgtEl>
                                          <p:spTgt spid="34845"/>
                                        </p:tgtEl>
                                      </p:cBhvr>
                                    </p:animEffect>
                                  </p:childTnLst>
                                </p:cTn>
                              </p:par>
                              <p:par>
                                <p:cTn id="39" presetID="10" presetClass="entr" presetSubtype="0" fill="hold" nodeType="withEffect">
                                  <p:stCondLst>
                                    <p:cond delay="0"/>
                                  </p:stCondLst>
                                  <p:childTnLst>
                                    <p:set>
                                      <p:cBhvr>
                                        <p:cTn id="40" dur="1" fill="hold">
                                          <p:stCondLst>
                                            <p:cond delay="0"/>
                                          </p:stCondLst>
                                        </p:cTn>
                                        <p:tgtEl>
                                          <p:spTgt spid="34846"/>
                                        </p:tgtEl>
                                        <p:attrNameLst>
                                          <p:attrName>style.visibility</p:attrName>
                                        </p:attrNameLst>
                                      </p:cBhvr>
                                      <p:to>
                                        <p:strVal val="visible"/>
                                      </p:to>
                                    </p:set>
                                    <p:anim calcmode="lin" valueType="num">
                                      <p:cBhvr>
                                        <p:cTn id="41" dur="1000" fill="hold"/>
                                        <p:tgtEl>
                                          <p:spTgt spid="34846"/>
                                        </p:tgtEl>
                                        <p:attrNameLst>
                                          <p:attrName>ppt_w</p:attrName>
                                        </p:attrNameLst>
                                      </p:cBhvr>
                                      <p:tavLst>
                                        <p:tav tm="0">
                                          <p:val>
                                            <p:fltVal val="0.000000"/>
                                          </p:val>
                                        </p:tav>
                                        <p:tav tm="100000">
                                          <p:val>
                                            <p:strVal val="#ppt_w"/>
                                          </p:val>
                                        </p:tav>
                                      </p:tavLst>
                                    </p:anim>
                                    <p:anim calcmode="lin" valueType="num">
                                      <p:cBhvr>
                                        <p:cTn id="42" dur="1000" fill="hold"/>
                                        <p:tgtEl>
                                          <p:spTgt spid="34846"/>
                                        </p:tgtEl>
                                        <p:attrNameLst>
                                          <p:attrName>ppt_h</p:attrName>
                                        </p:attrNameLst>
                                      </p:cBhvr>
                                      <p:tavLst>
                                        <p:tav tm="0">
                                          <p:val>
                                            <p:fltVal val="0.000000"/>
                                          </p:val>
                                        </p:tav>
                                        <p:tav tm="100000">
                                          <p:val>
                                            <p:strVal val="#ppt_h"/>
                                          </p:val>
                                        </p:tav>
                                      </p:tavLst>
                                    </p:anim>
                                    <p:animEffect filter="fade">
                                      <p:cBhvr>
                                        <p:cTn id="43" dur="1000"/>
                                        <p:tgtEl>
                                          <p:spTgt spid="34846"/>
                                        </p:tgtEl>
                                      </p:cBhvr>
                                    </p:animEffect>
                                  </p:childTnLst>
                                </p:cTn>
                              </p:par>
                              <p:par>
                                <p:cTn id="44" presetID="10" presetClass="entr" presetSubtype="0" fill="hold" nodeType="withEffect">
                                  <p:stCondLst>
                                    <p:cond delay="0"/>
                                  </p:stCondLst>
                                  <p:childTnLst>
                                    <p:set>
                                      <p:cBhvr>
                                        <p:cTn id="45" dur="1" fill="hold">
                                          <p:stCondLst>
                                            <p:cond delay="0"/>
                                          </p:stCondLst>
                                        </p:cTn>
                                        <p:tgtEl>
                                          <p:spTgt spid="34847"/>
                                        </p:tgtEl>
                                        <p:attrNameLst>
                                          <p:attrName>style.visibility</p:attrName>
                                        </p:attrNameLst>
                                      </p:cBhvr>
                                      <p:to>
                                        <p:strVal val="visible"/>
                                      </p:to>
                                    </p:set>
                                    <p:anim calcmode="lin" valueType="num">
                                      <p:cBhvr>
                                        <p:cTn id="46" dur="1000" fill="hold"/>
                                        <p:tgtEl>
                                          <p:spTgt spid="34847"/>
                                        </p:tgtEl>
                                        <p:attrNameLst>
                                          <p:attrName>ppt_w</p:attrName>
                                        </p:attrNameLst>
                                      </p:cBhvr>
                                      <p:tavLst>
                                        <p:tav tm="0">
                                          <p:val>
                                            <p:fltVal val="0.000000"/>
                                          </p:val>
                                        </p:tav>
                                        <p:tav tm="100000">
                                          <p:val>
                                            <p:strVal val="#ppt_w"/>
                                          </p:val>
                                        </p:tav>
                                      </p:tavLst>
                                    </p:anim>
                                    <p:anim calcmode="lin" valueType="num">
                                      <p:cBhvr>
                                        <p:cTn id="47" dur="1000" fill="hold"/>
                                        <p:tgtEl>
                                          <p:spTgt spid="34847"/>
                                        </p:tgtEl>
                                        <p:attrNameLst>
                                          <p:attrName>ppt_h</p:attrName>
                                        </p:attrNameLst>
                                      </p:cBhvr>
                                      <p:tavLst>
                                        <p:tav tm="0">
                                          <p:val>
                                            <p:fltVal val="0.000000"/>
                                          </p:val>
                                        </p:tav>
                                        <p:tav tm="100000">
                                          <p:val>
                                            <p:strVal val="#ppt_h"/>
                                          </p:val>
                                        </p:tav>
                                      </p:tavLst>
                                    </p:anim>
                                    <p:animEffect filter="fade">
                                      <p:cBhvr>
                                        <p:cTn id="48" dur="1000"/>
                                        <p:tgtEl>
                                          <p:spTgt spid="34847"/>
                                        </p:tgtEl>
                                      </p:cBhvr>
                                    </p:animEffect>
                                  </p:childTnLst>
                                </p:cTn>
                              </p:par>
                              <p:par>
                                <p:cTn id="49" presetID="10" presetClass="entr" presetSubtype="0" fill="hold" nodeType="withEffect">
                                  <p:stCondLst>
                                    <p:cond delay="0"/>
                                  </p:stCondLst>
                                  <p:childTnLst>
                                    <p:set>
                                      <p:cBhvr>
                                        <p:cTn id="50" dur="1" fill="hold">
                                          <p:stCondLst>
                                            <p:cond delay="0"/>
                                          </p:stCondLst>
                                        </p:cTn>
                                        <p:tgtEl>
                                          <p:spTgt spid="34848"/>
                                        </p:tgtEl>
                                        <p:attrNameLst>
                                          <p:attrName>style.visibility</p:attrName>
                                        </p:attrNameLst>
                                      </p:cBhvr>
                                      <p:to>
                                        <p:strVal val="visible"/>
                                      </p:to>
                                    </p:set>
                                    <p:anim calcmode="lin" valueType="num">
                                      <p:cBhvr>
                                        <p:cTn id="51" dur="1000" fill="hold"/>
                                        <p:tgtEl>
                                          <p:spTgt spid="34848"/>
                                        </p:tgtEl>
                                        <p:attrNameLst>
                                          <p:attrName>ppt_w</p:attrName>
                                        </p:attrNameLst>
                                      </p:cBhvr>
                                      <p:tavLst>
                                        <p:tav tm="0">
                                          <p:val>
                                            <p:fltVal val="0.000000"/>
                                          </p:val>
                                        </p:tav>
                                        <p:tav tm="100000">
                                          <p:val>
                                            <p:strVal val="#ppt_w"/>
                                          </p:val>
                                        </p:tav>
                                      </p:tavLst>
                                    </p:anim>
                                    <p:anim calcmode="lin" valueType="num">
                                      <p:cBhvr>
                                        <p:cTn id="52" dur="1000" fill="hold"/>
                                        <p:tgtEl>
                                          <p:spTgt spid="34848"/>
                                        </p:tgtEl>
                                        <p:attrNameLst>
                                          <p:attrName>ppt_h</p:attrName>
                                        </p:attrNameLst>
                                      </p:cBhvr>
                                      <p:tavLst>
                                        <p:tav tm="0">
                                          <p:val>
                                            <p:fltVal val="0.000000"/>
                                          </p:val>
                                        </p:tav>
                                        <p:tav tm="100000">
                                          <p:val>
                                            <p:strVal val="#ppt_h"/>
                                          </p:val>
                                        </p:tav>
                                      </p:tavLst>
                                    </p:anim>
                                    <p:animEffect filter="fade">
                                      <p:cBhvr>
                                        <p:cTn id="53" dur="1000"/>
                                        <p:tgtEl>
                                          <p:spTgt spid="34848"/>
                                        </p:tgtEl>
                                      </p:cBhvr>
                                    </p:animEffect>
                                  </p:childTnLst>
                                </p:cTn>
                              </p:par>
                              <p:par>
                                <p:cTn id="54" presetID="10" presetClass="entr" presetSubtype="0" fill="hold" nodeType="withEffect">
                                  <p:stCondLst>
                                    <p:cond delay="0"/>
                                  </p:stCondLst>
                                  <p:childTnLst>
                                    <p:set>
                                      <p:cBhvr>
                                        <p:cTn id="55" dur="1" fill="hold">
                                          <p:stCondLst>
                                            <p:cond delay="0"/>
                                          </p:stCondLst>
                                        </p:cTn>
                                        <p:tgtEl>
                                          <p:spTgt spid="34849"/>
                                        </p:tgtEl>
                                        <p:attrNameLst>
                                          <p:attrName>style.visibility</p:attrName>
                                        </p:attrNameLst>
                                      </p:cBhvr>
                                      <p:to>
                                        <p:strVal val="visible"/>
                                      </p:to>
                                    </p:set>
                                    <p:anim calcmode="lin" valueType="num">
                                      <p:cBhvr>
                                        <p:cTn id="56" dur="1000" fill="hold"/>
                                        <p:tgtEl>
                                          <p:spTgt spid="34849"/>
                                        </p:tgtEl>
                                        <p:attrNameLst>
                                          <p:attrName>ppt_w</p:attrName>
                                        </p:attrNameLst>
                                      </p:cBhvr>
                                      <p:tavLst>
                                        <p:tav tm="0">
                                          <p:val>
                                            <p:fltVal val="0.000000"/>
                                          </p:val>
                                        </p:tav>
                                        <p:tav tm="100000">
                                          <p:val>
                                            <p:strVal val="#ppt_w"/>
                                          </p:val>
                                        </p:tav>
                                      </p:tavLst>
                                    </p:anim>
                                    <p:anim calcmode="lin" valueType="num">
                                      <p:cBhvr>
                                        <p:cTn id="57" dur="1000" fill="hold"/>
                                        <p:tgtEl>
                                          <p:spTgt spid="34849"/>
                                        </p:tgtEl>
                                        <p:attrNameLst>
                                          <p:attrName>ppt_h</p:attrName>
                                        </p:attrNameLst>
                                      </p:cBhvr>
                                      <p:tavLst>
                                        <p:tav tm="0">
                                          <p:val>
                                            <p:fltVal val="0.000000"/>
                                          </p:val>
                                        </p:tav>
                                        <p:tav tm="100000">
                                          <p:val>
                                            <p:strVal val="#ppt_h"/>
                                          </p:val>
                                        </p:tav>
                                      </p:tavLst>
                                    </p:anim>
                                    <p:animEffect filter="fade">
                                      <p:cBhvr>
                                        <p:cTn id="58" dur="1000"/>
                                        <p:tgtEl>
                                          <p:spTgt spid="34849"/>
                                        </p:tgtEl>
                                      </p:cBhvr>
                                    </p:animEffect>
                                  </p:childTnLst>
                                </p:cTn>
                              </p:par>
                              <p:par>
                                <p:cTn id="59" presetID="10" presetClass="entr" presetSubtype="0" fill="hold" nodeType="withEffect">
                                  <p:stCondLst>
                                    <p:cond delay="0"/>
                                  </p:stCondLst>
                                  <p:childTnLst>
                                    <p:set>
                                      <p:cBhvr>
                                        <p:cTn id="60" dur="1" fill="hold">
                                          <p:stCondLst>
                                            <p:cond delay="0"/>
                                          </p:stCondLst>
                                        </p:cTn>
                                        <p:tgtEl>
                                          <p:spTgt spid="34850"/>
                                        </p:tgtEl>
                                        <p:attrNameLst>
                                          <p:attrName>style.visibility</p:attrName>
                                        </p:attrNameLst>
                                      </p:cBhvr>
                                      <p:to>
                                        <p:strVal val="visible"/>
                                      </p:to>
                                    </p:set>
                                    <p:anim calcmode="lin" valueType="num">
                                      <p:cBhvr>
                                        <p:cTn id="61" dur="1000" fill="hold"/>
                                        <p:tgtEl>
                                          <p:spTgt spid="34850"/>
                                        </p:tgtEl>
                                        <p:attrNameLst>
                                          <p:attrName>ppt_w</p:attrName>
                                        </p:attrNameLst>
                                      </p:cBhvr>
                                      <p:tavLst>
                                        <p:tav tm="0">
                                          <p:val>
                                            <p:fltVal val="0.000000"/>
                                          </p:val>
                                        </p:tav>
                                        <p:tav tm="100000">
                                          <p:val>
                                            <p:strVal val="#ppt_w"/>
                                          </p:val>
                                        </p:tav>
                                      </p:tavLst>
                                    </p:anim>
                                    <p:anim calcmode="lin" valueType="num">
                                      <p:cBhvr>
                                        <p:cTn id="62" dur="1000" fill="hold"/>
                                        <p:tgtEl>
                                          <p:spTgt spid="34850"/>
                                        </p:tgtEl>
                                        <p:attrNameLst>
                                          <p:attrName>ppt_h</p:attrName>
                                        </p:attrNameLst>
                                      </p:cBhvr>
                                      <p:tavLst>
                                        <p:tav tm="0">
                                          <p:val>
                                            <p:fltVal val="0.000000"/>
                                          </p:val>
                                        </p:tav>
                                        <p:tav tm="100000">
                                          <p:val>
                                            <p:strVal val="#ppt_h"/>
                                          </p:val>
                                        </p:tav>
                                      </p:tavLst>
                                    </p:anim>
                                    <p:animEffect filter="fade">
                                      <p:cBhvr>
                                        <p:cTn id="63" dur="1000"/>
                                        <p:tgtEl>
                                          <p:spTgt spid="34850"/>
                                        </p:tgtEl>
                                      </p:cBhvr>
                                    </p:animEffect>
                                  </p:childTnLst>
                                </p:cTn>
                              </p:par>
                              <p:par>
                                <p:cTn id="64" presetID="10" presetClass="entr" presetSubtype="0" fill="hold" nodeType="withEffect">
                                  <p:stCondLst>
                                    <p:cond delay="0"/>
                                  </p:stCondLst>
                                  <p:childTnLst>
                                    <p:set>
                                      <p:cBhvr>
                                        <p:cTn id="65" dur="1" fill="hold">
                                          <p:stCondLst>
                                            <p:cond delay="0"/>
                                          </p:stCondLst>
                                        </p:cTn>
                                        <p:tgtEl>
                                          <p:spTgt spid="34851"/>
                                        </p:tgtEl>
                                        <p:attrNameLst>
                                          <p:attrName>style.visibility</p:attrName>
                                        </p:attrNameLst>
                                      </p:cBhvr>
                                      <p:to>
                                        <p:strVal val="visible"/>
                                      </p:to>
                                    </p:set>
                                    <p:anim calcmode="lin" valueType="num">
                                      <p:cBhvr>
                                        <p:cTn id="66" dur="1000" fill="hold"/>
                                        <p:tgtEl>
                                          <p:spTgt spid="34851"/>
                                        </p:tgtEl>
                                        <p:attrNameLst>
                                          <p:attrName>ppt_w</p:attrName>
                                        </p:attrNameLst>
                                      </p:cBhvr>
                                      <p:tavLst>
                                        <p:tav tm="0">
                                          <p:val>
                                            <p:fltVal val="0.000000"/>
                                          </p:val>
                                        </p:tav>
                                        <p:tav tm="100000">
                                          <p:val>
                                            <p:strVal val="#ppt_w"/>
                                          </p:val>
                                        </p:tav>
                                      </p:tavLst>
                                    </p:anim>
                                    <p:anim calcmode="lin" valueType="num">
                                      <p:cBhvr>
                                        <p:cTn id="67" dur="1000" fill="hold"/>
                                        <p:tgtEl>
                                          <p:spTgt spid="34851"/>
                                        </p:tgtEl>
                                        <p:attrNameLst>
                                          <p:attrName>ppt_h</p:attrName>
                                        </p:attrNameLst>
                                      </p:cBhvr>
                                      <p:tavLst>
                                        <p:tav tm="0">
                                          <p:val>
                                            <p:fltVal val="0.000000"/>
                                          </p:val>
                                        </p:tav>
                                        <p:tav tm="100000">
                                          <p:val>
                                            <p:strVal val="#ppt_h"/>
                                          </p:val>
                                        </p:tav>
                                      </p:tavLst>
                                    </p:anim>
                                    <p:animEffect filter="fade">
                                      <p:cBhvr>
                                        <p:cTn id="68" dur="1000"/>
                                        <p:tgtEl>
                                          <p:spTgt spid="34851"/>
                                        </p:tgtEl>
                                      </p:cBhvr>
                                    </p:animEffect>
                                  </p:childTnLst>
                                </p:cTn>
                              </p:par>
                              <p:par>
                                <p:cTn id="69" presetID="10" presetClass="entr" presetSubtype="0" fill="hold" nodeType="withEffect">
                                  <p:stCondLst>
                                    <p:cond delay="0"/>
                                  </p:stCondLst>
                                  <p:childTnLst>
                                    <p:set>
                                      <p:cBhvr>
                                        <p:cTn id="70" dur="1" fill="hold">
                                          <p:stCondLst>
                                            <p:cond delay="0"/>
                                          </p:stCondLst>
                                        </p:cTn>
                                        <p:tgtEl>
                                          <p:spTgt spid="34852"/>
                                        </p:tgtEl>
                                        <p:attrNameLst>
                                          <p:attrName>style.visibility</p:attrName>
                                        </p:attrNameLst>
                                      </p:cBhvr>
                                      <p:to>
                                        <p:strVal val="visible"/>
                                      </p:to>
                                    </p:set>
                                    <p:anim calcmode="lin" valueType="num">
                                      <p:cBhvr>
                                        <p:cTn id="71" dur="1000" fill="hold"/>
                                        <p:tgtEl>
                                          <p:spTgt spid="34852"/>
                                        </p:tgtEl>
                                        <p:attrNameLst>
                                          <p:attrName>ppt_w</p:attrName>
                                        </p:attrNameLst>
                                      </p:cBhvr>
                                      <p:tavLst>
                                        <p:tav tm="0">
                                          <p:val>
                                            <p:fltVal val="0.000000"/>
                                          </p:val>
                                        </p:tav>
                                        <p:tav tm="100000">
                                          <p:val>
                                            <p:strVal val="#ppt_w"/>
                                          </p:val>
                                        </p:tav>
                                      </p:tavLst>
                                    </p:anim>
                                    <p:anim calcmode="lin" valueType="num">
                                      <p:cBhvr>
                                        <p:cTn id="72" dur="1000" fill="hold"/>
                                        <p:tgtEl>
                                          <p:spTgt spid="34852"/>
                                        </p:tgtEl>
                                        <p:attrNameLst>
                                          <p:attrName>ppt_h</p:attrName>
                                        </p:attrNameLst>
                                      </p:cBhvr>
                                      <p:tavLst>
                                        <p:tav tm="0">
                                          <p:val>
                                            <p:fltVal val="0.000000"/>
                                          </p:val>
                                        </p:tav>
                                        <p:tav tm="100000">
                                          <p:val>
                                            <p:strVal val="#ppt_h"/>
                                          </p:val>
                                        </p:tav>
                                      </p:tavLst>
                                    </p:anim>
                                    <p:animEffect filter="fade">
                                      <p:cBhvr>
                                        <p:cTn id="73" dur="1000"/>
                                        <p:tgtEl>
                                          <p:spTgt spid="34852"/>
                                        </p:tgtEl>
                                      </p:cBhvr>
                                    </p:animEffect>
                                  </p:childTnLst>
                                </p:cTn>
                              </p:par>
                              <p:par>
                                <p:cTn id="74" presetID="10" presetClass="entr" presetSubtype="0" fill="hold" nodeType="withEffect">
                                  <p:stCondLst>
                                    <p:cond delay="0"/>
                                  </p:stCondLst>
                                  <p:childTnLst>
                                    <p:set>
                                      <p:cBhvr>
                                        <p:cTn id="75" dur="1" fill="hold">
                                          <p:stCondLst>
                                            <p:cond delay="0"/>
                                          </p:stCondLst>
                                        </p:cTn>
                                        <p:tgtEl>
                                          <p:spTgt spid="34853"/>
                                        </p:tgtEl>
                                        <p:attrNameLst>
                                          <p:attrName>style.visibility</p:attrName>
                                        </p:attrNameLst>
                                      </p:cBhvr>
                                      <p:to>
                                        <p:strVal val="visible"/>
                                      </p:to>
                                    </p:set>
                                    <p:anim calcmode="lin" valueType="num">
                                      <p:cBhvr>
                                        <p:cTn id="76" dur="1000" fill="hold"/>
                                        <p:tgtEl>
                                          <p:spTgt spid="34853"/>
                                        </p:tgtEl>
                                        <p:attrNameLst>
                                          <p:attrName>ppt_w</p:attrName>
                                        </p:attrNameLst>
                                      </p:cBhvr>
                                      <p:tavLst>
                                        <p:tav tm="0">
                                          <p:val>
                                            <p:fltVal val="0.000000"/>
                                          </p:val>
                                        </p:tav>
                                        <p:tav tm="100000">
                                          <p:val>
                                            <p:strVal val="#ppt_w"/>
                                          </p:val>
                                        </p:tav>
                                      </p:tavLst>
                                    </p:anim>
                                    <p:anim calcmode="lin" valueType="num">
                                      <p:cBhvr>
                                        <p:cTn id="77" dur="1000" fill="hold"/>
                                        <p:tgtEl>
                                          <p:spTgt spid="34853"/>
                                        </p:tgtEl>
                                        <p:attrNameLst>
                                          <p:attrName>ppt_h</p:attrName>
                                        </p:attrNameLst>
                                      </p:cBhvr>
                                      <p:tavLst>
                                        <p:tav tm="0">
                                          <p:val>
                                            <p:fltVal val="0.000000"/>
                                          </p:val>
                                        </p:tav>
                                        <p:tav tm="100000">
                                          <p:val>
                                            <p:strVal val="#ppt_h"/>
                                          </p:val>
                                        </p:tav>
                                      </p:tavLst>
                                    </p:anim>
                                    <p:animEffect filter="fade">
                                      <p:cBhvr>
                                        <p:cTn id="78" dur="1000"/>
                                        <p:tgtEl>
                                          <p:spTgt spid="34853"/>
                                        </p:tgtEl>
                                      </p:cBhvr>
                                    </p:animEffect>
                                  </p:childTnLst>
                                </p:cTn>
                              </p:par>
                              <p:par>
                                <p:cTn id="79" presetID="10" presetClass="entr" presetSubtype="0" fill="hold" nodeType="withEffect">
                                  <p:stCondLst>
                                    <p:cond delay="0"/>
                                  </p:stCondLst>
                                  <p:childTnLst>
                                    <p:set>
                                      <p:cBhvr>
                                        <p:cTn id="80" dur="1" fill="hold">
                                          <p:stCondLst>
                                            <p:cond delay="0"/>
                                          </p:stCondLst>
                                        </p:cTn>
                                        <p:tgtEl>
                                          <p:spTgt spid="34854"/>
                                        </p:tgtEl>
                                        <p:attrNameLst>
                                          <p:attrName>style.visibility</p:attrName>
                                        </p:attrNameLst>
                                      </p:cBhvr>
                                      <p:to>
                                        <p:strVal val="visible"/>
                                      </p:to>
                                    </p:set>
                                    <p:anim calcmode="lin" valueType="num">
                                      <p:cBhvr>
                                        <p:cTn id="81" dur="1000" fill="hold"/>
                                        <p:tgtEl>
                                          <p:spTgt spid="34854"/>
                                        </p:tgtEl>
                                        <p:attrNameLst>
                                          <p:attrName>ppt_w</p:attrName>
                                        </p:attrNameLst>
                                      </p:cBhvr>
                                      <p:tavLst>
                                        <p:tav tm="0">
                                          <p:val>
                                            <p:fltVal val="0.000000"/>
                                          </p:val>
                                        </p:tav>
                                        <p:tav tm="100000">
                                          <p:val>
                                            <p:strVal val="#ppt_w"/>
                                          </p:val>
                                        </p:tav>
                                      </p:tavLst>
                                    </p:anim>
                                    <p:anim calcmode="lin" valueType="num">
                                      <p:cBhvr>
                                        <p:cTn id="82" dur="1000" fill="hold"/>
                                        <p:tgtEl>
                                          <p:spTgt spid="34854"/>
                                        </p:tgtEl>
                                        <p:attrNameLst>
                                          <p:attrName>ppt_h</p:attrName>
                                        </p:attrNameLst>
                                      </p:cBhvr>
                                      <p:tavLst>
                                        <p:tav tm="0">
                                          <p:val>
                                            <p:fltVal val="0.000000"/>
                                          </p:val>
                                        </p:tav>
                                        <p:tav tm="100000">
                                          <p:val>
                                            <p:strVal val="#ppt_h"/>
                                          </p:val>
                                        </p:tav>
                                      </p:tavLst>
                                    </p:anim>
                                    <p:animEffect filter="fade">
                                      <p:cBhvr>
                                        <p:cTn id="83" dur="1000"/>
                                        <p:tgtEl>
                                          <p:spTgt spid="34854"/>
                                        </p:tgtEl>
                                      </p:cBhvr>
                                    </p:animEffect>
                                  </p:childTnLst>
                                </p:cTn>
                              </p:par>
                              <p:par>
                                <p:cTn id="84" presetID="10" presetClass="entr" presetSubtype="0" fill="hold" nodeType="withEffect">
                                  <p:stCondLst>
                                    <p:cond delay="0"/>
                                  </p:stCondLst>
                                  <p:childTnLst>
                                    <p:set>
                                      <p:cBhvr>
                                        <p:cTn id="85" dur="1" fill="hold">
                                          <p:stCondLst>
                                            <p:cond delay="0"/>
                                          </p:stCondLst>
                                        </p:cTn>
                                        <p:tgtEl>
                                          <p:spTgt spid="34855"/>
                                        </p:tgtEl>
                                        <p:attrNameLst>
                                          <p:attrName>style.visibility</p:attrName>
                                        </p:attrNameLst>
                                      </p:cBhvr>
                                      <p:to>
                                        <p:strVal val="visible"/>
                                      </p:to>
                                    </p:set>
                                    <p:anim calcmode="lin" valueType="num">
                                      <p:cBhvr>
                                        <p:cTn id="86" dur="1000" fill="hold"/>
                                        <p:tgtEl>
                                          <p:spTgt spid="34855"/>
                                        </p:tgtEl>
                                        <p:attrNameLst>
                                          <p:attrName>ppt_w</p:attrName>
                                        </p:attrNameLst>
                                      </p:cBhvr>
                                      <p:tavLst>
                                        <p:tav tm="0">
                                          <p:val>
                                            <p:fltVal val="0.000000"/>
                                          </p:val>
                                        </p:tav>
                                        <p:tav tm="100000">
                                          <p:val>
                                            <p:strVal val="#ppt_w"/>
                                          </p:val>
                                        </p:tav>
                                      </p:tavLst>
                                    </p:anim>
                                    <p:anim calcmode="lin" valueType="num">
                                      <p:cBhvr>
                                        <p:cTn id="87" dur="1000" fill="hold"/>
                                        <p:tgtEl>
                                          <p:spTgt spid="34855"/>
                                        </p:tgtEl>
                                        <p:attrNameLst>
                                          <p:attrName>ppt_h</p:attrName>
                                        </p:attrNameLst>
                                      </p:cBhvr>
                                      <p:tavLst>
                                        <p:tav tm="0">
                                          <p:val>
                                            <p:fltVal val="0.000000"/>
                                          </p:val>
                                        </p:tav>
                                        <p:tav tm="100000">
                                          <p:val>
                                            <p:strVal val="#ppt_h"/>
                                          </p:val>
                                        </p:tav>
                                      </p:tavLst>
                                    </p:anim>
                                    <p:animEffect filter="fade">
                                      <p:cBhvr>
                                        <p:cTn id="88" dur="1000"/>
                                        <p:tgtEl>
                                          <p:spTgt spid="34855"/>
                                        </p:tgtEl>
                                      </p:cBhvr>
                                    </p:animEffect>
                                  </p:childTnLst>
                                </p:cTn>
                              </p:par>
                              <p:par>
                                <p:cTn id="89" presetID="10" presetClass="entr" presetSubtype="0" fill="hold" nodeType="withEffect">
                                  <p:stCondLst>
                                    <p:cond delay="0"/>
                                  </p:stCondLst>
                                  <p:childTnLst>
                                    <p:set>
                                      <p:cBhvr>
                                        <p:cTn id="90" dur="1" fill="hold">
                                          <p:stCondLst>
                                            <p:cond delay="0"/>
                                          </p:stCondLst>
                                        </p:cTn>
                                        <p:tgtEl>
                                          <p:spTgt spid="34856"/>
                                        </p:tgtEl>
                                        <p:attrNameLst>
                                          <p:attrName>style.visibility</p:attrName>
                                        </p:attrNameLst>
                                      </p:cBhvr>
                                      <p:to>
                                        <p:strVal val="visible"/>
                                      </p:to>
                                    </p:set>
                                    <p:anim calcmode="lin" valueType="num">
                                      <p:cBhvr>
                                        <p:cTn id="91" dur="1000" fill="hold"/>
                                        <p:tgtEl>
                                          <p:spTgt spid="34856"/>
                                        </p:tgtEl>
                                        <p:attrNameLst>
                                          <p:attrName>ppt_w</p:attrName>
                                        </p:attrNameLst>
                                      </p:cBhvr>
                                      <p:tavLst>
                                        <p:tav tm="0">
                                          <p:val>
                                            <p:fltVal val="0.000000"/>
                                          </p:val>
                                        </p:tav>
                                        <p:tav tm="100000">
                                          <p:val>
                                            <p:strVal val="#ppt_w"/>
                                          </p:val>
                                        </p:tav>
                                      </p:tavLst>
                                    </p:anim>
                                    <p:anim calcmode="lin" valueType="num">
                                      <p:cBhvr>
                                        <p:cTn id="92" dur="1000" fill="hold"/>
                                        <p:tgtEl>
                                          <p:spTgt spid="34856"/>
                                        </p:tgtEl>
                                        <p:attrNameLst>
                                          <p:attrName>ppt_h</p:attrName>
                                        </p:attrNameLst>
                                      </p:cBhvr>
                                      <p:tavLst>
                                        <p:tav tm="0">
                                          <p:val>
                                            <p:fltVal val="0.000000"/>
                                          </p:val>
                                        </p:tav>
                                        <p:tav tm="100000">
                                          <p:val>
                                            <p:strVal val="#ppt_h"/>
                                          </p:val>
                                        </p:tav>
                                      </p:tavLst>
                                    </p:anim>
                                    <p:animEffect filter="fade">
                                      <p:cBhvr>
                                        <p:cTn id="93" dur="1000"/>
                                        <p:tgtEl>
                                          <p:spTgt spid="34856"/>
                                        </p:tgtEl>
                                      </p:cBhvr>
                                    </p:animEffect>
                                  </p:childTnLst>
                                </p:cTn>
                              </p:par>
                              <p:par>
                                <p:cTn id="94" presetID="10" presetClass="entr" presetSubtype="0" fill="hold" nodeType="withEffect">
                                  <p:stCondLst>
                                    <p:cond delay="0"/>
                                  </p:stCondLst>
                                  <p:childTnLst>
                                    <p:set>
                                      <p:cBhvr>
                                        <p:cTn id="95" dur="1" fill="hold">
                                          <p:stCondLst>
                                            <p:cond delay="0"/>
                                          </p:stCondLst>
                                        </p:cTn>
                                        <p:tgtEl>
                                          <p:spTgt spid="34857"/>
                                        </p:tgtEl>
                                        <p:attrNameLst>
                                          <p:attrName>style.visibility</p:attrName>
                                        </p:attrNameLst>
                                      </p:cBhvr>
                                      <p:to>
                                        <p:strVal val="visible"/>
                                      </p:to>
                                    </p:set>
                                    <p:anim calcmode="lin" valueType="num">
                                      <p:cBhvr>
                                        <p:cTn id="96" dur="1000" fill="hold"/>
                                        <p:tgtEl>
                                          <p:spTgt spid="34857"/>
                                        </p:tgtEl>
                                        <p:attrNameLst>
                                          <p:attrName>ppt_w</p:attrName>
                                        </p:attrNameLst>
                                      </p:cBhvr>
                                      <p:tavLst>
                                        <p:tav tm="0">
                                          <p:val>
                                            <p:fltVal val="0.000000"/>
                                          </p:val>
                                        </p:tav>
                                        <p:tav tm="100000">
                                          <p:val>
                                            <p:strVal val="#ppt_w"/>
                                          </p:val>
                                        </p:tav>
                                      </p:tavLst>
                                    </p:anim>
                                    <p:anim calcmode="lin" valueType="num">
                                      <p:cBhvr>
                                        <p:cTn id="97" dur="1000" fill="hold"/>
                                        <p:tgtEl>
                                          <p:spTgt spid="34857"/>
                                        </p:tgtEl>
                                        <p:attrNameLst>
                                          <p:attrName>ppt_h</p:attrName>
                                        </p:attrNameLst>
                                      </p:cBhvr>
                                      <p:tavLst>
                                        <p:tav tm="0">
                                          <p:val>
                                            <p:fltVal val="0.000000"/>
                                          </p:val>
                                        </p:tav>
                                        <p:tav tm="100000">
                                          <p:val>
                                            <p:strVal val="#ppt_h"/>
                                          </p:val>
                                        </p:tav>
                                      </p:tavLst>
                                    </p:anim>
                                    <p:animEffect filter="fade">
                                      <p:cBhvr>
                                        <p:cTn id="98" dur="1000"/>
                                        <p:tgtEl>
                                          <p:spTgt spid="34857"/>
                                        </p:tgtEl>
                                      </p:cBhvr>
                                    </p:animEffect>
                                  </p:childTnLst>
                                </p:cTn>
                              </p:par>
                              <p:par>
                                <p:cTn id="99" presetID="10" presetClass="entr" presetSubtype="0" fill="hold" nodeType="withEffect">
                                  <p:stCondLst>
                                    <p:cond delay="0"/>
                                  </p:stCondLst>
                                  <p:childTnLst>
                                    <p:set>
                                      <p:cBhvr>
                                        <p:cTn id="100" dur="1" fill="hold">
                                          <p:stCondLst>
                                            <p:cond delay="0"/>
                                          </p:stCondLst>
                                        </p:cTn>
                                        <p:tgtEl>
                                          <p:spTgt spid="34858"/>
                                        </p:tgtEl>
                                        <p:attrNameLst>
                                          <p:attrName>style.visibility</p:attrName>
                                        </p:attrNameLst>
                                      </p:cBhvr>
                                      <p:to>
                                        <p:strVal val="visible"/>
                                      </p:to>
                                    </p:set>
                                    <p:anim calcmode="lin" valueType="num">
                                      <p:cBhvr>
                                        <p:cTn id="101" dur="1000" fill="hold"/>
                                        <p:tgtEl>
                                          <p:spTgt spid="34858"/>
                                        </p:tgtEl>
                                        <p:attrNameLst>
                                          <p:attrName>ppt_w</p:attrName>
                                        </p:attrNameLst>
                                      </p:cBhvr>
                                      <p:tavLst>
                                        <p:tav tm="0">
                                          <p:val>
                                            <p:fltVal val="0.000000"/>
                                          </p:val>
                                        </p:tav>
                                        <p:tav tm="100000">
                                          <p:val>
                                            <p:strVal val="#ppt_w"/>
                                          </p:val>
                                        </p:tav>
                                      </p:tavLst>
                                    </p:anim>
                                    <p:anim calcmode="lin" valueType="num">
                                      <p:cBhvr>
                                        <p:cTn id="102" dur="1000" fill="hold"/>
                                        <p:tgtEl>
                                          <p:spTgt spid="34858"/>
                                        </p:tgtEl>
                                        <p:attrNameLst>
                                          <p:attrName>ppt_h</p:attrName>
                                        </p:attrNameLst>
                                      </p:cBhvr>
                                      <p:tavLst>
                                        <p:tav tm="0">
                                          <p:val>
                                            <p:fltVal val="0.000000"/>
                                          </p:val>
                                        </p:tav>
                                        <p:tav tm="100000">
                                          <p:val>
                                            <p:strVal val="#ppt_h"/>
                                          </p:val>
                                        </p:tav>
                                      </p:tavLst>
                                    </p:anim>
                                    <p:animEffect filter="fade">
                                      <p:cBhvr>
                                        <p:cTn id="103" dur="1000"/>
                                        <p:tgtEl>
                                          <p:spTgt spid="34858"/>
                                        </p:tgtEl>
                                      </p:cBhvr>
                                    </p:animEffect>
                                  </p:childTnLst>
                                </p:cTn>
                              </p:par>
                              <p:par>
                                <p:cTn id="104" presetID="10" presetClass="entr" presetSubtype="0" fill="hold" nodeType="withEffect">
                                  <p:stCondLst>
                                    <p:cond delay="0"/>
                                  </p:stCondLst>
                                  <p:childTnLst>
                                    <p:set>
                                      <p:cBhvr>
                                        <p:cTn id="105" dur="1" fill="hold">
                                          <p:stCondLst>
                                            <p:cond delay="0"/>
                                          </p:stCondLst>
                                        </p:cTn>
                                        <p:tgtEl>
                                          <p:spTgt spid="34859"/>
                                        </p:tgtEl>
                                        <p:attrNameLst>
                                          <p:attrName>style.visibility</p:attrName>
                                        </p:attrNameLst>
                                      </p:cBhvr>
                                      <p:to>
                                        <p:strVal val="visible"/>
                                      </p:to>
                                    </p:set>
                                    <p:anim calcmode="lin" valueType="num">
                                      <p:cBhvr>
                                        <p:cTn id="106" dur="1000" fill="hold"/>
                                        <p:tgtEl>
                                          <p:spTgt spid="34859"/>
                                        </p:tgtEl>
                                        <p:attrNameLst>
                                          <p:attrName>ppt_w</p:attrName>
                                        </p:attrNameLst>
                                      </p:cBhvr>
                                      <p:tavLst>
                                        <p:tav tm="0">
                                          <p:val>
                                            <p:fltVal val="0.000000"/>
                                          </p:val>
                                        </p:tav>
                                        <p:tav tm="100000">
                                          <p:val>
                                            <p:strVal val="#ppt_w"/>
                                          </p:val>
                                        </p:tav>
                                      </p:tavLst>
                                    </p:anim>
                                    <p:anim calcmode="lin" valueType="num">
                                      <p:cBhvr>
                                        <p:cTn id="107" dur="1000" fill="hold"/>
                                        <p:tgtEl>
                                          <p:spTgt spid="34859"/>
                                        </p:tgtEl>
                                        <p:attrNameLst>
                                          <p:attrName>ppt_h</p:attrName>
                                        </p:attrNameLst>
                                      </p:cBhvr>
                                      <p:tavLst>
                                        <p:tav tm="0">
                                          <p:val>
                                            <p:fltVal val="0.000000"/>
                                          </p:val>
                                        </p:tav>
                                        <p:tav tm="100000">
                                          <p:val>
                                            <p:strVal val="#ppt_h"/>
                                          </p:val>
                                        </p:tav>
                                      </p:tavLst>
                                    </p:anim>
                                    <p:animEffect filter="fade">
                                      <p:cBhvr>
                                        <p:cTn id="108" dur="1000"/>
                                        <p:tgtEl>
                                          <p:spTgt spid="34859"/>
                                        </p:tgtEl>
                                      </p:cBhvr>
                                    </p:animEffect>
                                  </p:childTnLst>
                                </p:cTn>
                              </p:par>
                              <p:par>
                                <p:cTn id="109" presetID="10" presetClass="entr" presetSubtype="0" fill="hold" nodeType="withEffect">
                                  <p:stCondLst>
                                    <p:cond delay="0"/>
                                  </p:stCondLst>
                                  <p:childTnLst>
                                    <p:set>
                                      <p:cBhvr>
                                        <p:cTn id="110" dur="1" fill="hold">
                                          <p:stCondLst>
                                            <p:cond delay="0"/>
                                          </p:stCondLst>
                                        </p:cTn>
                                        <p:tgtEl>
                                          <p:spTgt spid="34860"/>
                                        </p:tgtEl>
                                        <p:attrNameLst>
                                          <p:attrName>style.visibility</p:attrName>
                                        </p:attrNameLst>
                                      </p:cBhvr>
                                      <p:to>
                                        <p:strVal val="visible"/>
                                      </p:to>
                                    </p:set>
                                    <p:anim calcmode="lin" valueType="num">
                                      <p:cBhvr>
                                        <p:cTn id="111" dur="1000" fill="hold"/>
                                        <p:tgtEl>
                                          <p:spTgt spid="34860"/>
                                        </p:tgtEl>
                                        <p:attrNameLst>
                                          <p:attrName>ppt_w</p:attrName>
                                        </p:attrNameLst>
                                      </p:cBhvr>
                                      <p:tavLst>
                                        <p:tav tm="0">
                                          <p:val>
                                            <p:fltVal val="0.000000"/>
                                          </p:val>
                                        </p:tav>
                                        <p:tav tm="100000">
                                          <p:val>
                                            <p:strVal val="#ppt_w"/>
                                          </p:val>
                                        </p:tav>
                                      </p:tavLst>
                                    </p:anim>
                                    <p:anim calcmode="lin" valueType="num">
                                      <p:cBhvr>
                                        <p:cTn id="112" dur="1000" fill="hold"/>
                                        <p:tgtEl>
                                          <p:spTgt spid="34860"/>
                                        </p:tgtEl>
                                        <p:attrNameLst>
                                          <p:attrName>ppt_h</p:attrName>
                                        </p:attrNameLst>
                                      </p:cBhvr>
                                      <p:tavLst>
                                        <p:tav tm="0">
                                          <p:val>
                                            <p:fltVal val="0.000000"/>
                                          </p:val>
                                        </p:tav>
                                        <p:tav tm="100000">
                                          <p:val>
                                            <p:strVal val="#ppt_h"/>
                                          </p:val>
                                        </p:tav>
                                      </p:tavLst>
                                    </p:anim>
                                    <p:animEffect filter="fade">
                                      <p:cBhvr>
                                        <p:cTn id="113" dur="1000"/>
                                        <p:tgtEl>
                                          <p:spTgt spid="34860"/>
                                        </p:tgtEl>
                                      </p:cBhvr>
                                    </p:animEffect>
                                  </p:childTnLst>
                                </p:cTn>
                              </p:par>
                              <p:par>
                                <p:cTn id="114" presetID="10" presetClass="entr" presetSubtype="0" fill="hold" nodeType="withEffect">
                                  <p:stCondLst>
                                    <p:cond delay="0"/>
                                  </p:stCondLst>
                                  <p:childTnLst>
                                    <p:set>
                                      <p:cBhvr>
                                        <p:cTn id="115" dur="1" fill="hold">
                                          <p:stCondLst>
                                            <p:cond delay="0"/>
                                          </p:stCondLst>
                                        </p:cTn>
                                        <p:tgtEl>
                                          <p:spTgt spid="34861"/>
                                        </p:tgtEl>
                                        <p:attrNameLst>
                                          <p:attrName>style.visibility</p:attrName>
                                        </p:attrNameLst>
                                      </p:cBhvr>
                                      <p:to>
                                        <p:strVal val="visible"/>
                                      </p:to>
                                    </p:set>
                                    <p:anim calcmode="lin" valueType="num">
                                      <p:cBhvr>
                                        <p:cTn id="116" dur="1000" fill="hold"/>
                                        <p:tgtEl>
                                          <p:spTgt spid="34861"/>
                                        </p:tgtEl>
                                        <p:attrNameLst>
                                          <p:attrName>ppt_w</p:attrName>
                                        </p:attrNameLst>
                                      </p:cBhvr>
                                      <p:tavLst>
                                        <p:tav tm="0">
                                          <p:val>
                                            <p:fltVal val="0.000000"/>
                                          </p:val>
                                        </p:tav>
                                        <p:tav tm="100000">
                                          <p:val>
                                            <p:strVal val="#ppt_w"/>
                                          </p:val>
                                        </p:tav>
                                      </p:tavLst>
                                    </p:anim>
                                    <p:anim calcmode="lin" valueType="num">
                                      <p:cBhvr>
                                        <p:cTn id="117" dur="1000" fill="hold"/>
                                        <p:tgtEl>
                                          <p:spTgt spid="34861"/>
                                        </p:tgtEl>
                                        <p:attrNameLst>
                                          <p:attrName>ppt_h</p:attrName>
                                        </p:attrNameLst>
                                      </p:cBhvr>
                                      <p:tavLst>
                                        <p:tav tm="0">
                                          <p:val>
                                            <p:fltVal val="0.000000"/>
                                          </p:val>
                                        </p:tav>
                                        <p:tav tm="100000">
                                          <p:val>
                                            <p:strVal val="#ppt_h"/>
                                          </p:val>
                                        </p:tav>
                                      </p:tavLst>
                                    </p:anim>
                                    <p:animEffect filter="fade">
                                      <p:cBhvr>
                                        <p:cTn id="118" dur="1000"/>
                                        <p:tgtEl>
                                          <p:spTgt spid="34861"/>
                                        </p:tgtEl>
                                      </p:cBhvr>
                                    </p:animEffect>
                                  </p:childTnLst>
                                </p:cTn>
                              </p:par>
                              <p:par>
                                <p:cTn id="119" presetID="10" presetClass="entr" presetSubtype="0" fill="hold" nodeType="withEffect">
                                  <p:stCondLst>
                                    <p:cond delay="0"/>
                                  </p:stCondLst>
                                  <p:childTnLst>
                                    <p:set>
                                      <p:cBhvr>
                                        <p:cTn id="120" dur="1" fill="hold">
                                          <p:stCondLst>
                                            <p:cond delay="0"/>
                                          </p:stCondLst>
                                        </p:cTn>
                                        <p:tgtEl>
                                          <p:spTgt spid="34862"/>
                                        </p:tgtEl>
                                        <p:attrNameLst>
                                          <p:attrName>style.visibility</p:attrName>
                                        </p:attrNameLst>
                                      </p:cBhvr>
                                      <p:to>
                                        <p:strVal val="visible"/>
                                      </p:to>
                                    </p:set>
                                    <p:anim calcmode="lin" valueType="num">
                                      <p:cBhvr>
                                        <p:cTn id="121" dur="1000" fill="hold"/>
                                        <p:tgtEl>
                                          <p:spTgt spid="34862"/>
                                        </p:tgtEl>
                                        <p:attrNameLst>
                                          <p:attrName>ppt_w</p:attrName>
                                        </p:attrNameLst>
                                      </p:cBhvr>
                                      <p:tavLst>
                                        <p:tav tm="0">
                                          <p:val>
                                            <p:fltVal val="0.000000"/>
                                          </p:val>
                                        </p:tav>
                                        <p:tav tm="100000">
                                          <p:val>
                                            <p:strVal val="#ppt_w"/>
                                          </p:val>
                                        </p:tav>
                                      </p:tavLst>
                                    </p:anim>
                                    <p:anim calcmode="lin" valueType="num">
                                      <p:cBhvr>
                                        <p:cTn id="122" dur="1000" fill="hold"/>
                                        <p:tgtEl>
                                          <p:spTgt spid="34862"/>
                                        </p:tgtEl>
                                        <p:attrNameLst>
                                          <p:attrName>ppt_h</p:attrName>
                                        </p:attrNameLst>
                                      </p:cBhvr>
                                      <p:tavLst>
                                        <p:tav tm="0">
                                          <p:val>
                                            <p:fltVal val="0.000000"/>
                                          </p:val>
                                        </p:tav>
                                        <p:tav tm="100000">
                                          <p:val>
                                            <p:strVal val="#ppt_h"/>
                                          </p:val>
                                        </p:tav>
                                      </p:tavLst>
                                    </p:anim>
                                    <p:animEffect filter="fade">
                                      <p:cBhvr>
                                        <p:cTn id="123" dur="1000"/>
                                        <p:tgtEl>
                                          <p:spTgt spid="34862"/>
                                        </p:tgtEl>
                                      </p:cBhvr>
                                    </p:animEffect>
                                  </p:childTnLst>
                                </p:cTn>
                              </p:par>
                              <p:par>
                                <p:cTn id="124" presetID="10" presetClass="entr" presetSubtype="0" fill="hold" nodeType="withEffect">
                                  <p:stCondLst>
                                    <p:cond delay="0"/>
                                  </p:stCondLst>
                                  <p:childTnLst>
                                    <p:set>
                                      <p:cBhvr>
                                        <p:cTn id="125" dur="1" fill="hold">
                                          <p:stCondLst>
                                            <p:cond delay="0"/>
                                          </p:stCondLst>
                                        </p:cTn>
                                        <p:tgtEl>
                                          <p:spTgt spid="34863"/>
                                        </p:tgtEl>
                                        <p:attrNameLst>
                                          <p:attrName>style.visibility</p:attrName>
                                        </p:attrNameLst>
                                      </p:cBhvr>
                                      <p:to>
                                        <p:strVal val="visible"/>
                                      </p:to>
                                    </p:set>
                                    <p:anim calcmode="lin" valueType="num">
                                      <p:cBhvr>
                                        <p:cTn id="126" dur="1000" fill="hold"/>
                                        <p:tgtEl>
                                          <p:spTgt spid="34863"/>
                                        </p:tgtEl>
                                        <p:attrNameLst>
                                          <p:attrName>ppt_w</p:attrName>
                                        </p:attrNameLst>
                                      </p:cBhvr>
                                      <p:tavLst>
                                        <p:tav tm="0">
                                          <p:val>
                                            <p:fltVal val="0.000000"/>
                                          </p:val>
                                        </p:tav>
                                        <p:tav tm="100000">
                                          <p:val>
                                            <p:strVal val="#ppt_w"/>
                                          </p:val>
                                        </p:tav>
                                      </p:tavLst>
                                    </p:anim>
                                    <p:anim calcmode="lin" valueType="num">
                                      <p:cBhvr>
                                        <p:cTn id="127" dur="1000" fill="hold"/>
                                        <p:tgtEl>
                                          <p:spTgt spid="34863"/>
                                        </p:tgtEl>
                                        <p:attrNameLst>
                                          <p:attrName>ppt_h</p:attrName>
                                        </p:attrNameLst>
                                      </p:cBhvr>
                                      <p:tavLst>
                                        <p:tav tm="0">
                                          <p:val>
                                            <p:fltVal val="0.000000"/>
                                          </p:val>
                                        </p:tav>
                                        <p:tav tm="100000">
                                          <p:val>
                                            <p:strVal val="#ppt_h"/>
                                          </p:val>
                                        </p:tav>
                                      </p:tavLst>
                                    </p:anim>
                                    <p:animEffect filter="fade">
                                      <p:cBhvr>
                                        <p:cTn id="128" dur="1000"/>
                                        <p:tgtEl>
                                          <p:spTgt spid="34863"/>
                                        </p:tgtEl>
                                      </p:cBhvr>
                                    </p:animEffect>
                                  </p:childTnLst>
                                </p:cTn>
                              </p:par>
                              <p:par>
                                <p:cTn id="129" presetID="10" presetClass="entr" presetSubtype="0" fill="hold" nodeType="withEffect">
                                  <p:stCondLst>
                                    <p:cond delay="0"/>
                                  </p:stCondLst>
                                  <p:childTnLst>
                                    <p:set>
                                      <p:cBhvr>
                                        <p:cTn id="130" dur="1" fill="hold">
                                          <p:stCondLst>
                                            <p:cond delay="0"/>
                                          </p:stCondLst>
                                        </p:cTn>
                                        <p:tgtEl>
                                          <p:spTgt spid="34864"/>
                                        </p:tgtEl>
                                        <p:attrNameLst>
                                          <p:attrName>style.visibility</p:attrName>
                                        </p:attrNameLst>
                                      </p:cBhvr>
                                      <p:to>
                                        <p:strVal val="visible"/>
                                      </p:to>
                                    </p:set>
                                    <p:anim calcmode="lin" valueType="num">
                                      <p:cBhvr>
                                        <p:cTn id="131" dur="1000" fill="hold"/>
                                        <p:tgtEl>
                                          <p:spTgt spid="34864"/>
                                        </p:tgtEl>
                                        <p:attrNameLst>
                                          <p:attrName>ppt_w</p:attrName>
                                        </p:attrNameLst>
                                      </p:cBhvr>
                                      <p:tavLst>
                                        <p:tav tm="0">
                                          <p:val>
                                            <p:fltVal val="0.000000"/>
                                          </p:val>
                                        </p:tav>
                                        <p:tav tm="100000">
                                          <p:val>
                                            <p:strVal val="#ppt_w"/>
                                          </p:val>
                                        </p:tav>
                                      </p:tavLst>
                                    </p:anim>
                                    <p:anim calcmode="lin" valueType="num">
                                      <p:cBhvr>
                                        <p:cTn id="132" dur="1000" fill="hold"/>
                                        <p:tgtEl>
                                          <p:spTgt spid="34864"/>
                                        </p:tgtEl>
                                        <p:attrNameLst>
                                          <p:attrName>ppt_h</p:attrName>
                                        </p:attrNameLst>
                                      </p:cBhvr>
                                      <p:tavLst>
                                        <p:tav tm="0">
                                          <p:val>
                                            <p:fltVal val="0.000000"/>
                                          </p:val>
                                        </p:tav>
                                        <p:tav tm="100000">
                                          <p:val>
                                            <p:strVal val="#ppt_h"/>
                                          </p:val>
                                        </p:tav>
                                      </p:tavLst>
                                    </p:anim>
                                    <p:animEffect filter="fade">
                                      <p:cBhvr>
                                        <p:cTn id="133" dur="1000"/>
                                        <p:tgtEl>
                                          <p:spTgt spid="34864"/>
                                        </p:tgtEl>
                                      </p:cBhvr>
                                    </p:animEffect>
                                  </p:childTnLst>
                                </p:cTn>
                              </p:par>
                              <p:par>
                                <p:cTn id="134" presetID="10" presetClass="entr" presetSubtype="0" fill="hold" nodeType="withEffect">
                                  <p:stCondLst>
                                    <p:cond delay="0"/>
                                  </p:stCondLst>
                                  <p:childTnLst>
                                    <p:set>
                                      <p:cBhvr>
                                        <p:cTn id="135" dur="1" fill="hold">
                                          <p:stCondLst>
                                            <p:cond delay="0"/>
                                          </p:stCondLst>
                                        </p:cTn>
                                        <p:tgtEl>
                                          <p:spTgt spid="34865"/>
                                        </p:tgtEl>
                                        <p:attrNameLst>
                                          <p:attrName>style.visibility</p:attrName>
                                        </p:attrNameLst>
                                      </p:cBhvr>
                                      <p:to>
                                        <p:strVal val="visible"/>
                                      </p:to>
                                    </p:set>
                                    <p:anim calcmode="lin" valueType="num">
                                      <p:cBhvr>
                                        <p:cTn id="136" dur="1000" fill="hold"/>
                                        <p:tgtEl>
                                          <p:spTgt spid="34865"/>
                                        </p:tgtEl>
                                        <p:attrNameLst>
                                          <p:attrName>ppt_w</p:attrName>
                                        </p:attrNameLst>
                                      </p:cBhvr>
                                      <p:tavLst>
                                        <p:tav tm="0">
                                          <p:val>
                                            <p:fltVal val="0.000000"/>
                                          </p:val>
                                        </p:tav>
                                        <p:tav tm="100000">
                                          <p:val>
                                            <p:strVal val="#ppt_w"/>
                                          </p:val>
                                        </p:tav>
                                      </p:tavLst>
                                    </p:anim>
                                    <p:anim calcmode="lin" valueType="num">
                                      <p:cBhvr>
                                        <p:cTn id="137" dur="1000" fill="hold"/>
                                        <p:tgtEl>
                                          <p:spTgt spid="34865"/>
                                        </p:tgtEl>
                                        <p:attrNameLst>
                                          <p:attrName>ppt_h</p:attrName>
                                        </p:attrNameLst>
                                      </p:cBhvr>
                                      <p:tavLst>
                                        <p:tav tm="0">
                                          <p:val>
                                            <p:fltVal val="0.000000"/>
                                          </p:val>
                                        </p:tav>
                                        <p:tav tm="100000">
                                          <p:val>
                                            <p:strVal val="#ppt_h"/>
                                          </p:val>
                                        </p:tav>
                                      </p:tavLst>
                                    </p:anim>
                                    <p:animEffect filter="fade">
                                      <p:cBhvr>
                                        <p:cTn id="138" dur="1000"/>
                                        <p:tgtEl>
                                          <p:spTgt spid="34865"/>
                                        </p:tgtEl>
                                      </p:cBhvr>
                                    </p:animEffect>
                                  </p:childTnLst>
                                </p:cTn>
                              </p:par>
                              <p:par>
                                <p:cTn id="139" presetID="10" presetClass="entr" presetSubtype="0" fill="hold" nodeType="withEffect">
                                  <p:stCondLst>
                                    <p:cond delay="0"/>
                                  </p:stCondLst>
                                  <p:childTnLst>
                                    <p:set>
                                      <p:cBhvr>
                                        <p:cTn id="140" dur="1" fill="hold">
                                          <p:stCondLst>
                                            <p:cond delay="0"/>
                                          </p:stCondLst>
                                        </p:cTn>
                                        <p:tgtEl>
                                          <p:spTgt spid="34866"/>
                                        </p:tgtEl>
                                        <p:attrNameLst>
                                          <p:attrName>style.visibility</p:attrName>
                                        </p:attrNameLst>
                                      </p:cBhvr>
                                      <p:to>
                                        <p:strVal val="visible"/>
                                      </p:to>
                                    </p:set>
                                    <p:anim calcmode="lin" valueType="num">
                                      <p:cBhvr>
                                        <p:cTn id="141" dur="1000" fill="hold"/>
                                        <p:tgtEl>
                                          <p:spTgt spid="34866"/>
                                        </p:tgtEl>
                                        <p:attrNameLst>
                                          <p:attrName>ppt_w</p:attrName>
                                        </p:attrNameLst>
                                      </p:cBhvr>
                                      <p:tavLst>
                                        <p:tav tm="0">
                                          <p:val>
                                            <p:fltVal val="0.000000"/>
                                          </p:val>
                                        </p:tav>
                                        <p:tav tm="100000">
                                          <p:val>
                                            <p:strVal val="#ppt_w"/>
                                          </p:val>
                                        </p:tav>
                                      </p:tavLst>
                                    </p:anim>
                                    <p:anim calcmode="lin" valueType="num">
                                      <p:cBhvr>
                                        <p:cTn id="142" dur="1000" fill="hold"/>
                                        <p:tgtEl>
                                          <p:spTgt spid="34866"/>
                                        </p:tgtEl>
                                        <p:attrNameLst>
                                          <p:attrName>ppt_h</p:attrName>
                                        </p:attrNameLst>
                                      </p:cBhvr>
                                      <p:tavLst>
                                        <p:tav tm="0">
                                          <p:val>
                                            <p:fltVal val="0.000000"/>
                                          </p:val>
                                        </p:tav>
                                        <p:tav tm="100000">
                                          <p:val>
                                            <p:strVal val="#ppt_h"/>
                                          </p:val>
                                        </p:tav>
                                      </p:tavLst>
                                    </p:anim>
                                    <p:animEffect filter="fade">
                                      <p:cBhvr>
                                        <p:cTn id="143" dur="1000"/>
                                        <p:tgtEl>
                                          <p:spTgt spid="34866"/>
                                        </p:tgtEl>
                                      </p:cBhvr>
                                    </p:animEffect>
                                  </p:childTnLst>
                                </p:cTn>
                              </p:par>
                              <p:par>
                                <p:cTn id="144" presetID="10" presetClass="entr" presetSubtype="0" fill="hold" nodeType="withEffect">
                                  <p:stCondLst>
                                    <p:cond delay="0"/>
                                  </p:stCondLst>
                                  <p:childTnLst>
                                    <p:set>
                                      <p:cBhvr>
                                        <p:cTn id="145" dur="1" fill="hold">
                                          <p:stCondLst>
                                            <p:cond delay="0"/>
                                          </p:stCondLst>
                                        </p:cTn>
                                        <p:tgtEl>
                                          <p:spTgt spid="34867"/>
                                        </p:tgtEl>
                                        <p:attrNameLst>
                                          <p:attrName>style.visibility</p:attrName>
                                        </p:attrNameLst>
                                      </p:cBhvr>
                                      <p:to>
                                        <p:strVal val="visible"/>
                                      </p:to>
                                    </p:set>
                                    <p:anim calcmode="lin" valueType="num">
                                      <p:cBhvr>
                                        <p:cTn id="146" dur="1000" fill="hold"/>
                                        <p:tgtEl>
                                          <p:spTgt spid="34867"/>
                                        </p:tgtEl>
                                        <p:attrNameLst>
                                          <p:attrName>ppt_w</p:attrName>
                                        </p:attrNameLst>
                                      </p:cBhvr>
                                      <p:tavLst>
                                        <p:tav tm="0">
                                          <p:val>
                                            <p:fltVal val="0.000000"/>
                                          </p:val>
                                        </p:tav>
                                        <p:tav tm="100000">
                                          <p:val>
                                            <p:strVal val="#ppt_w"/>
                                          </p:val>
                                        </p:tav>
                                      </p:tavLst>
                                    </p:anim>
                                    <p:anim calcmode="lin" valueType="num">
                                      <p:cBhvr>
                                        <p:cTn id="147" dur="1000" fill="hold"/>
                                        <p:tgtEl>
                                          <p:spTgt spid="34867"/>
                                        </p:tgtEl>
                                        <p:attrNameLst>
                                          <p:attrName>ppt_h</p:attrName>
                                        </p:attrNameLst>
                                      </p:cBhvr>
                                      <p:tavLst>
                                        <p:tav tm="0">
                                          <p:val>
                                            <p:fltVal val="0.000000"/>
                                          </p:val>
                                        </p:tav>
                                        <p:tav tm="100000">
                                          <p:val>
                                            <p:strVal val="#ppt_h"/>
                                          </p:val>
                                        </p:tav>
                                      </p:tavLst>
                                    </p:anim>
                                    <p:animEffect filter="fade">
                                      <p:cBhvr>
                                        <p:cTn id="148" dur="1000"/>
                                        <p:tgtEl>
                                          <p:spTgt spid="34867"/>
                                        </p:tgtEl>
                                      </p:cBhvr>
                                    </p:animEffect>
                                  </p:childTnLst>
                                </p:cTn>
                              </p:par>
                              <p:par>
                                <p:cTn id="149" presetID="10" presetClass="entr" presetSubtype="0" fill="hold" nodeType="withEffect">
                                  <p:stCondLst>
                                    <p:cond delay="0"/>
                                  </p:stCondLst>
                                  <p:childTnLst>
                                    <p:set>
                                      <p:cBhvr>
                                        <p:cTn id="150" dur="1" fill="hold">
                                          <p:stCondLst>
                                            <p:cond delay="0"/>
                                          </p:stCondLst>
                                        </p:cTn>
                                        <p:tgtEl>
                                          <p:spTgt spid="34868"/>
                                        </p:tgtEl>
                                        <p:attrNameLst>
                                          <p:attrName>style.visibility</p:attrName>
                                        </p:attrNameLst>
                                      </p:cBhvr>
                                      <p:to>
                                        <p:strVal val="visible"/>
                                      </p:to>
                                    </p:set>
                                    <p:anim calcmode="lin" valueType="num">
                                      <p:cBhvr>
                                        <p:cTn id="151" dur="1000" fill="hold"/>
                                        <p:tgtEl>
                                          <p:spTgt spid="34868"/>
                                        </p:tgtEl>
                                        <p:attrNameLst>
                                          <p:attrName>ppt_w</p:attrName>
                                        </p:attrNameLst>
                                      </p:cBhvr>
                                      <p:tavLst>
                                        <p:tav tm="0">
                                          <p:val>
                                            <p:fltVal val="0.000000"/>
                                          </p:val>
                                        </p:tav>
                                        <p:tav tm="100000">
                                          <p:val>
                                            <p:strVal val="#ppt_w"/>
                                          </p:val>
                                        </p:tav>
                                      </p:tavLst>
                                    </p:anim>
                                    <p:anim calcmode="lin" valueType="num">
                                      <p:cBhvr>
                                        <p:cTn id="152" dur="1000" fill="hold"/>
                                        <p:tgtEl>
                                          <p:spTgt spid="34868"/>
                                        </p:tgtEl>
                                        <p:attrNameLst>
                                          <p:attrName>ppt_h</p:attrName>
                                        </p:attrNameLst>
                                      </p:cBhvr>
                                      <p:tavLst>
                                        <p:tav tm="0">
                                          <p:val>
                                            <p:fltVal val="0.000000"/>
                                          </p:val>
                                        </p:tav>
                                        <p:tav tm="100000">
                                          <p:val>
                                            <p:strVal val="#ppt_h"/>
                                          </p:val>
                                        </p:tav>
                                      </p:tavLst>
                                    </p:anim>
                                    <p:animEffect filter="fade">
                                      <p:cBhvr>
                                        <p:cTn id="153" dur="1000"/>
                                        <p:tgtEl>
                                          <p:spTgt spid="34868"/>
                                        </p:tgtEl>
                                      </p:cBhvr>
                                    </p:animEffect>
                                  </p:childTnLst>
                                </p:cTn>
                              </p:par>
                              <p:par>
                                <p:cTn id="154" presetID="10" presetClass="entr" presetSubtype="0" fill="hold" nodeType="withEffect">
                                  <p:stCondLst>
                                    <p:cond delay="0"/>
                                  </p:stCondLst>
                                  <p:childTnLst>
                                    <p:set>
                                      <p:cBhvr>
                                        <p:cTn id="155" dur="1" fill="hold">
                                          <p:stCondLst>
                                            <p:cond delay="0"/>
                                          </p:stCondLst>
                                        </p:cTn>
                                        <p:tgtEl>
                                          <p:spTgt spid="34869"/>
                                        </p:tgtEl>
                                        <p:attrNameLst>
                                          <p:attrName>style.visibility</p:attrName>
                                        </p:attrNameLst>
                                      </p:cBhvr>
                                      <p:to>
                                        <p:strVal val="visible"/>
                                      </p:to>
                                    </p:set>
                                    <p:anim calcmode="lin" valueType="num">
                                      <p:cBhvr>
                                        <p:cTn id="156" dur="1000" fill="hold"/>
                                        <p:tgtEl>
                                          <p:spTgt spid="34869"/>
                                        </p:tgtEl>
                                        <p:attrNameLst>
                                          <p:attrName>ppt_w</p:attrName>
                                        </p:attrNameLst>
                                      </p:cBhvr>
                                      <p:tavLst>
                                        <p:tav tm="0">
                                          <p:val>
                                            <p:fltVal val="0.000000"/>
                                          </p:val>
                                        </p:tav>
                                        <p:tav tm="100000">
                                          <p:val>
                                            <p:strVal val="#ppt_w"/>
                                          </p:val>
                                        </p:tav>
                                      </p:tavLst>
                                    </p:anim>
                                    <p:anim calcmode="lin" valueType="num">
                                      <p:cBhvr>
                                        <p:cTn id="157" dur="1000" fill="hold"/>
                                        <p:tgtEl>
                                          <p:spTgt spid="34869"/>
                                        </p:tgtEl>
                                        <p:attrNameLst>
                                          <p:attrName>ppt_h</p:attrName>
                                        </p:attrNameLst>
                                      </p:cBhvr>
                                      <p:tavLst>
                                        <p:tav tm="0">
                                          <p:val>
                                            <p:fltVal val="0.000000"/>
                                          </p:val>
                                        </p:tav>
                                        <p:tav tm="100000">
                                          <p:val>
                                            <p:strVal val="#ppt_h"/>
                                          </p:val>
                                        </p:tav>
                                      </p:tavLst>
                                    </p:anim>
                                    <p:animEffect filter="fade">
                                      <p:cBhvr>
                                        <p:cTn id="158" dur="1000"/>
                                        <p:tgtEl>
                                          <p:spTgt spid="34869"/>
                                        </p:tgtEl>
                                      </p:cBhvr>
                                    </p:animEffect>
                                  </p:childTnLst>
                                </p:cTn>
                              </p:par>
                              <p:par>
                                <p:cTn id="159" presetID="10" presetClass="entr" presetSubtype="0" fill="hold" nodeType="withEffect">
                                  <p:stCondLst>
                                    <p:cond delay="0"/>
                                  </p:stCondLst>
                                  <p:childTnLst>
                                    <p:set>
                                      <p:cBhvr>
                                        <p:cTn id="160" dur="1" fill="hold">
                                          <p:stCondLst>
                                            <p:cond delay="0"/>
                                          </p:stCondLst>
                                        </p:cTn>
                                        <p:tgtEl>
                                          <p:spTgt spid="34870"/>
                                        </p:tgtEl>
                                        <p:attrNameLst>
                                          <p:attrName>style.visibility</p:attrName>
                                        </p:attrNameLst>
                                      </p:cBhvr>
                                      <p:to>
                                        <p:strVal val="visible"/>
                                      </p:to>
                                    </p:set>
                                    <p:anim calcmode="lin" valueType="num">
                                      <p:cBhvr>
                                        <p:cTn id="161" dur="1000" fill="hold"/>
                                        <p:tgtEl>
                                          <p:spTgt spid="34870"/>
                                        </p:tgtEl>
                                        <p:attrNameLst>
                                          <p:attrName>ppt_w</p:attrName>
                                        </p:attrNameLst>
                                      </p:cBhvr>
                                      <p:tavLst>
                                        <p:tav tm="0">
                                          <p:val>
                                            <p:fltVal val="0.000000"/>
                                          </p:val>
                                        </p:tav>
                                        <p:tav tm="100000">
                                          <p:val>
                                            <p:strVal val="#ppt_w"/>
                                          </p:val>
                                        </p:tav>
                                      </p:tavLst>
                                    </p:anim>
                                    <p:anim calcmode="lin" valueType="num">
                                      <p:cBhvr>
                                        <p:cTn id="162" dur="1000" fill="hold"/>
                                        <p:tgtEl>
                                          <p:spTgt spid="34870"/>
                                        </p:tgtEl>
                                        <p:attrNameLst>
                                          <p:attrName>ppt_h</p:attrName>
                                        </p:attrNameLst>
                                      </p:cBhvr>
                                      <p:tavLst>
                                        <p:tav tm="0">
                                          <p:val>
                                            <p:fltVal val="0.000000"/>
                                          </p:val>
                                        </p:tav>
                                        <p:tav tm="100000">
                                          <p:val>
                                            <p:strVal val="#ppt_h"/>
                                          </p:val>
                                        </p:tav>
                                      </p:tavLst>
                                    </p:anim>
                                    <p:animEffect filter="fade">
                                      <p:cBhvr>
                                        <p:cTn id="163" dur="1000"/>
                                        <p:tgtEl>
                                          <p:spTgt spid="34870"/>
                                        </p:tgtEl>
                                      </p:cBhvr>
                                    </p:animEffect>
                                  </p:childTnLst>
                                </p:cTn>
                              </p:par>
                              <p:par>
                                <p:cTn id="164" presetID="10" presetClass="entr" presetSubtype="0" fill="hold" nodeType="withEffect">
                                  <p:stCondLst>
                                    <p:cond delay="0"/>
                                  </p:stCondLst>
                                  <p:childTnLst>
                                    <p:set>
                                      <p:cBhvr>
                                        <p:cTn id="165" dur="1" fill="hold">
                                          <p:stCondLst>
                                            <p:cond delay="0"/>
                                          </p:stCondLst>
                                        </p:cTn>
                                        <p:tgtEl>
                                          <p:spTgt spid="34871"/>
                                        </p:tgtEl>
                                        <p:attrNameLst>
                                          <p:attrName>style.visibility</p:attrName>
                                        </p:attrNameLst>
                                      </p:cBhvr>
                                      <p:to>
                                        <p:strVal val="visible"/>
                                      </p:to>
                                    </p:set>
                                    <p:anim calcmode="lin" valueType="num">
                                      <p:cBhvr>
                                        <p:cTn id="166" dur="1000" fill="hold"/>
                                        <p:tgtEl>
                                          <p:spTgt spid="34871"/>
                                        </p:tgtEl>
                                        <p:attrNameLst>
                                          <p:attrName>ppt_w</p:attrName>
                                        </p:attrNameLst>
                                      </p:cBhvr>
                                      <p:tavLst>
                                        <p:tav tm="0">
                                          <p:val>
                                            <p:fltVal val="0.000000"/>
                                          </p:val>
                                        </p:tav>
                                        <p:tav tm="100000">
                                          <p:val>
                                            <p:strVal val="#ppt_w"/>
                                          </p:val>
                                        </p:tav>
                                      </p:tavLst>
                                    </p:anim>
                                    <p:anim calcmode="lin" valueType="num">
                                      <p:cBhvr>
                                        <p:cTn id="167" dur="1000" fill="hold"/>
                                        <p:tgtEl>
                                          <p:spTgt spid="34871"/>
                                        </p:tgtEl>
                                        <p:attrNameLst>
                                          <p:attrName>ppt_h</p:attrName>
                                        </p:attrNameLst>
                                      </p:cBhvr>
                                      <p:tavLst>
                                        <p:tav tm="0">
                                          <p:val>
                                            <p:fltVal val="0.000000"/>
                                          </p:val>
                                        </p:tav>
                                        <p:tav tm="100000">
                                          <p:val>
                                            <p:strVal val="#ppt_h"/>
                                          </p:val>
                                        </p:tav>
                                      </p:tavLst>
                                    </p:anim>
                                    <p:animEffect filter="fade">
                                      <p:cBhvr>
                                        <p:cTn id="168" dur="1000"/>
                                        <p:tgtEl>
                                          <p:spTgt spid="34871"/>
                                        </p:tgtEl>
                                      </p:cBhvr>
                                    </p:animEffect>
                                  </p:childTnLst>
                                </p:cTn>
                              </p:par>
                            </p:childTnLst>
                          </p:cTn>
                        </p:par>
                      </p:childTnLst>
                    </p:cTn>
                  </p:par>
                  <p:par>
                    <p:cTn id="169" fill="hold">
                      <p:stCondLst>
                        <p:cond delay="indefinite"/>
                      </p:stCondLst>
                      <p:childTnLst>
                        <p:par>
                          <p:cTn id="170" fill="hold">
                            <p:stCondLst>
                              <p:cond delay="0"/>
                            </p:stCondLst>
                            <p:childTnLst>
                              <p:par>
                                <p:cTn id="171" presetID="42" presetClass="path" presetSubtype="0" accel="50000" decel="50000" fill="hold" nodeType="clickEffect">
                                  <p:stCondLst>
                                    <p:cond delay="0"/>
                                  </p:stCondLst>
                                  <p:childTnLst>
                                    <p:animMotion origin="layout" path="M 3.44006E-6 -1.11111E-6 L 0.34231 -0.49421 " pathEditMode="relative" rAng="0" ptsTypes="AA">
                                      <p:cBhvr>
                                        <p:cTn id="172" dur="2000" fill="hold"/>
                                        <p:tgtEl>
                                          <p:spTgt spid="34855"/>
                                        </p:tgtEl>
                                        <p:attrNameLst>
                                          <p:attrName>ppt_x</p:attrName>
                                          <p:attrName>ppt_y</p:attrName>
                                        </p:attrNameLst>
                                      </p:cBhvr>
                                      <p:rCtr x="1711600" y="-2472200"/>
                                    </p:animMotion>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iterate type="lt">
                                    <p:tmAbs val="200"/>
                                  </p:iterate>
                                  <p:childTnLst>
                                    <p:set>
                                      <p:cBhvr>
                                        <p:cTn id="176" dur="1" fill="hold">
                                          <p:stCondLst>
                                            <p:cond delay="9"/>
                                          </p:stCondLst>
                                        </p:cTn>
                                        <p:tgtEl>
                                          <p:spTgt spid="34873"/>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487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42" presetClass="path" presetSubtype="0" accel="50000" decel="50000" fill="hold" nodeType="clickEffect">
                                  <p:stCondLst>
                                    <p:cond delay="0"/>
                                  </p:stCondLst>
                                  <p:childTnLst>
                                    <p:animMotion origin="layout" path="M 2.00443E-7 4.07407E-6 L 0.22283 -0.32223 " pathEditMode="relative" rAng="0" ptsTypes="AA">
                                      <p:cBhvr>
                                        <p:cTn id="182" dur="2000" fill="hold"/>
                                        <p:tgtEl>
                                          <p:spTgt spid="34861"/>
                                        </p:tgtEl>
                                        <p:attrNameLst>
                                          <p:attrName>ppt_x</p:attrName>
                                          <p:attrName>ppt_y</p:attrName>
                                        </p:attrNameLst>
                                      </p:cBhvr>
                                      <p:rCtr x="1114100" y="-1611100"/>
                                    </p:animMotion>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iterate type="lt">
                                    <p:tmAbs val="200"/>
                                  </p:iterate>
                                  <p:childTnLst>
                                    <p:set>
                                      <p:cBhvr>
                                        <p:cTn id="186" dur="1" fill="hold">
                                          <p:stCondLst>
                                            <p:cond delay="0"/>
                                          </p:stCondLst>
                                        </p:cTn>
                                        <p:tgtEl>
                                          <p:spTgt spid="34874"/>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34872"/>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42" presetClass="path" presetSubtype="0" accel="50000" decel="50000" fill="hold" nodeType="clickEffect">
                                  <p:stCondLst>
                                    <p:cond delay="0"/>
                                  </p:stCondLst>
                                  <p:childTnLst>
                                    <p:animMotion origin="layout" path="M -1.53065E-6 -3.7037E-6 L 0.23194 -0.04259 " pathEditMode="relative" rAng="0" ptsTypes="AA">
                                      <p:cBhvr>
                                        <p:cTn id="192" dur="2000" fill="hold"/>
                                        <p:tgtEl>
                                          <p:spTgt spid="34863"/>
                                        </p:tgtEl>
                                        <p:attrNameLst>
                                          <p:attrName>ppt_x</p:attrName>
                                          <p:attrName>ppt_y</p:attrName>
                                        </p:attrNameLst>
                                      </p:cBhvr>
                                      <p:rCtr x="1159700" y="-213000"/>
                                    </p:animMotion>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iterate type="lt">
                                    <p:tmAbs val="200"/>
                                  </p:iterate>
                                  <p:childTnLst>
                                    <p:set>
                                      <p:cBhvr>
                                        <p:cTn id="196" dur="1" fill="hold">
                                          <p:stCondLst>
                                            <p:cond delay="0"/>
                                          </p:stCondLst>
                                        </p:cTn>
                                        <p:tgtEl>
                                          <p:spTgt spid="34875"/>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34876"/>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42" presetClass="path" presetSubtype="0" accel="50000" decel="50000" fill="hold" nodeType="clickEffect">
                                  <p:stCondLst>
                                    <p:cond delay="0"/>
                                  </p:stCondLst>
                                  <p:childTnLst>
                                    <p:animMotion origin="layout" path="M 2.08903E-6 4.44444E-6 L 0.20786 0.33402 " pathEditMode="relative" rAng="0" ptsTypes="AA">
                                      <p:cBhvr>
                                        <p:cTn id="202" dur="2000" fill="hold"/>
                                        <p:tgtEl>
                                          <p:spTgt spid="34864"/>
                                        </p:tgtEl>
                                        <p:attrNameLst>
                                          <p:attrName>ppt_x</p:attrName>
                                          <p:attrName>ppt_y</p:attrName>
                                        </p:attrNameLst>
                                      </p:cBhvr>
                                      <p:rCtr x="1038700" y="1669000"/>
                                    </p:animMotion>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iterate type="lt">
                                    <p:tmAbs val="200"/>
                                  </p:iterate>
                                  <p:childTnLst>
                                    <p:set>
                                      <p:cBhvr>
                                        <p:cTn id="206" dur="1" fill="hold">
                                          <p:stCondLst>
                                            <p:cond delay="0"/>
                                          </p:stCondLst>
                                        </p:cTn>
                                        <p:tgtEl>
                                          <p:spTgt spid="34878"/>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4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0" grpId="0" bldLvl="0"/>
      <p:bldP spid="34841" grpId="0" bldLvl="0" animBg="1"/>
      <p:bldP spid="34872" grpId="0" bldLvl="0"/>
      <p:bldP spid="34873" grpId="0" bldLvl="0"/>
      <p:bldP spid="34874" grpId="0" bldLvl="0"/>
      <p:bldP spid="34875" grpId="0" bldLvl="0"/>
      <p:bldP spid="34876" grpId="0" bldLvl="0"/>
      <p:bldP spid="34877" grpId="0" bldLvl="0"/>
      <p:bldP spid="34878" grpId="0" bldLvl="0"/>
      <p:bldP spid="34879" grpId="0" bldLvl="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47107"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7108"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47109"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110"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111"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112"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7113"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114"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7115"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a:t>
            </a:r>
            <a:endParaRPr lang="zh-CN" altLang="en-US" dirty="0">
              <a:latin typeface="Arial" panose="020B0604020202020204" pitchFamily="34" charset="0"/>
            </a:endParaRPr>
          </a:p>
        </p:txBody>
      </p:sp>
      <p:sp>
        <p:nvSpPr>
          <p:cNvPr id="47116"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117"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118"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119"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7120"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7121" name="组合 5"/>
          <p:cNvGrpSpPr/>
          <p:nvPr/>
        </p:nvGrpSpPr>
        <p:grpSpPr>
          <a:xfrm>
            <a:off x="10944225" y="368300"/>
            <a:ext cx="360363" cy="361950"/>
            <a:chOff x="0" y="0"/>
            <a:chExt cx="360000" cy="360000"/>
          </a:xfrm>
        </p:grpSpPr>
        <p:sp>
          <p:nvSpPr>
            <p:cNvPr id="47169"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7170"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47122" name="组合 4"/>
          <p:cNvGrpSpPr/>
          <p:nvPr/>
        </p:nvGrpSpPr>
        <p:grpSpPr>
          <a:xfrm>
            <a:off x="11449050" y="368300"/>
            <a:ext cx="360363" cy="361950"/>
            <a:chOff x="0" y="0"/>
            <a:chExt cx="360000" cy="360000"/>
          </a:xfrm>
        </p:grpSpPr>
        <p:sp>
          <p:nvSpPr>
            <p:cNvPr id="47167"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7168"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47123"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7124"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5864"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35865"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5866"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graphicFrame>
        <p:nvGraphicFramePr>
          <p:cNvPr id="35867" name="Group 8"/>
          <p:cNvGraphicFramePr>
            <a:graphicFrameLocks noGrp="1"/>
          </p:cNvGraphicFramePr>
          <p:nvPr/>
        </p:nvGraphicFramePr>
        <p:xfrm>
          <a:off x="665163" y="2816225"/>
          <a:ext cx="10906125" cy="2774951"/>
        </p:xfrm>
        <a:graphic>
          <a:graphicData uri="http://schemas.openxmlformats.org/drawingml/2006/table">
            <a:tbl>
              <a:tblPr/>
              <a:tblGrid>
                <a:gridCol w="2373312"/>
                <a:gridCol w="1989138"/>
                <a:gridCol w="2181225"/>
                <a:gridCol w="2181225"/>
                <a:gridCol w="2181225"/>
              </a:tblGrid>
              <a:tr h="554038">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1600" b="1"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微软雅黑" panose="020B0503020204020204" pitchFamily="34" charset="-122"/>
                      </a:endParaRPr>
                    </a:p>
                  </a:txBody>
                  <a:tcPr marL="136725" marR="136725" marT="68385" marB="68385" horzOverflow="overflow">
                    <a:lnL cap="flat">
                      <a:noFill/>
                    </a:lnL>
                    <a:lnR cap="flat">
                      <a:noFill/>
                    </a:lnR>
                    <a:lnT cap="flat">
                      <a:noFill/>
                    </a:lnT>
                    <a:lnB cap="flat">
                      <a:noFill/>
                    </a:lnB>
                    <a:lnTlToBr>
                      <a:noFill/>
                    </a:lnTlToBr>
                    <a:lnBlToTr>
                      <a:noFill/>
                    </a:lnBlToTr>
                    <a:solidFill>
                      <a:srgbClr val="2F7F97"/>
                    </a:solidFill>
                  </a:tcPr>
                </a:tc>
                <a:tc>
                  <a:txBody>
                    <a:bodyPr/>
                    <a:lstStyle/>
                    <a:p>
                      <a:pPr marL="0" marR="0" lvl="0" indent="0" algn="ctr" defTabSz="1089025" rtl="0" eaLnBrk="1" fontAlgn="base" latinLnBrk="0" hangingPunct="1">
                        <a:lnSpc>
                          <a:spcPct val="150000"/>
                        </a:lnSpc>
                        <a:spcBef>
                          <a:spcPts val="1000"/>
                        </a:spcBef>
                        <a:spcAft>
                          <a:spcPct val="0"/>
                        </a:spcAft>
                        <a:buClrTx/>
                        <a:buSzTx/>
                        <a:buFontTx/>
                        <a:buNone/>
                      </a:pPr>
                      <a:r>
                        <a:rPr kumimoji="0" lang="zh-CN" sz="1600" b="1"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微软雅黑" panose="020B0503020204020204" pitchFamily="34" charset="-122"/>
                        </a:rPr>
                        <a:t>一季度</a:t>
                      </a:r>
                      <a:endParaRPr kumimoji="0" lang="zh-CN" sz="3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cap="flat">
                      <a:noFill/>
                    </a:lnR>
                    <a:lnT cap="flat">
                      <a:noFill/>
                    </a:lnT>
                    <a:lnB cap="flat">
                      <a:noFill/>
                    </a:lnB>
                    <a:lnTlToBr>
                      <a:noFill/>
                    </a:lnTlToBr>
                    <a:lnBlToTr>
                      <a:noFill/>
                    </a:lnBlToTr>
                    <a:solidFill>
                      <a:srgbClr val="2F7F97"/>
                    </a:solidFill>
                  </a:tcPr>
                </a:tc>
                <a:tc>
                  <a:txBody>
                    <a:bodyPr/>
                    <a:lstStyle/>
                    <a:p>
                      <a:pPr marL="0" marR="0" lvl="0" indent="0" algn="ctr" defTabSz="1089025" rtl="0" eaLnBrk="1" fontAlgn="base" latinLnBrk="0" hangingPunct="1">
                        <a:lnSpc>
                          <a:spcPct val="150000"/>
                        </a:lnSpc>
                        <a:spcBef>
                          <a:spcPts val="1000"/>
                        </a:spcBef>
                        <a:spcAft>
                          <a:spcPct val="0"/>
                        </a:spcAft>
                        <a:buClrTx/>
                        <a:buSzTx/>
                        <a:buFontTx/>
                        <a:buNone/>
                      </a:pPr>
                      <a:r>
                        <a:rPr kumimoji="0" lang="zh-CN" sz="1600" b="1"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微软雅黑" panose="020B0503020204020204" pitchFamily="34" charset="-122"/>
                        </a:rPr>
                        <a:t>二季度</a:t>
                      </a:r>
                      <a:endParaRPr kumimoji="0" lang="zh-CN" sz="3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cap="flat">
                      <a:noFill/>
                    </a:lnR>
                    <a:lnT cap="flat">
                      <a:noFill/>
                    </a:lnT>
                    <a:lnB cap="flat">
                      <a:noFill/>
                    </a:lnB>
                    <a:lnTlToBr>
                      <a:noFill/>
                    </a:lnTlToBr>
                    <a:lnBlToTr>
                      <a:noFill/>
                    </a:lnBlToTr>
                    <a:solidFill>
                      <a:srgbClr val="2F7F97"/>
                    </a:solidFill>
                  </a:tcPr>
                </a:tc>
                <a:tc>
                  <a:txBody>
                    <a:bodyPr/>
                    <a:lstStyle/>
                    <a:p>
                      <a:pPr marL="0" marR="0" lvl="0" indent="0" algn="ctr" defTabSz="1089025" rtl="0" eaLnBrk="1" fontAlgn="base" latinLnBrk="0" hangingPunct="1">
                        <a:lnSpc>
                          <a:spcPct val="150000"/>
                        </a:lnSpc>
                        <a:spcBef>
                          <a:spcPts val="1000"/>
                        </a:spcBef>
                        <a:spcAft>
                          <a:spcPct val="0"/>
                        </a:spcAft>
                        <a:buClrTx/>
                        <a:buSzTx/>
                        <a:buFontTx/>
                        <a:buNone/>
                      </a:pPr>
                      <a:r>
                        <a:rPr kumimoji="0" lang="zh-CN" sz="1600" b="1"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微软雅黑" panose="020B0503020204020204" pitchFamily="34" charset="-122"/>
                        </a:rPr>
                        <a:t>三季度</a:t>
                      </a:r>
                      <a:endParaRPr kumimoji="0" lang="zh-CN" sz="3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cap="flat">
                      <a:noFill/>
                    </a:lnR>
                    <a:lnT cap="flat">
                      <a:noFill/>
                    </a:lnT>
                    <a:lnB cap="flat">
                      <a:noFill/>
                    </a:lnB>
                    <a:lnTlToBr>
                      <a:noFill/>
                    </a:lnTlToBr>
                    <a:lnBlToTr>
                      <a:noFill/>
                    </a:lnBlToTr>
                    <a:solidFill>
                      <a:srgbClr val="2F7F97"/>
                    </a:solidFill>
                  </a:tcPr>
                </a:tc>
                <a:tc>
                  <a:txBody>
                    <a:bodyPr/>
                    <a:lstStyle/>
                    <a:p>
                      <a:pPr marL="0" marR="0" lvl="0" indent="0" algn="ctr" defTabSz="1089025" rtl="0" eaLnBrk="1" fontAlgn="base" latinLnBrk="0" hangingPunct="1">
                        <a:lnSpc>
                          <a:spcPct val="150000"/>
                        </a:lnSpc>
                        <a:spcBef>
                          <a:spcPts val="1000"/>
                        </a:spcBef>
                        <a:spcAft>
                          <a:spcPct val="0"/>
                        </a:spcAft>
                        <a:buClrTx/>
                        <a:buSzTx/>
                        <a:buFontTx/>
                        <a:buNone/>
                      </a:pPr>
                      <a:r>
                        <a:rPr kumimoji="0" lang="zh-CN" sz="1600" b="1"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微软雅黑" panose="020B0503020204020204" pitchFamily="34" charset="-122"/>
                        </a:rPr>
                        <a:t>四季度</a:t>
                      </a:r>
                      <a:endParaRPr kumimoji="0" lang="zh-CN" sz="3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cap="flat">
                      <a:noFill/>
                    </a:lnR>
                    <a:lnT cap="flat">
                      <a:noFill/>
                    </a:lnT>
                    <a:lnB cap="flat">
                      <a:noFill/>
                    </a:lnB>
                    <a:lnTlToBr>
                      <a:noFill/>
                    </a:lnTlToBr>
                    <a:lnBlToTr>
                      <a:noFill/>
                    </a:lnBlToTr>
                    <a:solidFill>
                      <a:srgbClr val="2F7F97"/>
                    </a:solidFill>
                  </a:tcPr>
                </a:tc>
              </a:tr>
              <a:tr h="555625">
                <a:tc>
                  <a:txBody>
                    <a:bodyPr/>
                    <a:lstStyle/>
                    <a:p>
                      <a:pPr marL="0" marR="0" lvl="0" indent="0" algn="ctr" defTabSz="1089025" rtl="0" eaLnBrk="1" fontAlgn="base" latinLnBrk="0" hangingPunct="1">
                        <a:lnSpc>
                          <a:spcPct val="150000"/>
                        </a:lnSpc>
                        <a:spcBef>
                          <a:spcPts val="1000"/>
                        </a:spcBef>
                        <a:spcAft>
                          <a:spcPct val="0"/>
                        </a:spcAft>
                        <a:buClrTx/>
                        <a:buSzTx/>
                        <a:buFontTx/>
                        <a:buNone/>
                      </a:pPr>
                      <a:r>
                        <a:rPr kumimoji="0" lang="zh-CN" sz="1600" b="1"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微软雅黑" panose="020B0503020204020204" pitchFamily="34" charset="-122"/>
                        </a:rPr>
                        <a:t>点击输入内容</a:t>
                      </a:r>
                      <a:endParaRPr kumimoji="0" lang="zh-CN" sz="3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cap="flat">
                      <a:noFill/>
                    </a:lnR>
                    <a:lnT cap="flat">
                      <a:noFill/>
                    </a:lnT>
                    <a:lnB cap="flat">
                      <a:noFill/>
                    </a:lnB>
                    <a:lnTlToBr>
                      <a:noFill/>
                    </a:lnTlToBr>
                    <a:lnBlToTr>
                      <a:noFill/>
                    </a:lnBlToTr>
                    <a:solidFill>
                      <a:srgbClr val="F48A32"/>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w="12700" cap="flat" cmpd="sng" algn="ctr">
                      <a:solidFill>
                        <a:srgbClr val="A6A6A6"/>
                      </a:solidFill>
                      <a:prstDash val="solid"/>
                      <a:bevel/>
                      <a:headEnd type="none" w="med" len="med"/>
                      <a:tailEnd type="none" w="med" len="med"/>
                    </a:lnR>
                    <a:lnT cap="flat">
                      <a:noFill/>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cap="flat">
                      <a:noFill/>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cap="flat">
                      <a:noFill/>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cap="flat">
                      <a:noFill/>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r>
              <a:tr h="554038">
                <a:tc>
                  <a:txBody>
                    <a:bodyPr/>
                    <a:lstStyle/>
                    <a:p>
                      <a:pPr marL="0" marR="0" lvl="0" indent="0" algn="ctr" defTabSz="1089025" rtl="0" eaLnBrk="1" fontAlgn="base" latinLnBrk="0" hangingPunct="1">
                        <a:lnSpc>
                          <a:spcPct val="150000"/>
                        </a:lnSpc>
                        <a:spcBef>
                          <a:spcPts val="1000"/>
                        </a:spcBef>
                        <a:spcAft>
                          <a:spcPct val="0"/>
                        </a:spcAft>
                        <a:buClrTx/>
                        <a:buSzTx/>
                        <a:buFontTx/>
                        <a:buNone/>
                      </a:pPr>
                      <a:r>
                        <a:rPr kumimoji="0" lang="zh-CN" sz="1600" b="1" i="1"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点</a:t>
                      </a:r>
                      <a:r>
                        <a:rPr kumimoji="0" lang="zh-CN" sz="1600" b="1"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微软雅黑" panose="020B0503020204020204" pitchFamily="34" charset="-122"/>
                        </a:rPr>
                        <a:t>击输入内容</a:t>
                      </a:r>
                      <a:endParaRPr kumimoji="0" lang="zh-CN" sz="3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cap="flat">
                      <a:noFill/>
                    </a:lnR>
                    <a:lnT cap="flat">
                      <a:noFill/>
                    </a:lnT>
                    <a:lnB cap="flat">
                      <a:noFill/>
                    </a:lnB>
                    <a:lnTlToBr>
                      <a:noFill/>
                    </a:lnTlToBr>
                    <a:lnBlToTr>
                      <a:noFill/>
                    </a:lnBlToTr>
                    <a:solidFill>
                      <a:srgbClr val="F48A32"/>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r>
              <a:tr h="555625">
                <a:tc>
                  <a:txBody>
                    <a:bodyPr/>
                    <a:lstStyle/>
                    <a:p>
                      <a:pPr marL="0" marR="0" lvl="0" indent="0" algn="ctr" defTabSz="1089025" rtl="0" eaLnBrk="1" fontAlgn="base" latinLnBrk="0" hangingPunct="1">
                        <a:lnSpc>
                          <a:spcPct val="150000"/>
                        </a:lnSpc>
                        <a:spcBef>
                          <a:spcPts val="1000"/>
                        </a:spcBef>
                        <a:spcAft>
                          <a:spcPct val="0"/>
                        </a:spcAft>
                        <a:buClrTx/>
                        <a:buSzTx/>
                        <a:buFontTx/>
                        <a:buNone/>
                      </a:pPr>
                      <a:r>
                        <a:rPr kumimoji="0" lang="zh-CN" sz="1600" b="1"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微软雅黑" panose="020B0503020204020204" pitchFamily="34" charset="-122"/>
                        </a:rPr>
                        <a:t>点击输入内容</a:t>
                      </a:r>
                      <a:endParaRPr kumimoji="0" lang="zh-CN" sz="3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cap="flat">
                      <a:noFill/>
                    </a:lnR>
                    <a:lnT cap="flat">
                      <a:noFill/>
                    </a:lnT>
                    <a:lnB cap="flat">
                      <a:noFill/>
                    </a:lnB>
                    <a:lnTlToBr>
                      <a:noFill/>
                    </a:lnTlToBr>
                    <a:lnBlToTr>
                      <a:noFill/>
                    </a:lnBlToTr>
                    <a:solidFill>
                      <a:srgbClr val="F48A32"/>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r>
              <a:tr h="555625">
                <a:tc>
                  <a:txBody>
                    <a:bodyPr/>
                    <a:lstStyle/>
                    <a:p>
                      <a:pPr marL="0" marR="0" lvl="0" indent="0" algn="ctr" defTabSz="1089025" rtl="0" eaLnBrk="1" fontAlgn="base" latinLnBrk="0" hangingPunct="1">
                        <a:lnSpc>
                          <a:spcPct val="150000"/>
                        </a:lnSpc>
                        <a:spcBef>
                          <a:spcPts val="1000"/>
                        </a:spcBef>
                        <a:spcAft>
                          <a:spcPct val="0"/>
                        </a:spcAft>
                        <a:buClrTx/>
                        <a:buSzTx/>
                        <a:buFontTx/>
                        <a:buNone/>
                      </a:pPr>
                      <a:r>
                        <a:rPr kumimoji="0" lang="zh-CN" sz="1600" b="1" i="1"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点</a:t>
                      </a:r>
                      <a:r>
                        <a:rPr kumimoji="0" lang="zh-CN" sz="1600" b="1" i="1"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sym typeface="微软雅黑" panose="020B0503020204020204" pitchFamily="34" charset="-122"/>
                        </a:rPr>
                        <a:t>击输入内容</a:t>
                      </a:r>
                      <a:endParaRPr kumimoji="0" lang="zh-CN" sz="3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cap="flat">
                      <a:noFill/>
                    </a:lnR>
                    <a:lnT cap="flat">
                      <a:noFill/>
                    </a:lnT>
                    <a:lnB cap="flat">
                      <a:noFill/>
                    </a:lnB>
                    <a:lnTlToBr>
                      <a:noFill/>
                    </a:lnTlToBr>
                    <a:lnBlToTr>
                      <a:noFill/>
                    </a:lnBlToTr>
                    <a:solidFill>
                      <a:srgbClr val="F48A32"/>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cap="flat">
                      <a:noFill/>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1089025" rtl="0" eaLnBrk="1" fontAlgn="base" latinLnBrk="0" hangingPunct="1">
                        <a:lnSpc>
                          <a:spcPct val="100000"/>
                        </a:lnSpc>
                        <a:spcBef>
                          <a:spcPts val="1000"/>
                        </a:spcBef>
                        <a:spcAft>
                          <a:spcPct val="0"/>
                        </a:spcAft>
                        <a:buClrTx/>
                        <a:buSzTx/>
                        <a:buFontTx/>
                        <a:buNone/>
                      </a:pPr>
                      <a:endParaRPr kumimoji="0" lang="zh-CN" altLang="zh-CN" sz="2700" b="1" i="1"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Calibri" panose="020F0502020204030204" pitchFamily="34" charset="0"/>
                      </a:endParaRPr>
                    </a:p>
                  </a:txBody>
                  <a:tcPr marL="136725" marR="136725" marT="68385" marB="68385" horzOverflow="overflow">
                    <a:lnL w="12700" cap="flat" cmpd="sng" algn="ctr">
                      <a:solidFill>
                        <a:srgbClr val="A6A6A6"/>
                      </a:solidFill>
                      <a:prstDash val="solid"/>
                      <a:bevel/>
                      <a:headEnd type="none" w="med" len="med"/>
                      <a:tailEnd type="none" w="med" len="med"/>
                    </a:lnL>
                    <a:lnR w="12700" cap="flat" cmpd="sng" algn="ctr">
                      <a:solidFill>
                        <a:srgbClr val="A6A6A6"/>
                      </a:solidFill>
                      <a:prstDash val="solid"/>
                      <a:bevel/>
                      <a:headEnd type="none" w="med" len="med"/>
                      <a:tailEnd type="none" w="med" len="med"/>
                    </a:lnR>
                    <a:lnT w="12700" cap="flat" cmpd="sng" algn="ctr">
                      <a:solidFill>
                        <a:srgbClr val="A6A6A6"/>
                      </a:solidFill>
                      <a:prstDash val="solid"/>
                      <a:bevel/>
                      <a:headEnd type="none" w="med" len="med"/>
                      <a:tailEnd type="none" w="med" len="med"/>
                    </a:lnT>
                    <a:lnB w="12700" cap="flat" cmpd="sng" algn="ctr">
                      <a:solidFill>
                        <a:srgbClr val="A6A6A6"/>
                      </a:solidFill>
                      <a:prstDash val="solid"/>
                      <a:bevel/>
                      <a:headEnd type="none" w="med" len="med"/>
                      <a:tailEnd type="none" w="med" len="med"/>
                    </a:lnB>
                    <a:lnTlToBr>
                      <a:noFill/>
                    </a:lnTlToBr>
                    <a:lnBlToTr>
                      <a:noFill/>
                    </a:lnBlToTr>
                    <a:solidFill>
                      <a:schemeClr val="bg1"/>
                    </a:solidFill>
                  </a:tcPr>
                </a:tc>
              </a:tr>
            </a:tbl>
          </a:graphicData>
        </a:graphic>
      </p:graphicFrame>
      <p:sp>
        <p:nvSpPr>
          <p:cNvPr id="35913" name="文本框 10"/>
          <p:cNvSpPr/>
          <p:nvPr/>
        </p:nvSpPr>
        <p:spPr>
          <a:xfrm>
            <a:off x="612775" y="1590675"/>
            <a:ext cx="11174413" cy="831850"/>
          </a:xfrm>
          <a:prstGeom prst="rect">
            <a:avLst/>
          </a:prstGeom>
          <a:noFill/>
          <a:ln w="9525">
            <a:noFill/>
          </a:ln>
        </p:spPr>
        <p:txBody>
          <a:bodyPr>
            <a:spAutoFit/>
          </a:bodyPr>
          <a:p>
            <a:pPr>
              <a:lnSpc>
                <a:spcPct val="150000"/>
              </a:lnSpc>
              <a:spcBef>
                <a:spcPts val="1000"/>
              </a:spcBef>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点击输入内容点击输入内容点击输入内容点击输入内容点击输入内容点击输入内容点击输入内容点击输入内容点击输入内容</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1000"/>
              </a:spcBef>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点击输入内容点击输入内容点击输入内容点击输入内容点击输入内容点击输入内容点击输入内容点击输入内容点击输入内容</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914" name="矩形 11"/>
          <p:cNvSpPr/>
          <p:nvPr/>
        </p:nvSpPr>
        <p:spPr>
          <a:xfrm>
            <a:off x="3028950" y="3505200"/>
            <a:ext cx="4279900" cy="292100"/>
          </a:xfrm>
          <a:prstGeom prst="rect">
            <a:avLst/>
          </a:prstGeom>
          <a:solidFill>
            <a:srgbClr val="009999"/>
          </a:solidFill>
          <a:ln w="9525">
            <a:noFill/>
          </a:ln>
        </p:spPr>
        <p:txBody>
          <a:bodyPr anchor="ctr"/>
          <a:p>
            <a:pPr algn="ctr">
              <a:spcBef>
                <a:spcPts val="1000"/>
              </a:spcBef>
            </a:pPr>
            <a:endParaRPr lang="zh-CN" altLang="zh-CN" sz="1800" dirty="0">
              <a:solidFill>
                <a:srgbClr val="FFFFFF"/>
              </a:solidFill>
              <a:latin typeface="Calibri" panose="020F0502020204030204" pitchFamily="34" charset="0"/>
            </a:endParaRPr>
          </a:p>
        </p:txBody>
      </p:sp>
      <p:sp>
        <p:nvSpPr>
          <p:cNvPr id="35915" name="矩形 12"/>
          <p:cNvSpPr/>
          <p:nvPr/>
        </p:nvSpPr>
        <p:spPr>
          <a:xfrm>
            <a:off x="5124450" y="4048125"/>
            <a:ext cx="3327400" cy="292100"/>
          </a:xfrm>
          <a:prstGeom prst="rect">
            <a:avLst/>
          </a:prstGeom>
          <a:solidFill>
            <a:srgbClr val="009999"/>
          </a:solidFill>
          <a:ln w="9525">
            <a:noFill/>
          </a:ln>
        </p:spPr>
        <p:txBody>
          <a:bodyPr anchor="ctr"/>
          <a:p>
            <a:pPr algn="ctr">
              <a:spcBef>
                <a:spcPts val="1000"/>
              </a:spcBef>
            </a:pPr>
            <a:endParaRPr lang="zh-CN" altLang="zh-CN" sz="1800" dirty="0">
              <a:solidFill>
                <a:srgbClr val="FFFFFF"/>
              </a:solidFill>
              <a:latin typeface="Calibri" panose="020F0502020204030204" pitchFamily="34" charset="0"/>
            </a:endParaRPr>
          </a:p>
        </p:txBody>
      </p:sp>
      <p:sp>
        <p:nvSpPr>
          <p:cNvPr id="35916" name="矩形 13"/>
          <p:cNvSpPr/>
          <p:nvPr/>
        </p:nvSpPr>
        <p:spPr>
          <a:xfrm>
            <a:off x="6781800" y="4605338"/>
            <a:ext cx="3133725" cy="292100"/>
          </a:xfrm>
          <a:prstGeom prst="rect">
            <a:avLst/>
          </a:prstGeom>
          <a:solidFill>
            <a:srgbClr val="009999"/>
          </a:solidFill>
          <a:ln w="9525">
            <a:noFill/>
          </a:ln>
        </p:spPr>
        <p:txBody>
          <a:bodyPr anchor="ctr"/>
          <a:p>
            <a:pPr algn="ctr">
              <a:spcBef>
                <a:spcPts val="1000"/>
              </a:spcBef>
            </a:pPr>
            <a:endParaRPr lang="zh-CN" altLang="zh-CN" sz="1800" dirty="0">
              <a:solidFill>
                <a:srgbClr val="FFFFFF"/>
              </a:solidFill>
              <a:latin typeface="Calibri" panose="020F0502020204030204" pitchFamily="34" charset="0"/>
            </a:endParaRPr>
          </a:p>
        </p:txBody>
      </p:sp>
      <p:sp>
        <p:nvSpPr>
          <p:cNvPr id="35917" name="矩形 14"/>
          <p:cNvSpPr/>
          <p:nvPr/>
        </p:nvSpPr>
        <p:spPr>
          <a:xfrm>
            <a:off x="8347075" y="5162550"/>
            <a:ext cx="3136900" cy="290513"/>
          </a:xfrm>
          <a:prstGeom prst="rect">
            <a:avLst/>
          </a:prstGeom>
          <a:solidFill>
            <a:srgbClr val="009999"/>
          </a:solidFill>
          <a:ln w="9525">
            <a:noFill/>
          </a:ln>
        </p:spPr>
        <p:txBody>
          <a:bodyPr anchor="ctr"/>
          <a:p>
            <a:pPr algn="ctr">
              <a:spcBef>
                <a:spcPts val="1000"/>
              </a:spcBef>
            </a:pPr>
            <a:endParaRPr lang="zh-CN" altLang="zh-CN" sz="1800" dirty="0">
              <a:solidFill>
                <a:srgbClr val="FFFFFF"/>
              </a:solidFill>
              <a:latin typeface="Calibri" panose="020F0502020204030204" pitchFamily="34" charset="0"/>
            </a:endParaRPr>
          </a:p>
        </p:txBody>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865"/>
                                        </p:tgtEl>
                                        <p:attrNameLst>
                                          <p:attrName>style.visibility</p:attrName>
                                        </p:attrNameLst>
                                      </p:cBhvr>
                                      <p:to>
                                        <p:strVal val="visible"/>
                                      </p:to>
                                    </p:set>
                                    <p:anim calcmode="lin" valueType="num">
                                      <p:cBhvr>
                                        <p:cTn id="7" dur="500" fill="hold"/>
                                        <p:tgtEl>
                                          <p:spTgt spid="35865"/>
                                        </p:tgtEl>
                                        <p:attrNameLst>
                                          <p:attrName>ppt_x</p:attrName>
                                        </p:attrNameLst>
                                      </p:cBhvr>
                                      <p:tavLst>
                                        <p:tav tm="0">
                                          <p:val>
                                            <p:strVal val="0-#ppt_w/2"/>
                                          </p:val>
                                        </p:tav>
                                        <p:tav tm="100000">
                                          <p:val>
                                            <p:strVal val="#ppt_x"/>
                                          </p:val>
                                        </p:tav>
                                      </p:tavLst>
                                    </p:anim>
                                    <p:anim calcmode="lin" valueType="num">
                                      <p:cBhvr>
                                        <p:cTn id="8" dur="500" fill="hold"/>
                                        <p:tgtEl>
                                          <p:spTgt spid="3586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5866"/>
                                        </p:tgtEl>
                                        <p:attrNameLst>
                                          <p:attrName>style.visibility</p:attrName>
                                        </p:attrNameLst>
                                      </p:cBhvr>
                                      <p:to>
                                        <p:strVal val="visible"/>
                                      </p:to>
                                    </p:set>
                                    <p:anim calcmode="lin" valueType="num">
                                      <p:cBhvr>
                                        <p:cTn id="11" dur="500" fill="hold"/>
                                        <p:tgtEl>
                                          <p:spTgt spid="35866"/>
                                        </p:tgtEl>
                                        <p:attrNameLst>
                                          <p:attrName>ppt_x</p:attrName>
                                        </p:attrNameLst>
                                      </p:cBhvr>
                                      <p:tavLst>
                                        <p:tav tm="0">
                                          <p:val>
                                            <p:strVal val="0-#ppt_w/2"/>
                                          </p:val>
                                        </p:tav>
                                        <p:tav tm="100000">
                                          <p:val>
                                            <p:strVal val="#ppt_x"/>
                                          </p:val>
                                        </p:tav>
                                      </p:tavLst>
                                    </p:anim>
                                    <p:anim calcmode="lin" valueType="num">
                                      <p:cBhvr>
                                        <p:cTn id="12" dur="500" fill="hold"/>
                                        <p:tgtEl>
                                          <p:spTgt spid="3586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5864"/>
                                        </p:tgtEl>
                                        <p:attrNameLst>
                                          <p:attrName>style.visibility</p:attrName>
                                        </p:attrNameLst>
                                      </p:cBhvr>
                                      <p:to>
                                        <p:strVal val="visible"/>
                                      </p:to>
                                    </p:set>
                                    <p:anim calcmode="lin" valueType="num">
                                      <p:cBhvr>
                                        <p:cTn id="17" dur="500" fill="hold"/>
                                        <p:tgtEl>
                                          <p:spTgt spid="3586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5864"/>
                                        </p:tgtEl>
                                        <p:attrNameLst>
                                          <p:attrName>ppt_y</p:attrName>
                                        </p:attrNameLst>
                                      </p:cBhvr>
                                      <p:tavLst>
                                        <p:tav tm="0">
                                          <p:val>
                                            <p:strVal val="#ppt_y"/>
                                          </p:val>
                                        </p:tav>
                                        <p:tav tm="100000">
                                          <p:val>
                                            <p:strVal val="#ppt_y"/>
                                          </p:val>
                                        </p:tav>
                                      </p:tavLst>
                                    </p:anim>
                                    <p:anim calcmode="lin" valueType="num">
                                      <p:cBhvr>
                                        <p:cTn id="19" dur="500" fill="hold"/>
                                        <p:tgtEl>
                                          <p:spTgt spid="3586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5864"/>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3586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5867"/>
                                        </p:tgtEl>
                                        <p:attrNameLst>
                                          <p:attrName>style.visibility</p:attrName>
                                        </p:attrNameLst>
                                      </p:cBhvr>
                                      <p:to>
                                        <p:strVal val="visible"/>
                                      </p:to>
                                    </p:set>
                                    <p:anim calcmode="lin" valueType="num">
                                      <p:cBhvr>
                                        <p:cTn id="26" dur="500" fill="hold"/>
                                        <p:tgtEl>
                                          <p:spTgt spid="35867"/>
                                        </p:tgtEl>
                                        <p:attrNameLst>
                                          <p:attrName>ppt_w</p:attrName>
                                        </p:attrNameLst>
                                      </p:cBhvr>
                                      <p:tavLst>
                                        <p:tav tm="0">
                                          <p:val>
                                            <p:fltVal val="0.000000"/>
                                          </p:val>
                                        </p:tav>
                                        <p:tav tm="100000">
                                          <p:val>
                                            <p:strVal val="#ppt_w"/>
                                          </p:val>
                                        </p:tav>
                                      </p:tavLst>
                                    </p:anim>
                                    <p:anim calcmode="lin" valueType="num">
                                      <p:cBhvr>
                                        <p:cTn id="27" dur="500" fill="hold"/>
                                        <p:tgtEl>
                                          <p:spTgt spid="35867"/>
                                        </p:tgtEl>
                                        <p:attrNameLst>
                                          <p:attrName>ppt_h</p:attrName>
                                        </p:attrNameLst>
                                      </p:cBhvr>
                                      <p:tavLst>
                                        <p:tav tm="0">
                                          <p:val>
                                            <p:fltVal val="0.000000"/>
                                          </p:val>
                                        </p:tav>
                                        <p:tav tm="100000">
                                          <p:val>
                                            <p:strVal val="#ppt_h"/>
                                          </p:val>
                                        </p:tav>
                                      </p:tavLst>
                                    </p:anim>
                                    <p:animEffect filter="fade">
                                      <p:cBhvr>
                                        <p:cTn id="28" dur="500"/>
                                        <p:tgtEl>
                                          <p:spTgt spid="3586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5914"/>
                                        </p:tgtEl>
                                        <p:attrNameLst>
                                          <p:attrName>style.visibility</p:attrName>
                                        </p:attrNameLst>
                                      </p:cBhvr>
                                      <p:to>
                                        <p:strVal val="visible"/>
                                      </p:to>
                                    </p:set>
                                    <p:animEffect filter="wipe(left)">
                                      <p:cBhvr>
                                        <p:cTn id="33" dur="500"/>
                                        <p:tgtEl>
                                          <p:spTgt spid="35914"/>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5915"/>
                                        </p:tgtEl>
                                        <p:attrNameLst>
                                          <p:attrName>style.visibility</p:attrName>
                                        </p:attrNameLst>
                                      </p:cBhvr>
                                      <p:to>
                                        <p:strVal val="visible"/>
                                      </p:to>
                                    </p:set>
                                    <p:animEffect filter="wipe(left)">
                                      <p:cBhvr>
                                        <p:cTn id="37" dur="500"/>
                                        <p:tgtEl>
                                          <p:spTgt spid="35915"/>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35916"/>
                                        </p:tgtEl>
                                        <p:attrNameLst>
                                          <p:attrName>style.visibility</p:attrName>
                                        </p:attrNameLst>
                                      </p:cBhvr>
                                      <p:to>
                                        <p:strVal val="visible"/>
                                      </p:to>
                                    </p:set>
                                    <p:animEffect filter="wipe(left)">
                                      <p:cBhvr>
                                        <p:cTn id="41" dur="500"/>
                                        <p:tgtEl>
                                          <p:spTgt spid="35916"/>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35917"/>
                                        </p:tgtEl>
                                        <p:attrNameLst>
                                          <p:attrName>style.visibility</p:attrName>
                                        </p:attrNameLst>
                                      </p:cBhvr>
                                      <p:to>
                                        <p:strVal val="visible"/>
                                      </p:to>
                                    </p:set>
                                    <p:animEffect filter="wipe(left)">
                                      <p:cBhvr>
                                        <p:cTn id="45" dur="500"/>
                                        <p:tgtEl>
                                          <p:spTgt spid="35917"/>
                                        </p:tgtEl>
                                      </p:cBhvr>
                                    </p:animEffect>
                                  </p:childTnLst>
                                </p:cTn>
                              </p:par>
                            </p:childTnLst>
                          </p:cTn>
                        </p:par>
                      </p:childTnLst>
                    </p:cTn>
                  </p:par>
                  <p:par>
                    <p:cTn id="46" fill="hold">
                      <p:stCondLst>
                        <p:cond delay="indefinite"/>
                      </p:stCondLst>
                      <p:childTnLst>
                        <p:par>
                          <p:cTn id="47" fill="hold">
                            <p:stCondLst>
                              <p:cond delay="0"/>
                            </p:stCondLst>
                            <p:childTnLst>
                              <p:par>
                                <p:cTn id="48" presetID="41" presetClass="entr" presetSubtype="0" fill="hold" grpId="0" nodeType="clickEffect">
                                  <p:stCondLst>
                                    <p:cond delay="0"/>
                                  </p:stCondLst>
                                  <p:iterate type="lt">
                                    <p:tmPct val="10000"/>
                                  </p:iterate>
                                  <p:childTnLst>
                                    <p:set>
                                      <p:cBhvr>
                                        <p:cTn id="49" dur="1" fill="hold">
                                          <p:stCondLst>
                                            <p:cond delay="0"/>
                                          </p:stCondLst>
                                        </p:cTn>
                                        <p:tgtEl>
                                          <p:spTgt spid="35913"/>
                                        </p:tgtEl>
                                        <p:attrNameLst>
                                          <p:attrName>style.visibility</p:attrName>
                                        </p:attrNameLst>
                                      </p:cBhvr>
                                      <p:to>
                                        <p:strVal val="visible"/>
                                      </p:to>
                                    </p:set>
                                    <p:anim calcmode="lin" valueType="num">
                                      <p:cBhvr>
                                        <p:cTn id="50" dur="250" fill="hold"/>
                                        <p:tgtEl>
                                          <p:spTgt spid="35913"/>
                                        </p:tgtEl>
                                        <p:attrNameLst>
                                          <p:attrName>ppt_x</p:attrName>
                                        </p:attrNameLst>
                                      </p:cBhvr>
                                      <p:tavLst>
                                        <p:tav tm="0">
                                          <p:val>
                                            <p:strVal val="#ppt_x"/>
                                          </p:val>
                                        </p:tav>
                                        <p:tav tm="50000">
                                          <p:val>
                                            <p:strVal val="#ppt_x+.1"/>
                                          </p:val>
                                        </p:tav>
                                        <p:tav tm="100000">
                                          <p:val>
                                            <p:strVal val="#ppt_x"/>
                                          </p:val>
                                        </p:tav>
                                      </p:tavLst>
                                    </p:anim>
                                    <p:anim calcmode="lin" valueType="num">
                                      <p:cBhvr>
                                        <p:cTn id="51" dur="250" fill="hold"/>
                                        <p:tgtEl>
                                          <p:spTgt spid="35913"/>
                                        </p:tgtEl>
                                        <p:attrNameLst>
                                          <p:attrName>ppt_y</p:attrName>
                                        </p:attrNameLst>
                                      </p:cBhvr>
                                      <p:tavLst>
                                        <p:tav tm="0">
                                          <p:val>
                                            <p:strVal val="#ppt_y"/>
                                          </p:val>
                                        </p:tav>
                                        <p:tav tm="100000">
                                          <p:val>
                                            <p:strVal val="#ppt_y"/>
                                          </p:val>
                                        </p:tav>
                                      </p:tavLst>
                                    </p:anim>
                                    <p:anim calcmode="lin" valueType="num">
                                      <p:cBhvr>
                                        <p:cTn id="52" dur="250" fill="hold"/>
                                        <p:tgtEl>
                                          <p:spTgt spid="35913"/>
                                        </p:tgtEl>
                                        <p:attrNameLst>
                                          <p:attrName>ppt_h</p:attrName>
                                        </p:attrNameLst>
                                      </p:cBhvr>
                                      <p:tavLst>
                                        <p:tav tm="0">
                                          <p:val>
                                            <p:strVal val="#ppt_h/10"/>
                                          </p:val>
                                        </p:tav>
                                        <p:tav tm="50000">
                                          <p:val>
                                            <p:strVal val="#ppt_h+.01"/>
                                          </p:val>
                                        </p:tav>
                                        <p:tav tm="100000">
                                          <p:val>
                                            <p:strVal val="#ppt_h"/>
                                          </p:val>
                                        </p:tav>
                                      </p:tavLst>
                                    </p:anim>
                                    <p:anim calcmode="lin" valueType="num">
                                      <p:cBhvr>
                                        <p:cTn id="53" dur="250" fill="hold"/>
                                        <p:tgtEl>
                                          <p:spTgt spid="35913"/>
                                        </p:tgtEl>
                                        <p:attrNameLst>
                                          <p:attrName>ppt_w</p:attrName>
                                        </p:attrNameLst>
                                      </p:cBhvr>
                                      <p:tavLst>
                                        <p:tav tm="0">
                                          <p:val>
                                            <p:strVal val="#ppt_w/10"/>
                                          </p:val>
                                        </p:tav>
                                        <p:tav tm="50000">
                                          <p:val>
                                            <p:strVal val="#ppt_w+.01"/>
                                          </p:val>
                                        </p:tav>
                                        <p:tav tm="100000">
                                          <p:val>
                                            <p:strVal val="#ppt_w"/>
                                          </p:val>
                                        </p:tav>
                                      </p:tavLst>
                                    </p:anim>
                                    <p:animEffect filter="fade">
                                      <p:cBhvr>
                                        <p:cTn id="54" dur="250" tmFilter="0,0; .5, 1; 1, 1"/>
                                        <p:tgtEl>
                                          <p:spTgt spid="35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4" grpId="0" bldLvl="0"/>
      <p:bldP spid="35865" grpId="0" bldLvl="0" animBg="1"/>
      <p:bldP spid="35913" grpId="0" bldLvl="0"/>
      <p:bldP spid="35914" grpId="0" bldLvl="0" animBg="1"/>
      <p:bldP spid="35915" grpId="0" bldLvl="0" animBg="1"/>
      <p:bldP spid="35916" grpId="0" bldLvl="0" animBg="1"/>
      <p:bldP spid="35917"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48131" name="矩形 6"/>
          <p:cNvSpPr/>
          <p:nvPr/>
        </p:nvSpPr>
        <p:spPr>
          <a:xfrm>
            <a:off x="0" y="333375"/>
            <a:ext cx="12198350" cy="431800"/>
          </a:xfrm>
          <a:prstGeom prst="rect">
            <a:avLst/>
          </a:prstGeom>
          <a:solidFill>
            <a:srgbClr val="00B0F0"/>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8132" name="矩形 8"/>
          <p:cNvSpPr/>
          <p:nvPr/>
        </p:nvSpPr>
        <p:spPr>
          <a:xfrm>
            <a:off x="6243638"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48133" name="矩形 14"/>
          <p:cNvSpPr/>
          <p:nvPr/>
        </p:nvSpPr>
        <p:spPr>
          <a:xfrm>
            <a:off x="749141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134" name="矩形 15"/>
          <p:cNvSpPr/>
          <p:nvPr/>
        </p:nvSpPr>
        <p:spPr>
          <a:xfrm>
            <a:off x="87391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135" name="矩形 16"/>
          <p:cNvSpPr/>
          <p:nvPr/>
        </p:nvSpPr>
        <p:spPr>
          <a:xfrm>
            <a:off x="9986963" y="333375"/>
            <a:ext cx="1223962" cy="431800"/>
          </a:xfrm>
          <a:prstGeom prst="rect">
            <a:avLst/>
          </a:prstGeom>
          <a:solidFill>
            <a:srgbClr val="0070C0"/>
          </a:solid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136" name="矩形 1"/>
          <p:cNvSpPr/>
          <p:nvPr/>
        </p:nvSpPr>
        <p:spPr>
          <a:xfrm>
            <a:off x="0" y="765175"/>
            <a:ext cx="12198350" cy="71438"/>
          </a:xfrm>
          <a:prstGeom prst="rect">
            <a:avLst/>
          </a:prstGeom>
          <a:solidFill>
            <a:srgbClr val="7F7F7F"/>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8137" name="矩形 3"/>
          <p:cNvSpPr/>
          <p:nvPr/>
        </p:nvSpPr>
        <p:spPr>
          <a:xfrm>
            <a:off x="6243638" y="333375"/>
            <a:ext cx="1223962" cy="431800"/>
          </a:xfrm>
          <a:prstGeom prst="rect">
            <a:avLst/>
          </a:prstGeom>
          <a:solidFill>
            <a:srgbClr val="00B0F0"/>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工作概述</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138"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8139"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a:t>
            </a:r>
            <a:endParaRPr lang="zh-CN" altLang="en-US" dirty="0">
              <a:latin typeface="Arial" panose="020B0604020202020204" pitchFamily="34" charset="0"/>
            </a:endParaRPr>
          </a:p>
        </p:txBody>
      </p:sp>
      <p:sp>
        <p:nvSpPr>
          <p:cNvPr id="48140" name="矩形 24"/>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141" name="矩形 25"/>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142" name="矩形 26"/>
          <p:cNvSpPr/>
          <p:nvPr/>
        </p:nvSpPr>
        <p:spPr>
          <a:xfrm>
            <a:off x="9266238"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143"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8144" name="矩形 3"/>
          <p:cNvSpPr/>
          <p:nvPr/>
        </p:nvSpPr>
        <p:spPr>
          <a:xfrm>
            <a:off x="5522913" y="333375"/>
            <a:ext cx="1223962" cy="431800"/>
          </a:xfrm>
          <a:prstGeom prst="rect">
            <a:avLst/>
          </a:prstGeom>
          <a:solidFill>
            <a:srgbClr val="009999"/>
          </a:solidFill>
          <a:ln w="25400">
            <a:noFill/>
          </a:ln>
        </p:spPr>
        <p:txBody>
          <a:bodyPr anchor="ctr"/>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8145" name="组合 5"/>
          <p:cNvGrpSpPr/>
          <p:nvPr/>
        </p:nvGrpSpPr>
        <p:grpSpPr>
          <a:xfrm>
            <a:off x="10944225" y="368300"/>
            <a:ext cx="360363" cy="361950"/>
            <a:chOff x="0" y="0"/>
            <a:chExt cx="360000" cy="360000"/>
          </a:xfrm>
        </p:grpSpPr>
        <p:sp>
          <p:nvSpPr>
            <p:cNvPr id="48175"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8176"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48146" name="组合 4"/>
          <p:cNvGrpSpPr/>
          <p:nvPr/>
        </p:nvGrpSpPr>
        <p:grpSpPr>
          <a:xfrm>
            <a:off x="11449050" y="368300"/>
            <a:ext cx="360363" cy="361950"/>
            <a:chOff x="0" y="0"/>
            <a:chExt cx="360000" cy="360000"/>
          </a:xfrm>
        </p:grpSpPr>
        <p:sp>
          <p:nvSpPr>
            <p:cNvPr id="48173"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8174"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48147"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48148"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6888"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36889"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36890"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36891" name="Freeform 9"/>
          <p:cNvSpPr>
            <a:spLocks noEditPoints="1"/>
          </p:cNvSpPr>
          <p:nvPr/>
        </p:nvSpPr>
        <p:spPr>
          <a:xfrm>
            <a:off x="1503363" y="2095500"/>
            <a:ext cx="1362075" cy="1365250"/>
          </a:xfrm>
          <a:custGeom>
            <a:avLst/>
            <a:gdLst>
              <a:gd name="txL" fmla="*/ 0 w 295"/>
              <a:gd name="txT" fmla="*/ 0 h 295"/>
              <a:gd name="txR" fmla="*/ 295 w 295"/>
              <a:gd name="txB" fmla="*/ 295 h 295"/>
            </a:gdLst>
            <a:ahLst/>
            <a:cxnLst>
              <a:cxn ang="0">
                <a:pos x="683346" y="0"/>
              </a:cxn>
              <a:cxn ang="0">
                <a:pos x="0" y="684939"/>
              </a:cxn>
              <a:cxn ang="0">
                <a:pos x="683346" y="1365250"/>
              </a:cxn>
              <a:cxn ang="0">
                <a:pos x="1362075" y="684939"/>
              </a:cxn>
              <a:cxn ang="0">
                <a:pos x="683346" y="0"/>
              </a:cxn>
              <a:cxn ang="0">
                <a:pos x="683346" y="1022780"/>
              </a:cxn>
              <a:cxn ang="0">
                <a:pos x="341673" y="684939"/>
              </a:cxn>
              <a:cxn ang="0">
                <a:pos x="683346" y="342469"/>
              </a:cxn>
              <a:cxn ang="0">
                <a:pos x="1020402" y="684939"/>
              </a:cxn>
              <a:cxn ang="0">
                <a:pos x="683346" y="1022780"/>
              </a:cxn>
            </a:cxnLst>
            <a:rect l="txL" t="txT" r="txR" b="txB"/>
            <a:pathLst>
              <a:path w="295" h="295">
                <a:moveTo>
                  <a:pt x="148" y="0"/>
                </a:moveTo>
                <a:cubicBezTo>
                  <a:pt x="66" y="0"/>
                  <a:pt x="0" y="66"/>
                  <a:pt x="0" y="148"/>
                </a:cubicBezTo>
                <a:cubicBezTo>
                  <a:pt x="0" y="229"/>
                  <a:pt x="66" y="295"/>
                  <a:pt x="148" y="295"/>
                </a:cubicBezTo>
                <a:cubicBezTo>
                  <a:pt x="229" y="295"/>
                  <a:pt x="295" y="229"/>
                  <a:pt x="295" y="148"/>
                </a:cubicBezTo>
                <a:cubicBezTo>
                  <a:pt x="295" y="66"/>
                  <a:pt x="229" y="0"/>
                  <a:pt x="148" y="0"/>
                </a:cubicBezTo>
                <a:close/>
                <a:moveTo>
                  <a:pt x="148" y="221"/>
                </a:moveTo>
                <a:cubicBezTo>
                  <a:pt x="107" y="221"/>
                  <a:pt x="74" y="188"/>
                  <a:pt x="74" y="148"/>
                </a:cubicBezTo>
                <a:cubicBezTo>
                  <a:pt x="74" y="107"/>
                  <a:pt x="107" y="74"/>
                  <a:pt x="148" y="74"/>
                </a:cubicBezTo>
                <a:cubicBezTo>
                  <a:pt x="188" y="74"/>
                  <a:pt x="221" y="107"/>
                  <a:pt x="221" y="148"/>
                </a:cubicBezTo>
                <a:cubicBezTo>
                  <a:pt x="221" y="188"/>
                  <a:pt x="188" y="221"/>
                  <a:pt x="148" y="221"/>
                </a:cubicBezTo>
                <a:close/>
              </a:path>
            </a:pathLst>
          </a:custGeom>
          <a:solidFill>
            <a:srgbClr val="E36C09">
              <a:alpha val="100000"/>
            </a:srgbClr>
          </a:solidFill>
          <a:ln w="9525">
            <a:noFill/>
          </a:ln>
        </p:spPr>
        <p:txBody>
          <a:bodyPr/>
          <a:p>
            <a:endParaRPr lang="zh-CN" altLang="en-US"/>
          </a:p>
        </p:txBody>
      </p:sp>
      <p:sp>
        <p:nvSpPr>
          <p:cNvPr id="36892" name="Freeform 10"/>
          <p:cNvSpPr/>
          <p:nvPr/>
        </p:nvSpPr>
        <p:spPr>
          <a:xfrm>
            <a:off x="1130300" y="1773238"/>
            <a:ext cx="1008063" cy="1008062"/>
          </a:xfrm>
          <a:custGeom>
            <a:avLst/>
            <a:gdLst>
              <a:gd name="txL" fmla="*/ 0 w 218"/>
              <a:gd name="txT" fmla="*/ 0 h 218"/>
              <a:gd name="txR" fmla="*/ 218 w 218"/>
              <a:gd name="txB" fmla="*/ 218 h 218"/>
            </a:gdLst>
            <a:ahLst/>
            <a:cxnLst>
              <a:cxn ang="0">
                <a:pos x="1008063" y="504031"/>
              </a:cxn>
              <a:cxn ang="0">
                <a:pos x="1008063" y="0"/>
              </a:cxn>
              <a:cxn ang="0">
                <a:pos x="0" y="1008062"/>
              </a:cxn>
              <a:cxn ang="0">
                <a:pos x="504032" y="1008062"/>
              </a:cxn>
              <a:cxn ang="0">
                <a:pos x="1008063" y="504031"/>
              </a:cxn>
            </a:cxnLst>
            <a:rect l="txL" t="txT" r="txR" b="txB"/>
            <a:pathLst>
              <a:path w="218" h="218">
                <a:moveTo>
                  <a:pt x="218" y="109"/>
                </a:moveTo>
                <a:cubicBezTo>
                  <a:pt x="218" y="0"/>
                  <a:pt x="218" y="0"/>
                  <a:pt x="218" y="0"/>
                </a:cubicBezTo>
                <a:cubicBezTo>
                  <a:pt x="97" y="0"/>
                  <a:pt x="0" y="98"/>
                  <a:pt x="0" y="218"/>
                </a:cubicBezTo>
                <a:cubicBezTo>
                  <a:pt x="109" y="218"/>
                  <a:pt x="109" y="218"/>
                  <a:pt x="109" y="218"/>
                </a:cubicBezTo>
                <a:cubicBezTo>
                  <a:pt x="109" y="158"/>
                  <a:pt x="157" y="109"/>
                  <a:pt x="218" y="109"/>
                </a:cubicBezTo>
                <a:close/>
              </a:path>
            </a:pathLst>
          </a:custGeom>
          <a:solidFill>
            <a:srgbClr val="009999">
              <a:alpha val="100000"/>
            </a:srgbClr>
          </a:solidFill>
          <a:ln w="9525">
            <a:noFill/>
          </a:ln>
        </p:spPr>
        <p:txBody>
          <a:bodyPr/>
          <a:p>
            <a:endParaRPr lang="zh-CN" altLang="en-US"/>
          </a:p>
        </p:txBody>
      </p:sp>
      <p:sp>
        <p:nvSpPr>
          <p:cNvPr id="36893" name="TextBox 58"/>
          <p:cNvSpPr/>
          <p:nvPr/>
        </p:nvSpPr>
        <p:spPr>
          <a:xfrm>
            <a:off x="1778000" y="2578100"/>
            <a:ext cx="717550" cy="460375"/>
          </a:xfrm>
          <a:prstGeom prst="rect">
            <a:avLst/>
          </a:prstGeom>
          <a:noFill/>
          <a:ln w="9525">
            <a:noFill/>
          </a:ln>
        </p:spPr>
        <p:txBody>
          <a:bodyPr wrap="none">
            <a:spAutoFit/>
          </a:bodyPr>
          <a:p>
            <a:pPr algn="ctr"/>
            <a:r>
              <a:rPr lang="en-US" altLang="zh-CN" sz="2400" dirty="0">
                <a:solidFill>
                  <a:srgbClr val="262626"/>
                </a:solidFill>
                <a:latin typeface="Impact" panose="020B0806030902050204" pitchFamily="34" charset="0"/>
                <a:ea typeface="微软雅黑" panose="020B0503020204020204" pitchFamily="34" charset="-122"/>
                <a:sym typeface="Impact" panose="020B0806030902050204" pitchFamily="34" charset="0"/>
              </a:rPr>
              <a:t>25%</a:t>
            </a:r>
            <a:endParaRPr lang="zh-CN" altLang="en-US" sz="2400" dirty="0">
              <a:solidFill>
                <a:srgbClr val="262626"/>
              </a:solidFill>
              <a:latin typeface="Impact" panose="020B0806030902050204" pitchFamily="34" charset="0"/>
              <a:ea typeface="微软雅黑" panose="020B0503020204020204" pitchFamily="34" charset="-122"/>
              <a:sym typeface="Impact" panose="020B0806030902050204" pitchFamily="34" charset="0"/>
            </a:endParaRPr>
          </a:p>
        </p:txBody>
      </p:sp>
      <p:sp>
        <p:nvSpPr>
          <p:cNvPr id="36894" name="Freeform 14"/>
          <p:cNvSpPr>
            <a:spLocks noEditPoints="1"/>
          </p:cNvSpPr>
          <p:nvPr/>
        </p:nvSpPr>
        <p:spPr>
          <a:xfrm>
            <a:off x="4014788" y="2095500"/>
            <a:ext cx="1358900" cy="1365250"/>
          </a:xfrm>
          <a:custGeom>
            <a:avLst/>
            <a:gdLst>
              <a:gd name="txL" fmla="*/ 0 w 294"/>
              <a:gd name="txT" fmla="*/ 0 h 295"/>
              <a:gd name="txR" fmla="*/ 294 w 294"/>
              <a:gd name="txB" fmla="*/ 295 h 295"/>
            </a:gdLst>
            <a:ahLst/>
            <a:cxnLst>
              <a:cxn ang="0">
                <a:pos x="679450" y="0"/>
              </a:cxn>
              <a:cxn ang="0">
                <a:pos x="0" y="684939"/>
              </a:cxn>
              <a:cxn ang="0">
                <a:pos x="679450" y="1365250"/>
              </a:cxn>
              <a:cxn ang="0">
                <a:pos x="1358900" y="684939"/>
              </a:cxn>
              <a:cxn ang="0">
                <a:pos x="679450" y="0"/>
              </a:cxn>
              <a:cxn ang="0">
                <a:pos x="679450" y="1022780"/>
              </a:cxn>
              <a:cxn ang="0">
                <a:pos x="337414" y="684939"/>
              </a:cxn>
              <a:cxn ang="0">
                <a:pos x="679450" y="342469"/>
              </a:cxn>
              <a:cxn ang="0">
                <a:pos x="1021486" y="684939"/>
              </a:cxn>
              <a:cxn ang="0">
                <a:pos x="679450" y="1022780"/>
              </a:cxn>
            </a:cxnLst>
            <a:rect l="txL" t="txT" r="txR" b="txB"/>
            <a:pathLst>
              <a:path w="294" h="295">
                <a:moveTo>
                  <a:pt x="147" y="0"/>
                </a:moveTo>
                <a:cubicBezTo>
                  <a:pt x="66" y="0"/>
                  <a:pt x="0" y="66"/>
                  <a:pt x="0" y="148"/>
                </a:cubicBezTo>
                <a:cubicBezTo>
                  <a:pt x="0" y="229"/>
                  <a:pt x="66" y="295"/>
                  <a:pt x="147" y="295"/>
                </a:cubicBezTo>
                <a:cubicBezTo>
                  <a:pt x="228" y="295"/>
                  <a:pt x="294" y="229"/>
                  <a:pt x="294" y="148"/>
                </a:cubicBezTo>
                <a:cubicBezTo>
                  <a:pt x="294" y="66"/>
                  <a:pt x="228" y="0"/>
                  <a:pt x="147" y="0"/>
                </a:cubicBezTo>
                <a:close/>
                <a:moveTo>
                  <a:pt x="147" y="221"/>
                </a:moveTo>
                <a:cubicBezTo>
                  <a:pt x="106" y="221"/>
                  <a:pt x="73" y="188"/>
                  <a:pt x="73" y="148"/>
                </a:cubicBezTo>
                <a:cubicBezTo>
                  <a:pt x="73" y="107"/>
                  <a:pt x="106" y="74"/>
                  <a:pt x="147" y="74"/>
                </a:cubicBezTo>
                <a:cubicBezTo>
                  <a:pt x="188" y="74"/>
                  <a:pt x="221" y="107"/>
                  <a:pt x="221" y="148"/>
                </a:cubicBezTo>
                <a:cubicBezTo>
                  <a:pt x="221" y="188"/>
                  <a:pt x="188" y="221"/>
                  <a:pt x="147" y="221"/>
                </a:cubicBezTo>
                <a:close/>
              </a:path>
            </a:pathLst>
          </a:custGeom>
          <a:solidFill>
            <a:srgbClr val="E36C09">
              <a:alpha val="100000"/>
            </a:srgbClr>
          </a:solidFill>
          <a:ln w="9525">
            <a:noFill/>
          </a:ln>
        </p:spPr>
        <p:txBody>
          <a:bodyPr/>
          <a:p>
            <a:endParaRPr lang="zh-CN" altLang="en-US"/>
          </a:p>
        </p:txBody>
      </p:sp>
      <p:sp>
        <p:nvSpPr>
          <p:cNvPr id="36895" name="Freeform 15"/>
          <p:cNvSpPr/>
          <p:nvPr/>
        </p:nvSpPr>
        <p:spPr>
          <a:xfrm>
            <a:off x="3644900" y="1773238"/>
            <a:ext cx="1003300" cy="2009775"/>
          </a:xfrm>
          <a:custGeom>
            <a:avLst/>
            <a:gdLst>
              <a:gd name="txL" fmla="*/ 0 w 217"/>
              <a:gd name="txT" fmla="*/ 0 h 435"/>
              <a:gd name="txR" fmla="*/ 217 w 217"/>
              <a:gd name="txB" fmla="*/ 435 h 435"/>
            </a:gdLst>
            <a:ahLst/>
            <a:cxnLst>
              <a:cxn ang="0">
                <a:pos x="499338" y="1007198"/>
              </a:cxn>
              <a:cxn ang="0">
                <a:pos x="1003300" y="503599"/>
              </a:cxn>
              <a:cxn ang="0">
                <a:pos x="1003300" y="0"/>
              </a:cxn>
              <a:cxn ang="0">
                <a:pos x="0" y="1007198"/>
              </a:cxn>
              <a:cxn ang="0">
                <a:pos x="1003300" y="2009775"/>
              </a:cxn>
              <a:cxn ang="0">
                <a:pos x="1003300" y="1506176"/>
              </a:cxn>
              <a:cxn ang="0">
                <a:pos x="499338" y="1007198"/>
              </a:cxn>
            </a:cxnLst>
            <a:rect l="txL" t="txT" r="txR" b="txB"/>
            <a:pathLst>
              <a:path w="217" h="435">
                <a:moveTo>
                  <a:pt x="108" y="218"/>
                </a:moveTo>
                <a:cubicBezTo>
                  <a:pt x="108" y="158"/>
                  <a:pt x="157" y="109"/>
                  <a:pt x="217" y="109"/>
                </a:cubicBezTo>
                <a:cubicBezTo>
                  <a:pt x="217" y="0"/>
                  <a:pt x="217" y="0"/>
                  <a:pt x="217" y="0"/>
                </a:cubicBezTo>
                <a:cubicBezTo>
                  <a:pt x="97" y="0"/>
                  <a:pt x="0" y="98"/>
                  <a:pt x="0" y="218"/>
                </a:cubicBezTo>
                <a:cubicBezTo>
                  <a:pt x="0" y="338"/>
                  <a:pt x="97" y="435"/>
                  <a:pt x="217" y="435"/>
                </a:cubicBezTo>
                <a:cubicBezTo>
                  <a:pt x="217" y="326"/>
                  <a:pt x="217" y="326"/>
                  <a:pt x="217" y="326"/>
                </a:cubicBezTo>
                <a:cubicBezTo>
                  <a:pt x="157" y="326"/>
                  <a:pt x="108" y="278"/>
                  <a:pt x="108" y="218"/>
                </a:cubicBezTo>
                <a:close/>
              </a:path>
            </a:pathLst>
          </a:custGeom>
          <a:solidFill>
            <a:srgbClr val="009999">
              <a:alpha val="100000"/>
            </a:srgbClr>
          </a:solidFill>
          <a:ln w="9525">
            <a:noFill/>
          </a:ln>
        </p:spPr>
        <p:txBody>
          <a:bodyPr/>
          <a:p>
            <a:endParaRPr lang="zh-CN" altLang="en-US"/>
          </a:p>
        </p:txBody>
      </p:sp>
      <p:sp>
        <p:nvSpPr>
          <p:cNvPr id="36896" name="TextBox 59"/>
          <p:cNvSpPr/>
          <p:nvPr/>
        </p:nvSpPr>
        <p:spPr>
          <a:xfrm>
            <a:off x="4283075" y="2578100"/>
            <a:ext cx="727075" cy="460375"/>
          </a:xfrm>
          <a:prstGeom prst="rect">
            <a:avLst/>
          </a:prstGeom>
          <a:noFill/>
          <a:ln w="9525">
            <a:noFill/>
          </a:ln>
        </p:spPr>
        <p:txBody>
          <a:bodyPr wrap="none">
            <a:spAutoFit/>
          </a:bodyPr>
          <a:p>
            <a:pPr algn="ctr"/>
            <a:r>
              <a:rPr lang="en-US" altLang="zh-CN" sz="2400" dirty="0">
                <a:solidFill>
                  <a:srgbClr val="262626"/>
                </a:solidFill>
                <a:latin typeface="Impact" panose="020B0806030902050204" pitchFamily="34" charset="0"/>
                <a:ea typeface="微软雅黑" panose="020B0503020204020204" pitchFamily="34" charset="-122"/>
                <a:sym typeface="Impact" panose="020B0806030902050204" pitchFamily="34" charset="0"/>
              </a:rPr>
              <a:t>50%</a:t>
            </a:r>
            <a:endParaRPr lang="zh-CN" altLang="en-US" sz="2400" dirty="0">
              <a:solidFill>
                <a:srgbClr val="262626"/>
              </a:solidFill>
              <a:latin typeface="Impact" panose="020B0806030902050204" pitchFamily="34" charset="0"/>
              <a:ea typeface="微软雅黑" panose="020B0503020204020204" pitchFamily="34" charset="-122"/>
              <a:sym typeface="Impact" panose="020B0806030902050204" pitchFamily="34" charset="0"/>
            </a:endParaRPr>
          </a:p>
        </p:txBody>
      </p:sp>
      <p:sp>
        <p:nvSpPr>
          <p:cNvPr id="36897" name="Freeform 19"/>
          <p:cNvSpPr>
            <a:spLocks noEditPoints="1"/>
          </p:cNvSpPr>
          <p:nvPr/>
        </p:nvSpPr>
        <p:spPr>
          <a:xfrm>
            <a:off x="6524625" y="2095500"/>
            <a:ext cx="1362075" cy="1365250"/>
          </a:xfrm>
          <a:custGeom>
            <a:avLst/>
            <a:gdLst>
              <a:gd name="txL" fmla="*/ 0 w 295"/>
              <a:gd name="txT" fmla="*/ 0 h 295"/>
              <a:gd name="txR" fmla="*/ 295 w 295"/>
              <a:gd name="txB" fmla="*/ 295 h 295"/>
            </a:gdLst>
            <a:ahLst/>
            <a:cxnLst>
              <a:cxn ang="0">
                <a:pos x="683346" y="0"/>
              </a:cxn>
              <a:cxn ang="0">
                <a:pos x="0" y="684939"/>
              </a:cxn>
              <a:cxn ang="0">
                <a:pos x="683346" y="1365250"/>
              </a:cxn>
              <a:cxn ang="0">
                <a:pos x="1362075" y="684939"/>
              </a:cxn>
              <a:cxn ang="0">
                <a:pos x="683346" y="0"/>
              </a:cxn>
              <a:cxn ang="0">
                <a:pos x="683346" y="1022780"/>
              </a:cxn>
              <a:cxn ang="0">
                <a:pos x="341673" y="684939"/>
              </a:cxn>
              <a:cxn ang="0">
                <a:pos x="683346" y="342469"/>
              </a:cxn>
              <a:cxn ang="0">
                <a:pos x="1020402" y="684939"/>
              </a:cxn>
              <a:cxn ang="0">
                <a:pos x="683346" y="1022780"/>
              </a:cxn>
            </a:cxnLst>
            <a:rect l="txL" t="txT" r="txR" b="txB"/>
            <a:pathLst>
              <a:path w="295" h="295">
                <a:moveTo>
                  <a:pt x="148" y="0"/>
                </a:moveTo>
                <a:cubicBezTo>
                  <a:pt x="66" y="0"/>
                  <a:pt x="0" y="66"/>
                  <a:pt x="0" y="148"/>
                </a:cubicBezTo>
                <a:cubicBezTo>
                  <a:pt x="0" y="229"/>
                  <a:pt x="66" y="295"/>
                  <a:pt x="148" y="295"/>
                </a:cubicBezTo>
                <a:cubicBezTo>
                  <a:pt x="229" y="295"/>
                  <a:pt x="295" y="229"/>
                  <a:pt x="295" y="148"/>
                </a:cubicBezTo>
                <a:cubicBezTo>
                  <a:pt x="295" y="66"/>
                  <a:pt x="229" y="0"/>
                  <a:pt x="148" y="0"/>
                </a:cubicBezTo>
                <a:close/>
                <a:moveTo>
                  <a:pt x="148" y="221"/>
                </a:moveTo>
                <a:cubicBezTo>
                  <a:pt x="107" y="221"/>
                  <a:pt x="74" y="188"/>
                  <a:pt x="74" y="148"/>
                </a:cubicBezTo>
                <a:cubicBezTo>
                  <a:pt x="74" y="107"/>
                  <a:pt x="107" y="74"/>
                  <a:pt x="148" y="74"/>
                </a:cubicBezTo>
                <a:cubicBezTo>
                  <a:pt x="188" y="74"/>
                  <a:pt x="221" y="107"/>
                  <a:pt x="221" y="148"/>
                </a:cubicBezTo>
                <a:cubicBezTo>
                  <a:pt x="221" y="188"/>
                  <a:pt x="188" y="221"/>
                  <a:pt x="148" y="221"/>
                </a:cubicBezTo>
                <a:close/>
              </a:path>
            </a:pathLst>
          </a:custGeom>
          <a:solidFill>
            <a:srgbClr val="E36C09">
              <a:alpha val="100000"/>
            </a:srgbClr>
          </a:solidFill>
          <a:ln w="9525">
            <a:noFill/>
          </a:ln>
        </p:spPr>
        <p:txBody>
          <a:bodyPr/>
          <a:p>
            <a:endParaRPr lang="zh-CN" altLang="en-US"/>
          </a:p>
        </p:txBody>
      </p:sp>
      <p:sp>
        <p:nvSpPr>
          <p:cNvPr id="36898" name="Freeform 20"/>
          <p:cNvSpPr/>
          <p:nvPr/>
        </p:nvSpPr>
        <p:spPr>
          <a:xfrm>
            <a:off x="6153150" y="1773238"/>
            <a:ext cx="2009775" cy="2009775"/>
          </a:xfrm>
          <a:custGeom>
            <a:avLst/>
            <a:gdLst>
              <a:gd name="txL" fmla="*/ 0 w 435"/>
              <a:gd name="txT" fmla="*/ 0 h 435"/>
              <a:gd name="txR" fmla="*/ 435 w 435"/>
              <a:gd name="txB" fmla="*/ 435 h 435"/>
            </a:gdLst>
            <a:ahLst/>
            <a:cxnLst>
              <a:cxn ang="0">
                <a:pos x="2009775" y="1007198"/>
              </a:cxn>
              <a:cxn ang="0">
                <a:pos x="1506176" y="1007198"/>
              </a:cxn>
              <a:cxn ang="0">
                <a:pos x="1506176" y="1007198"/>
              </a:cxn>
              <a:cxn ang="0">
                <a:pos x="1007198" y="1506176"/>
              </a:cxn>
              <a:cxn ang="0">
                <a:pos x="503599" y="1007198"/>
              </a:cxn>
              <a:cxn ang="0">
                <a:pos x="1007198" y="503599"/>
              </a:cxn>
              <a:cxn ang="0">
                <a:pos x="1007198" y="0"/>
              </a:cxn>
              <a:cxn ang="0">
                <a:pos x="0" y="1007198"/>
              </a:cxn>
              <a:cxn ang="0">
                <a:pos x="1007198" y="2009775"/>
              </a:cxn>
              <a:cxn ang="0">
                <a:pos x="2009775" y="1007198"/>
              </a:cxn>
            </a:cxnLst>
            <a:rect l="txL" t="txT" r="txR" b="txB"/>
            <a:pathLst>
              <a:path w="435" h="435">
                <a:moveTo>
                  <a:pt x="435" y="218"/>
                </a:moveTo>
                <a:cubicBezTo>
                  <a:pt x="326" y="218"/>
                  <a:pt x="326" y="218"/>
                  <a:pt x="326" y="218"/>
                </a:cubicBezTo>
                <a:cubicBezTo>
                  <a:pt x="326" y="218"/>
                  <a:pt x="326" y="218"/>
                  <a:pt x="326" y="218"/>
                </a:cubicBezTo>
                <a:cubicBezTo>
                  <a:pt x="326" y="278"/>
                  <a:pt x="278" y="326"/>
                  <a:pt x="218" y="326"/>
                </a:cubicBezTo>
                <a:cubicBezTo>
                  <a:pt x="158" y="326"/>
                  <a:pt x="109" y="278"/>
                  <a:pt x="109" y="218"/>
                </a:cubicBezTo>
                <a:cubicBezTo>
                  <a:pt x="109" y="158"/>
                  <a:pt x="158" y="109"/>
                  <a:pt x="218" y="109"/>
                </a:cubicBezTo>
                <a:cubicBezTo>
                  <a:pt x="218" y="0"/>
                  <a:pt x="218" y="0"/>
                  <a:pt x="218" y="0"/>
                </a:cubicBezTo>
                <a:cubicBezTo>
                  <a:pt x="98" y="0"/>
                  <a:pt x="0" y="98"/>
                  <a:pt x="0" y="218"/>
                </a:cubicBezTo>
                <a:cubicBezTo>
                  <a:pt x="0" y="338"/>
                  <a:pt x="98" y="435"/>
                  <a:pt x="218" y="435"/>
                </a:cubicBezTo>
                <a:cubicBezTo>
                  <a:pt x="338" y="435"/>
                  <a:pt x="435" y="338"/>
                  <a:pt x="435" y="218"/>
                </a:cubicBezTo>
                <a:close/>
              </a:path>
            </a:pathLst>
          </a:custGeom>
          <a:solidFill>
            <a:srgbClr val="009999">
              <a:alpha val="100000"/>
            </a:srgbClr>
          </a:solidFill>
          <a:ln w="9525">
            <a:noFill/>
          </a:ln>
        </p:spPr>
        <p:txBody>
          <a:bodyPr/>
          <a:p>
            <a:endParaRPr lang="zh-CN" altLang="en-US"/>
          </a:p>
        </p:txBody>
      </p:sp>
      <p:sp>
        <p:nvSpPr>
          <p:cNvPr id="36899" name="TextBox 60"/>
          <p:cNvSpPr/>
          <p:nvPr/>
        </p:nvSpPr>
        <p:spPr>
          <a:xfrm>
            <a:off x="6816725" y="2578100"/>
            <a:ext cx="682625" cy="460375"/>
          </a:xfrm>
          <a:prstGeom prst="rect">
            <a:avLst/>
          </a:prstGeom>
          <a:noFill/>
          <a:ln w="9525">
            <a:noFill/>
          </a:ln>
        </p:spPr>
        <p:txBody>
          <a:bodyPr wrap="none">
            <a:spAutoFit/>
          </a:bodyPr>
          <a:p>
            <a:pPr algn="ctr"/>
            <a:r>
              <a:rPr lang="en-US" altLang="zh-CN" sz="2400" dirty="0">
                <a:solidFill>
                  <a:srgbClr val="262626"/>
                </a:solidFill>
                <a:latin typeface="Impact" panose="020B0806030902050204" pitchFamily="34" charset="0"/>
                <a:ea typeface="微软雅黑" panose="020B0503020204020204" pitchFamily="34" charset="-122"/>
                <a:sym typeface="Impact" panose="020B0806030902050204" pitchFamily="34" charset="0"/>
              </a:rPr>
              <a:t>75%</a:t>
            </a:r>
            <a:endParaRPr lang="zh-CN" altLang="en-US" sz="2400" dirty="0">
              <a:solidFill>
                <a:srgbClr val="262626"/>
              </a:solidFill>
              <a:latin typeface="Impact" panose="020B0806030902050204" pitchFamily="34" charset="0"/>
              <a:ea typeface="微软雅黑" panose="020B0503020204020204" pitchFamily="34" charset="-122"/>
              <a:sym typeface="Impact" panose="020B0806030902050204" pitchFamily="34" charset="0"/>
            </a:endParaRPr>
          </a:p>
        </p:txBody>
      </p:sp>
      <p:sp>
        <p:nvSpPr>
          <p:cNvPr id="36900" name="Freeform 24"/>
          <p:cNvSpPr>
            <a:spLocks noEditPoints="1"/>
          </p:cNvSpPr>
          <p:nvPr/>
        </p:nvSpPr>
        <p:spPr>
          <a:xfrm>
            <a:off x="9309100" y="2095500"/>
            <a:ext cx="1362075" cy="1365250"/>
          </a:xfrm>
          <a:custGeom>
            <a:avLst/>
            <a:gdLst>
              <a:gd name="txL" fmla="*/ 0 w 295"/>
              <a:gd name="txT" fmla="*/ 0 h 295"/>
              <a:gd name="txR" fmla="*/ 295 w 295"/>
              <a:gd name="txB" fmla="*/ 295 h 295"/>
            </a:gdLst>
            <a:ahLst/>
            <a:cxnLst>
              <a:cxn ang="0">
                <a:pos x="678729" y="0"/>
              </a:cxn>
              <a:cxn ang="0">
                <a:pos x="0" y="684939"/>
              </a:cxn>
              <a:cxn ang="0">
                <a:pos x="678729" y="1365250"/>
              </a:cxn>
              <a:cxn ang="0">
                <a:pos x="1362075" y="684939"/>
              </a:cxn>
              <a:cxn ang="0">
                <a:pos x="678729" y="0"/>
              </a:cxn>
              <a:cxn ang="0">
                <a:pos x="678729" y="1022780"/>
              </a:cxn>
              <a:cxn ang="0">
                <a:pos x="341673" y="684939"/>
              </a:cxn>
              <a:cxn ang="0">
                <a:pos x="678729" y="342469"/>
              </a:cxn>
              <a:cxn ang="0">
                <a:pos x="1020402" y="684939"/>
              </a:cxn>
              <a:cxn ang="0">
                <a:pos x="678729" y="1022780"/>
              </a:cxn>
            </a:cxnLst>
            <a:rect l="txL" t="txT" r="txR" b="txB"/>
            <a:pathLst>
              <a:path w="295" h="295">
                <a:moveTo>
                  <a:pt x="147" y="0"/>
                </a:moveTo>
                <a:cubicBezTo>
                  <a:pt x="66" y="0"/>
                  <a:pt x="0" y="66"/>
                  <a:pt x="0" y="148"/>
                </a:cubicBezTo>
                <a:cubicBezTo>
                  <a:pt x="0" y="229"/>
                  <a:pt x="66" y="295"/>
                  <a:pt x="147" y="295"/>
                </a:cubicBezTo>
                <a:cubicBezTo>
                  <a:pt x="229" y="295"/>
                  <a:pt x="295" y="229"/>
                  <a:pt x="295" y="148"/>
                </a:cubicBezTo>
                <a:cubicBezTo>
                  <a:pt x="295" y="66"/>
                  <a:pt x="229" y="0"/>
                  <a:pt x="147" y="0"/>
                </a:cubicBezTo>
                <a:close/>
                <a:moveTo>
                  <a:pt x="147" y="221"/>
                </a:moveTo>
                <a:cubicBezTo>
                  <a:pt x="107" y="221"/>
                  <a:pt x="74" y="188"/>
                  <a:pt x="74" y="148"/>
                </a:cubicBezTo>
                <a:cubicBezTo>
                  <a:pt x="74" y="107"/>
                  <a:pt x="107" y="74"/>
                  <a:pt x="147" y="74"/>
                </a:cubicBezTo>
                <a:cubicBezTo>
                  <a:pt x="188" y="74"/>
                  <a:pt x="221" y="107"/>
                  <a:pt x="221" y="148"/>
                </a:cubicBezTo>
                <a:cubicBezTo>
                  <a:pt x="221" y="188"/>
                  <a:pt x="188" y="221"/>
                  <a:pt x="147" y="221"/>
                </a:cubicBezTo>
                <a:close/>
              </a:path>
            </a:pathLst>
          </a:custGeom>
          <a:solidFill>
            <a:srgbClr val="E36C09">
              <a:alpha val="100000"/>
            </a:srgbClr>
          </a:solidFill>
          <a:ln w="9525">
            <a:noFill/>
          </a:ln>
        </p:spPr>
        <p:txBody>
          <a:bodyPr/>
          <a:p>
            <a:endParaRPr lang="zh-CN" altLang="en-US"/>
          </a:p>
        </p:txBody>
      </p:sp>
      <p:sp>
        <p:nvSpPr>
          <p:cNvPr id="36901" name="Freeform 25"/>
          <p:cNvSpPr>
            <a:spLocks noEditPoints="1"/>
          </p:cNvSpPr>
          <p:nvPr/>
        </p:nvSpPr>
        <p:spPr>
          <a:xfrm>
            <a:off x="8985250" y="1773238"/>
            <a:ext cx="2009775" cy="2009775"/>
          </a:xfrm>
          <a:custGeom>
            <a:avLst/>
            <a:gdLst>
              <a:gd name="txL" fmla="*/ 0 w 435"/>
              <a:gd name="txT" fmla="*/ 0 h 435"/>
              <a:gd name="txR" fmla="*/ 435 w 435"/>
              <a:gd name="txB" fmla="*/ 435 h 435"/>
            </a:gdLst>
            <a:ahLst/>
            <a:cxnLst>
              <a:cxn ang="0">
                <a:pos x="1002577" y="0"/>
              </a:cxn>
              <a:cxn ang="0">
                <a:pos x="0" y="1007198"/>
              </a:cxn>
              <a:cxn ang="0">
                <a:pos x="1002577" y="2009775"/>
              </a:cxn>
              <a:cxn ang="0">
                <a:pos x="2009775" y="1007198"/>
              </a:cxn>
              <a:cxn ang="0">
                <a:pos x="1002577" y="0"/>
              </a:cxn>
              <a:cxn ang="0">
                <a:pos x="1002577" y="1506176"/>
              </a:cxn>
              <a:cxn ang="0">
                <a:pos x="503599" y="1007198"/>
              </a:cxn>
              <a:cxn ang="0">
                <a:pos x="1002577" y="503599"/>
              </a:cxn>
              <a:cxn ang="0">
                <a:pos x="1506176" y="1007198"/>
              </a:cxn>
              <a:cxn ang="0">
                <a:pos x="1002577" y="1506176"/>
              </a:cxn>
            </a:cxnLst>
            <a:rect l="txL" t="txT" r="txR" b="txB"/>
            <a:pathLst>
              <a:path w="435" h="435">
                <a:moveTo>
                  <a:pt x="217" y="0"/>
                </a:moveTo>
                <a:cubicBezTo>
                  <a:pt x="97" y="0"/>
                  <a:pt x="0" y="98"/>
                  <a:pt x="0" y="218"/>
                </a:cubicBezTo>
                <a:cubicBezTo>
                  <a:pt x="0" y="338"/>
                  <a:pt x="97" y="435"/>
                  <a:pt x="217" y="435"/>
                </a:cubicBezTo>
                <a:cubicBezTo>
                  <a:pt x="337" y="435"/>
                  <a:pt x="435" y="338"/>
                  <a:pt x="435" y="218"/>
                </a:cubicBezTo>
                <a:cubicBezTo>
                  <a:pt x="435" y="98"/>
                  <a:pt x="337" y="0"/>
                  <a:pt x="217" y="0"/>
                </a:cubicBezTo>
                <a:close/>
                <a:moveTo>
                  <a:pt x="217" y="326"/>
                </a:moveTo>
                <a:cubicBezTo>
                  <a:pt x="157" y="326"/>
                  <a:pt x="109" y="278"/>
                  <a:pt x="109" y="218"/>
                </a:cubicBezTo>
                <a:cubicBezTo>
                  <a:pt x="109" y="158"/>
                  <a:pt x="157" y="109"/>
                  <a:pt x="217" y="109"/>
                </a:cubicBezTo>
                <a:cubicBezTo>
                  <a:pt x="277" y="109"/>
                  <a:pt x="326" y="158"/>
                  <a:pt x="326" y="218"/>
                </a:cubicBezTo>
                <a:cubicBezTo>
                  <a:pt x="326" y="278"/>
                  <a:pt x="277" y="326"/>
                  <a:pt x="217" y="326"/>
                </a:cubicBezTo>
                <a:close/>
              </a:path>
            </a:pathLst>
          </a:custGeom>
          <a:solidFill>
            <a:srgbClr val="009999">
              <a:alpha val="100000"/>
            </a:srgbClr>
          </a:solidFill>
          <a:ln w="9525">
            <a:noFill/>
          </a:ln>
        </p:spPr>
        <p:txBody>
          <a:bodyPr/>
          <a:p>
            <a:endParaRPr lang="zh-CN" altLang="en-US"/>
          </a:p>
        </p:txBody>
      </p:sp>
      <p:sp>
        <p:nvSpPr>
          <p:cNvPr id="36902" name="TextBox 61"/>
          <p:cNvSpPr/>
          <p:nvPr/>
        </p:nvSpPr>
        <p:spPr>
          <a:xfrm>
            <a:off x="9567863" y="2578100"/>
            <a:ext cx="846137" cy="460375"/>
          </a:xfrm>
          <a:prstGeom prst="rect">
            <a:avLst/>
          </a:prstGeom>
          <a:noFill/>
          <a:ln w="9525">
            <a:noFill/>
          </a:ln>
        </p:spPr>
        <p:txBody>
          <a:bodyPr wrap="none">
            <a:spAutoFit/>
          </a:bodyPr>
          <a:p>
            <a:pPr algn="ctr"/>
            <a:r>
              <a:rPr lang="en-US" altLang="zh-CN" sz="2400" dirty="0">
                <a:solidFill>
                  <a:srgbClr val="262626"/>
                </a:solidFill>
                <a:latin typeface="Impact" panose="020B0806030902050204" pitchFamily="34" charset="0"/>
                <a:ea typeface="微软雅黑" panose="020B0503020204020204" pitchFamily="34" charset="-122"/>
                <a:sym typeface="Impact" panose="020B0806030902050204" pitchFamily="34" charset="0"/>
              </a:rPr>
              <a:t>100%</a:t>
            </a:r>
            <a:endParaRPr lang="zh-CN" altLang="en-US" sz="2400" dirty="0">
              <a:solidFill>
                <a:srgbClr val="262626"/>
              </a:solidFill>
              <a:latin typeface="Impact" panose="020B0806030902050204" pitchFamily="34" charset="0"/>
              <a:ea typeface="微软雅黑" panose="020B0503020204020204" pitchFamily="34" charset="-122"/>
              <a:sym typeface="Impact" panose="020B0806030902050204" pitchFamily="34" charset="0"/>
            </a:endParaRPr>
          </a:p>
        </p:txBody>
      </p:sp>
      <p:sp>
        <p:nvSpPr>
          <p:cNvPr id="36903" name="文本框 10"/>
          <p:cNvSpPr/>
          <p:nvPr/>
        </p:nvSpPr>
        <p:spPr>
          <a:xfrm>
            <a:off x="612775" y="5407025"/>
            <a:ext cx="11174413" cy="831850"/>
          </a:xfrm>
          <a:prstGeom prst="rect">
            <a:avLst/>
          </a:prstGeom>
          <a:noFill/>
          <a:ln w="9525">
            <a:noFill/>
          </a:ln>
        </p:spPr>
        <p:txBody>
          <a:bodyPr>
            <a:spAutoFit/>
          </a:bodyPr>
          <a:p>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点击输入内容点击输入内容点击输入内容点击输入内容点击输入内容点击输入内容点击输入内容点击输入内容点击输入内容</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点击输入内容点击输入内容点击输入内容点击输入内容点击输入内容点击输入内容点击输入内容点击输入内容点击输入内容</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点击输入内容点击输入内容点击输入内容点击输入内容点击输入内容点击输入内容点击输入内容点击输入内容点击输入内容</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904" name="TextBox 26"/>
          <p:cNvSpPr/>
          <p:nvPr/>
        </p:nvSpPr>
        <p:spPr>
          <a:xfrm>
            <a:off x="1182688" y="3903663"/>
            <a:ext cx="1722437" cy="461962"/>
          </a:xfrm>
          <a:prstGeom prst="rect">
            <a:avLst/>
          </a:prstGeom>
          <a:noFill/>
          <a:ln w="9525">
            <a:noFill/>
          </a:ln>
        </p:spPr>
        <p:txBody>
          <a:bodyPr wrap="none">
            <a:spAutoFit/>
          </a:bodyPr>
          <a:p>
            <a:pPr algn="ct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一季度目标</a:t>
            </a:r>
            <a:endPar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905" name="TextBox 27"/>
          <p:cNvSpPr/>
          <p:nvPr/>
        </p:nvSpPr>
        <p:spPr>
          <a:xfrm>
            <a:off x="3784600" y="3903663"/>
            <a:ext cx="1724025" cy="461962"/>
          </a:xfrm>
          <a:prstGeom prst="rect">
            <a:avLst/>
          </a:prstGeom>
          <a:noFill/>
          <a:ln w="9525">
            <a:noFill/>
          </a:ln>
        </p:spPr>
        <p:txBody>
          <a:bodyPr wrap="none">
            <a:spAutoFit/>
          </a:bodyPr>
          <a:p>
            <a:pPr algn="ct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二季度目标</a:t>
            </a:r>
            <a:endPar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906" name="TextBox 28"/>
          <p:cNvSpPr/>
          <p:nvPr/>
        </p:nvSpPr>
        <p:spPr>
          <a:xfrm>
            <a:off x="6296025" y="3903663"/>
            <a:ext cx="1722438" cy="461962"/>
          </a:xfrm>
          <a:prstGeom prst="rect">
            <a:avLst/>
          </a:prstGeom>
          <a:noFill/>
          <a:ln w="9525">
            <a:noFill/>
          </a:ln>
        </p:spPr>
        <p:txBody>
          <a:bodyPr wrap="none">
            <a:spAutoFit/>
          </a:bodyPr>
          <a:p>
            <a:pPr algn="ct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三季度目标</a:t>
            </a:r>
            <a:endPar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907" name="TextBox 29"/>
          <p:cNvSpPr/>
          <p:nvPr/>
        </p:nvSpPr>
        <p:spPr>
          <a:xfrm>
            <a:off x="9128125" y="3903663"/>
            <a:ext cx="1724025" cy="461962"/>
          </a:xfrm>
          <a:prstGeom prst="rect">
            <a:avLst/>
          </a:prstGeom>
          <a:noFill/>
          <a:ln w="9525">
            <a:noFill/>
          </a:ln>
        </p:spPr>
        <p:txBody>
          <a:bodyPr wrap="none">
            <a:spAutoFit/>
          </a:bodyPr>
          <a:p>
            <a:pPr algn="ct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四季度目标</a:t>
            </a:r>
            <a:endPar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组合 44"/>
          <p:cNvGrpSpPr/>
          <p:nvPr/>
        </p:nvGrpSpPr>
        <p:grpSpPr>
          <a:xfrm>
            <a:off x="698500" y="4911725"/>
            <a:ext cx="10872788" cy="495300"/>
            <a:chOff x="0" y="0"/>
            <a:chExt cx="10873208" cy="494764"/>
          </a:xfrm>
        </p:grpSpPr>
        <p:sp>
          <p:nvSpPr>
            <p:cNvPr id="48171" name="直接连接符 39"/>
            <p:cNvSpPr/>
            <p:nvPr/>
          </p:nvSpPr>
          <p:spPr>
            <a:xfrm>
              <a:off x="0" y="389657"/>
              <a:ext cx="10873208" cy="1"/>
            </a:xfrm>
            <a:prstGeom prst="line">
              <a:avLst/>
            </a:prstGeom>
            <a:ln w="38100" cap="flat" cmpd="sng">
              <a:solidFill>
                <a:srgbClr val="009999"/>
              </a:solidFill>
              <a:prstDash val="solid"/>
              <a:bevel/>
              <a:headEnd type="none" w="med" len="med"/>
              <a:tailEnd type="none" w="med" len="med"/>
            </a:ln>
          </p:spPr>
        </p:sp>
        <p:sp>
          <p:nvSpPr>
            <p:cNvPr id="48172" name="矩形 43"/>
            <p:cNvSpPr/>
            <p:nvPr/>
          </p:nvSpPr>
          <p:spPr>
            <a:xfrm>
              <a:off x="2207563" y="0"/>
              <a:ext cx="6222919" cy="494764"/>
            </a:xfrm>
            <a:prstGeom prst="rect">
              <a:avLst/>
            </a:prstGeom>
            <a:solidFill>
              <a:srgbClr val="009999"/>
            </a:solidFill>
            <a:ln w="25400" cap="flat" cmpd="sng">
              <a:solidFill>
                <a:srgbClr val="009999"/>
              </a:solidFill>
              <a:prstDash val="solid"/>
              <a:bevel/>
              <a:headEnd type="none" w="med" len="med"/>
              <a:tailEnd type="none" w="med" len="med"/>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grpSp>
      <p:sp>
        <p:nvSpPr>
          <p:cNvPr id="36911" name="TextBox 42"/>
          <p:cNvSpPr/>
          <p:nvPr/>
        </p:nvSpPr>
        <p:spPr>
          <a:xfrm>
            <a:off x="3794125" y="4911725"/>
            <a:ext cx="4186238" cy="461963"/>
          </a:xfrm>
          <a:prstGeom prst="rect">
            <a:avLst/>
          </a:prstGeom>
          <a:noFill/>
          <a:ln w="9525">
            <a:noFill/>
          </a:ln>
        </p:spPr>
        <p:txBody>
          <a:bodyPr wrap="none">
            <a:spAutoFit/>
          </a:bodyPr>
          <a:p>
            <a:pPr algn="ct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输入标题说明指标内容和建议</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889"/>
                                        </p:tgtEl>
                                        <p:attrNameLst>
                                          <p:attrName>style.visibility</p:attrName>
                                        </p:attrNameLst>
                                      </p:cBhvr>
                                      <p:to>
                                        <p:strVal val="visible"/>
                                      </p:to>
                                    </p:set>
                                    <p:anim calcmode="lin" valueType="num">
                                      <p:cBhvr>
                                        <p:cTn id="7" dur="500" fill="hold"/>
                                        <p:tgtEl>
                                          <p:spTgt spid="36889"/>
                                        </p:tgtEl>
                                        <p:attrNameLst>
                                          <p:attrName>ppt_x</p:attrName>
                                        </p:attrNameLst>
                                      </p:cBhvr>
                                      <p:tavLst>
                                        <p:tav tm="0">
                                          <p:val>
                                            <p:strVal val="0-#ppt_w/2"/>
                                          </p:val>
                                        </p:tav>
                                        <p:tav tm="100000">
                                          <p:val>
                                            <p:strVal val="#ppt_x"/>
                                          </p:val>
                                        </p:tav>
                                      </p:tavLst>
                                    </p:anim>
                                    <p:anim calcmode="lin" valueType="num">
                                      <p:cBhvr>
                                        <p:cTn id="8" dur="500" fill="hold"/>
                                        <p:tgtEl>
                                          <p:spTgt spid="3688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890"/>
                                        </p:tgtEl>
                                        <p:attrNameLst>
                                          <p:attrName>style.visibility</p:attrName>
                                        </p:attrNameLst>
                                      </p:cBhvr>
                                      <p:to>
                                        <p:strVal val="visible"/>
                                      </p:to>
                                    </p:set>
                                    <p:anim calcmode="lin" valueType="num">
                                      <p:cBhvr>
                                        <p:cTn id="11" dur="500" fill="hold"/>
                                        <p:tgtEl>
                                          <p:spTgt spid="36890"/>
                                        </p:tgtEl>
                                        <p:attrNameLst>
                                          <p:attrName>ppt_x</p:attrName>
                                        </p:attrNameLst>
                                      </p:cBhvr>
                                      <p:tavLst>
                                        <p:tav tm="0">
                                          <p:val>
                                            <p:strVal val="0-#ppt_w/2"/>
                                          </p:val>
                                        </p:tav>
                                        <p:tav tm="100000">
                                          <p:val>
                                            <p:strVal val="#ppt_x"/>
                                          </p:val>
                                        </p:tav>
                                      </p:tavLst>
                                    </p:anim>
                                    <p:anim calcmode="lin" valueType="num">
                                      <p:cBhvr>
                                        <p:cTn id="12" dur="500" fill="hold"/>
                                        <p:tgtEl>
                                          <p:spTgt spid="3689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6888"/>
                                        </p:tgtEl>
                                        <p:attrNameLst>
                                          <p:attrName>style.visibility</p:attrName>
                                        </p:attrNameLst>
                                      </p:cBhvr>
                                      <p:to>
                                        <p:strVal val="visible"/>
                                      </p:to>
                                    </p:set>
                                    <p:anim calcmode="lin" valueType="num">
                                      <p:cBhvr>
                                        <p:cTn id="17" dur="500" fill="hold"/>
                                        <p:tgtEl>
                                          <p:spTgt spid="3688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6888"/>
                                        </p:tgtEl>
                                        <p:attrNameLst>
                                          <p:attrName>ppt_y</p:attrName>
                                        </p:attrNameLst>
                                      </p:cBhvr>
                                      <p:tavLst>
                                        <p:tav tm="0">
                                          <p:val>
                                            <p:strVal val="#ppt_y"/>
                                          </p:val>
                                        </p:tav>
                                        <p:tav tm="100000">
                                          <p:val>
                                            <p:strVal val="#ppt_y"/>
                                          </p:val>
                                        </p:tav>
                                      </p:tavLst>
                                    </p:anim>
                                    <p:anim calcmode="lin" valueType="num">
                                      <p:cBhvr>
                                        <p:cTn id="19" dur="500" fill="hold"/>
                                        <p:tgtEl>
                                          <p:spTgt spid="3688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6888"/>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36888"/>
                                        </p:tgtEl>
                                      </p:cBhvr>
                                    </p:animEffect>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10000"/>
                                  </p:iterate>
                                  <p:childTnLst>
                                    <p:set>
                                      <p:cBhvr>
                                        <p:cTn id="25" dur="1" fill="hold">
                                          <p:stCondLst>
                                            <p:cond delay="0"/>
                                          </p:stCondLst>
                                        </p:cTn>
                                        <p:tgtEl>
                                          <p:spTgt spid="36904"/>
                                        </p:tgtEl>
                                        <p:attrNameLst>
                                          <p:attrName>style.visibility</p:attrName>
                                        </p:attrNameLst>
                                      </p:cBhvr>
                                      <p:to>
                                        <p:strVal val="visible"/>
                                      </p:to>
                                    </p:set>
                                    <p:anim calcmode="lin" valueType="num">
                                      <p:cBhvr>
                                        <p:cTn id="26" dur="1000" fill="hold"/>
                                        <p:tgtEl>
                                          <p:spTgt spid="36904"/>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36904"/>
                                        </p:tgtEl>
                                        <p:attrNameLst>
                                          <p:attrName>ppt_y</p:attrName>
                                        </p:attrNameLst>
                                      </p:cBhvr>
                                      <p:tavLst>
                                        <p:tav tm="0">
                                          <p:val>
                                            <p:strVal val="#ppt_y"/>
                                          </p:val>
                                        </p:tav>
                                        <p:tav tm="100000">
                                          <p:val>
                                            <p:strVal val="#ppt_y"/>
                                          </p:val>
                                        </p:tav>
                                      </p:tavLst>
                                    </p:anim>
                                    <p:anim calcmode="lin" valueType="num">
                                      <p:cBhvr>
                                        <p:cTn id="28" dur="1000" fill="hold"/>
                                        <p:tgtEl>
                                          <p:spTgt spid="36904"/>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36904"/>
                                        </p:tgtEl>
                                        <p:attrNameLst>
                                          <p:attrName>ppt_w</p:attrName>
                                        </p:attrNameLst>
                                      </p:cBhvr>
                                      <p:tavLst>
                                        <p:tav tm="0">
                                          <p:val>
                                            <p:strVal val="#ppt_w/10"/>
                                          </p:val>
                                        </p:tav>
                                        <p:tav tm="50000">
                                          <p:val>
                                            <p:strVal val="#ppt_w+.01"/>
                                          </p:val>
                                        </p:tav>
                                        <p:tav tm="100000">
                                          <p:val>
                                            <p:strVal val="#ppt_w"/>
                                          </p:val>
                                        </p:tav>
                                      </p:tavLst>
                                    </p:anim>
                                    <p:animEffect filter="fade">
                                      <p:cBhvr>
                                        <p:cTn id="30" dur="1000" tmFilter="0,0; .5, 1; 1, 1"/>
                                        <p:tgtEl>
                                          <p:spTgt spid="36904"/>
                                        </p:tgtEl>
                                      </p:cBhvr>
                                    </p:animEffect>
                                  </p:childTnLst>
                                </p:cTn>
                              </p:par>
                              <p:par>
                                <p:cTn id="31" presetID="41" presetClass="entr" presetSubtype="0" fill="hold" grpId="0" nodeType="withEffect">
                                  <p:stCondLst>
                                    <p:cond delay="0"/>
                                  </p:stCondLst>
                                  <p:iterate type="lt">
                                    <p:tmPct val="10000"/>
                                  </p:iterate>
                                  <p:childTnLst>
                                    <p:set>
                                      <p:cBhvr>
                                        <p:cTn id="32" dur="1" fill="hold">
                                          <p:stCondLst>
                                            <p:cond delay="0"/>
                                          </p:stCondLst>
                                        </p:cTn>
                                        <p:tgtEl>
                                          <p:spTgt spid="36905"/>
                                        </p:tgtEl>
                                        <p:attrNameLst>
                                          <p:attrName>style.visibility</p:attrName>
                                        </p:attrNameLst>
                                      </p:cBhvr>
                                      <p:to>
                                        <p:strVal val="visible"/>
                                      </p:to>
                                    </p:set>
                                    <p:anim calcmode="lin" valueType="num">
                                      <p:cBhvr>
                                        <p:cTn id="33" dur="1000" fill="hold"/>
                                        <p:tgtEl>
                                          <p:spTgt spid="36905"/>
                                        </p:tgtEl>
                                        <p:attrNameLst>
                                          <p:attrName>ppt_x</p:attrName>
                                        </p:attrNameLst>
                                      </p:cBhvr>
                                      <p:tavLst>
                                        <p:tav tm="0">
                                          <p:val>
                                            <p:strVal val="#ppt_x"/>
                                          </p:val>
                                        </p:tav>
                                        <p:tav tm="50000">
                                          <p:val>
                                            <p:strVal val="#ppt_x+.1"/>
                                          </p:val>
                                        </p:tav>
                                        <p:tav tm="100000">
                                          <p:val>
                                            <p:strVal val="#ppt_x"/>
                                          </p:val>
                                        </p:tav>
                                      </p:tavLst>
                                    </p:anim>
                                    <p:anim calcmode="lin" valueType="num">
                                      <p:cBhvr>
                                        <p:cTn id="34" dur="1000" fill="hold"/>
                                        <p:tgtEl>
                                          <p:spTgt spid="36905"/>
                                        </p:tgtEl>
                                        <p:attrNameLst>
                                          <p:attrName>ppt_y</p:attrName>
                                        </p:attrNameLst>
                                      </p:cBhvr>
                                      <p:tavLst>
                                        <p:tav tm="0">
                                          <p:val>
                                            <p:strVal val="#ppt_y"/>
                                          </p:val>
                                        </p:tav>
                                        <p:tav tm="100000">
                                          <p:val>
                                            <p:strVal val="#ppt_y"/>
                                          </p:val>
                                        </p:tav>
                                      </p:tavLst>
                                    </p:anim>
                                    <p:anim calcmode="lin" valueType="num">
                                      <p:cBhvr>
                                        <p:cTn id="35" dur="1000" fill="hold"/>
                                        <p:tgtEl>
                                          <p:spTgt spid="36905"/>
                                        </p:tgtEl>
                                        <p:attrNameLst>
                                          <p:attrName>ppt_h</p:attrName>
                                        </p:attrNameLst>
                                      </p:cBhvr>
                                      <p:tavLst>
                                        <p:tav tm="0">
                                          <p:val>
                                            <p:strVal val="#ppt_h/10"/>
                                          </p:val>
                                        </p:tav>
                                        <p:tav tm="50000">
                                          <p:val>
                                            <p:strVal val="#ppt_h+.01"/>
                                          </p:val>
                                        </p:tav>
                                        <p:tav tm="100000">
                                          <p:val>
                                            <p:strVal val="#ppt_h"/>
                                          </p:val>
                                        </p:tav>
                                      </p:tavLst>
                                    </p:anim>
                                    <p:anim calcmode="lin" valueType="num">
                                      <p:cBhvr>
                                        <p:cTn id="36" dur="1000" fill="hold"/>
                                        <p:tgtEl>
                                          <p:spTgt spid="36905"/>
                                        </p:tgtEl>
                                        <p:attrNameLst>
                                          <p:attrName>ppt_w</p:attrName>
                                        </p:attrNameLst>
                                      </p:cBhvr>
                                      <p:tavLst>
                                        <p:tav tm="0">
                                          <p:val>
                                            <p:strVal val="#ppt_w/10"/>
                                          </p:val>
                                        </p:tav>
                                        <p:tav tm="50000">
                                          <p:val>
                                            <p:strVal val="#ppt_w+.01"/>
                                          </p:val>
                                        </p:tav>
                                        <p:tav tm="100000">
                                          <p:val>
                                            <p:strVal val="#ppt_w"/>
                                          </p:val>
                                        </p:tav>
                                      </p:tavLst>
                                    </p:anim>
                                    <p:animEffect filter="fade">
                                      <p:cBhvr>
                                        <p:cTn id="37" dur="1000" tmFilter="0,0; .5, 1; 1, 1"/>
                                        <p:tgtEl>
                                          <p:spTgt spid="36905"/>
                                        </p:tgtEl>
                                      </p:cBhvr>
                                    </p:animEffect>
                                  </p:childTnLst>
                                </p:cTn>
                              </p:par>
                              <p:par>
                                <p:cTn id="38" presetID="41" presetClass="entr" presetSubtype="0" fill="hold" grpId="0" nodeType="withEffect">
                                  <p:stCondLst>
                                    <p:cond delay="0"/>
                                  </p:stCondLst>
                                  <p:iterate type="lt">
                                    <p:tmPct val="10000"/>
                                  </p:iterate>
                                  <p:childTnLst>
                                    <p:set>
                                      <p:cBhvr>
                                        <p:cTn id="39" dur="1" fill="hold">
                                          <p:stCondLst>
                                            <p:cond delay="0"/>
                                          </p:stCondLst>
                                        </p:cTn>
                                        <p:tgtEl>
                                          <p:spTgt spid="36906"/>
                                        </p:tgtEl>
                                        <p:attrNameLst>
                                          <p:attrName>style.visibility</p:attrName>
                                        </p:attrNameLst>
                                      </p:cBhvr>
                                      <p:to>
                                        <p:strVal val="visible"/>
                                      </p:to>
                                    </p:set>
                                    <p:anim calcmode="lin" valueType="num">
                                      <p:cBhvr>
                                        <p:cTn id="40" dur="1000" fill="hold"/>
                                        <p:tgtEl>
                                          <p:spTgt spid="36906"/>
                                        </p:tgtEl>
                                        <p:attrNameLst>
                                          <p:attrName>ppt_x</p:attrName>
                                        </p:attrNameLst>
                                      </p:cBhvr>
                                      <p:tavLst>
                                        <p:tav tm="0">
                                          <p:val>
                                            <p:strVal val="#ppt_x"/>
                                          </p:val>
                                        </p:tav>
                                        <p:tav tm="50000">
                                          <p:val>
                                            <p:strVal val="#ppt_x+.1"/>
                                          </p:val>
                                        </p:tav>
                                        <p:tav tm="100000">
                                          <p:val>
                                            <p:strVal val="#ppt_x"/>
                                          </p:val>
                                        </p:tav>
                                      </p:tavLst>
                                    </p:anim>
                                    <p:anim calcmode="lin" valueType="num">
                                      <p:cBhvr>
                                        <p:cTn id="41" dur="1000" fill="hold"/>
                                        <p:tgtEl>
                                          <p:spTgt spid="36906"/>
                                        </p:tgtEl>
                                        <p:attrNameLst>
                                          <p:attrName>ppt_y</p:attrName>
                                        </p:attrNameLst>
                                      </p:cBhvr>
                                      <p:tavLst>
                                        <p:tav tm="0">
                                          <p:val>
                                            <p:strVal val="#ppt_y"/>
                                          </p:val>
                                        </p:tav>
                                        <p:tav tm="100000">
                                          <p:val>
                                            <p:strVal val="#ppt_y"/>
                                          </p:val>
                                        </p:tav>
                                      </p:tavLst>
                                    </p:anim>
                                    <p:anim calcmode="lin" valueType="num">
                                      <p:cBhvr>
                                        <p:cTn id="42" dur="1000" fill="hold"/>
                                        <p:tgtEl>
                                          <p:spTgt spid="36906"/>
                                        </p:tgtEl>
                                        <p:attrNameLst>
                                          <p:attrName>ppt_h</p:attrName>
                                        </p:attrNameLst>
                                      </p:cBhvr>
                                      <p:tavLst>
                                        <p:tav tm="0">
                                          <p:val>
                                            <p:strVal val="#ppt_h/10"/>
                                          </p:val>
                                        </p:tav>
                                        <p:tav tm="50000">
                                          <p:val>
                                            <p:strVal val="#ppt_h+.01"/>
                                          </p:val>
                                        </p:tav>
                                        <p:tav tm="100000">
                                          <p:val>
                                            <p:strVal val="#ppt_h"/>
                                          </p:val>
                                        </p:tav>
                                      </p:tavLst>
                                    </p:anim>
                                    <p:anim calcmode="lin" valueType="num">
                                      <p:cBhvr>
                                        <p:cTn id="43" dur="1000" fill="hold"/>
                                        <p:tgtEl>
                                          <p:spTgt spid="36906"/>
                                        </p:tgtEl>
                                        <p:attrNameLst>
                                          <p:attrName>ppt_w</p:attrName>
                                        </p:attrNameLst>
                                      </p:cBhvr>
                                      <p:tavLst>
                                        <p:tav tm="0">
                                          <p:val>
                                            <p:strVal val="#ppt_w/10"/>
                                          </p:val>
                                        </p:tav>
                                        <p:tav tm="50000">
                                          <p:val>
                                            <p:strVal val="#ppt_w+.01"/>
                                          </p:val>
                                        </p:tav>
                                        <p:tav tm="100000">
                                          <p:val>
                                            <p:strVal val="#ppt_w"/>
                                          </p:val>
                                        </p:tav>
                                      </p:tavLst>
                                    </p:anim>
                                    <p:animEffect filter="fade">
                                      <p:cBhvr>
                                        <p:cTn id="44" dur="1000" tmFilter="0,0; .5, 1; 1, 1"/>
                                        <p:tgtEl>
                                          <p:spTgt spid="36906"/>
                                        </p:tgtEl>
                                      </p:cBhvr>
                                    </p:animEffect>
                                  </p:childTnLst>
                                </p:cTn>
                              </p:par>
                              <p:par>
                                <p:cTn id="45" presetID="41" presetClass="entr" presetSubtype="0" fill="hold" grpId="0" nodeType="withEffect">
                                  <p:stCondLst>
                                    <p:cond delay="0"/>
                                  </p:stCondLst>
                                  <p:iterate type="lt">
                                    <p:tmPct val="10000"/>
                                  </p:iterate>
                                  <p:childTnLst>
                                    <p:set>
                                      <p:cBhvr>
                                        <p:cTn id="46" dur="1" fill="hold">
                                          <p:stCondLst>
                                            <p:cond delay="0"/>
                                          </p:stCondLst>
                                        </p:cTn>
                                        <p:tgtEl>
                                          <p:spTgt spid="36907"/>
                                        </p:tgtEl>
                                        <p:attrNameLst>
                                          <p:attrName>style.visibility</p:attrName>
                                        </p:attrNameLst>
                                      </p:cBhvr>
                                      <p:to>
                                        <p:strVal val="visible"/>
                                      </p:to>
                                    </p:set>
                                    <p:anim calcmode="lin" valueType="num">
                                      <p:cBhvr>
                                        <p:cTn id="47" dur="1000" fill="hold"/>
                                        <p:tgtEl>
                                          <p:spTgt spid="36907"/>
                                        </p:tgtEl>
                                        <p:attrNameLst>
                                          <p:attrName>ppt_x</p:attrName>
                                        </p:attrNameLst>
                                      </p:cBhvr>
                                      <p:tavLst>
                                        <p:tav tm="0">
                                          <p:val>
                                            <p:strVal val="#ppt_x"/>
                                          </p:val>
                                        </p:tav>
                                        <p:tav tm="50000">
                                          <p:val>
                                            <p:strVal val="#ppt_x+.1"/>
                                          </p:val>
                                        </p:tav>
                                        <p:tav tm="100000">
                                          <p:val>
                                            <p:strVal val="#ppt_x"/>
                                          </p:val>
                                        </p:tav>
                                      </p:tavLst>
                                    </p:anim>
                                    <p:anim calcmode="lin" valueType="num">
                                      <p:cBhvr>
                                        <p:cTn id="48" dur="1000" fill="hold"/>
                                        <p:tgtEl>
                                          <p:spTgt spid="36907"/>
                                        </p:tgtEl>
                                        <p:attrNameLst>
                                          <p:attrName>ppt_y</p:attrName>
                                        </p:attrNameLst>
                                      </p:cBhvr>
                                      <p:tavLst>
                                        <p:tav tm="0">
                                          <p:val>
                                            <p:strVal val="#ppt_y"/>
                                          </p:val>
                                        </p:tav>
                                        <p:tav tm="100000">
                                          <p:val>
                                            <p:strVal val="#ppt_y"/>
                                          </p:val>
                                        </p:tav>
                                      </p:tavLst>
                                    </p:anim>
                                    <p:anim calcmode="lin" valueType="num">
                                      <p:cBhvr>
                                        <p:cTn id="49" dur="1000" fill="hold"/>
                                        <p:tgtEl>
                                          <p:spTgt spid="36907"/>
                                        </p:tgtEl>
                                        <p:attrNameLst>
                                          <p:attrName>ppt_h</p:attrName>
                                        </p:attrNameLst>
                                      </p:cBhvr>
                                      <p:tavLst>
                                        <p:tav tm="0">
                                          <p:val>
                                            <p:strVal val="#ppt_h/10"/>
                                          </p:val>
                                        </p:tav>
                                        <p:tav tm="50000">
                                          <p:val>
                                            <p:strVal val="#ppt_h+.01"/>
                                          </p:val>
                                        </p:tav>
                                        <p:tav tm="100000">
                                          <p:val>
                                            <p:strVal val="#ppt_h"/>
                                          </p:val>
                                        </p:tav>
                                      </p:tavLst>
                                    </p:anim>
                                    <p:anim calcmode="lin" valueType="num">
                                      <p:cBhvr>
                                        <p:cTn id="50" dur="1000" fill="hold"/>
                                        <p:tgtEl>
                                          <p:spTgt spid="36907"/>
                                        </p:tgtEl>
                                        <p:attrNameLst>
                                          <p:attrName>ppt_w</p:attrName>
                                        </p:attrNameLst>
                                      </p:cBhvr>
                                      <p:tavLst>
                                        <p:tav tm="0">
                                          <p:val>
                                            <p:strVal val="#ppt_w/10"/>
                                          </p:val>
                                        </p:tav>
                                        <p:tav tm="50000">
                                          <p:val>
                                            <p:strVal val="#ppt_w+.01"/>
                                          </p:val>
                                        </p:tav>
                                        <p:tav tm="100000">
                                          <p:val>
                                            <p:strVal val="#ppt_w"/>
                                          </p:val>
                                        </p:tav>
                                      </p:tavLst>
                                    </p:anim>
                                    <p:animEffect filter="fade">
                                      <p:cBhvr>
                                        <p:cTn id="51" dur="1000" tmFilter="0,0; .5, 1; 1, 1"/>
                                        <p:tgtEl>
                                          <p:spTgt spid="369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891"/>
                                        </p:tgtEl>
                                        <p:attrNameLst>
                                          <p:attrName>style.visibility</p:attrName>
                                        </p:attrNameLst>
                                      </p:cBhvr>
                                      <p:to>
                                        <p:strVal val="visible"/>
                                      </p:to>
                                    </p:set>
                                    <p:anim calcmode="lin" valueType="num">
                                      <p:cBhvr>
                                        <p:cTn id="56" dur="500" fill="hold"/>
                                        <p:tgtEl>
                                          <p:spTgt spid="36891"/>
                                        </p:tgtEl>
                                        <p:attrNameLst>
                                          <p:attrName>ppt_w</p:attrName>
                                        </p:attrNameLst>
                                      </p:cBhvr>
                                      <p:tavLst>
                                        <p:tav tm="0">
                                          <p:val>
                                            <p:fltVal val="0.000000"/>
                                          </p:val>
                                        </p:tav>
                                        <p:tav tm="100000">
                                          <p:val>
                                            <p:strVal val="#ppt_w"/>
                                          </p:val>
                                        </p:tav>
                                      </p:tavLst>
                                    </p:anim>
                                    <p:anim calcmode="lin" valueType="num">
                                      <p:cBhvr>
                                        <p:cTn id="57" dur="500" fill="hold"/>
                                        <p:tgtEl>
                                          <p:spTgt spid="36891"/>
                                        </p:tgtEl>
                                        <p:attrNameLst>
                                          <p:attrName>ppt_h</p:attrName>
                                        </p:attrNameLst>
                                      </p:cBhvr>
                                      <p:tavLst>
                                        <p:tav tm="0">
                                          <p:val>
                                            <p:fltVal val="0.000000"/>
                                          </p:val>
                                        </p:tav>
                                        <p:tav tm="100000">
                                          <p:val>
                                            <p:strVal val="#ppt_h"/>
                                          </p:val>
                                        </p:tav>
                                      </p:tavLst>
                                    </p:anim>
                                    <p:animEffect filter="fade">
                                      <p:cBhvr>
                                        <p:cTn id="58" dur="500"/>
                                        <p:tgtEl>
                                          <p:spTgt spid="36891"/>
                                        </p:tgtEl>
                                      </p:cBhvr>
                                    </p:animEffect>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nodeType="clickEffect">
                                  <p:stCondLst>
                                    <p:cond delay="0"/>
                                  </p:stCondLst>
                                  <p:childTnLst>
                                    <p:set>
                                      <p:cBhvr>
                                        <p:cTn id="62" dur="1" fill="hold">
                                          <p:stCondLst>
                                            <p:cond delay="0"/>
                                          </p:stCondLst>
                                        </p:cTn>
                                        <p:tgtEl>
                                          <p:spTgt spid="36892"/>
                                        </p:tgtEl>
                                        <p:attrNameLst>
                                          <p:attrName>style.visibility</p:attrName>
                                        </p:attrNameLst>
                                      </p:cBhvr>
                                      <p:to>
                                        <p:strVal val="visible"/>
                                      </p:to>
                                    </p:set>
                                    <p:animEffect filter="wipe(down)">
                                      <p:cBhvr>
                                        <p:cTn id="63" dur="580">
                                          <p:stCondLst>
                                            <p:cond delay="0"/>
                                          </p:stCondLst>
                                        </p:cTn>
                                        <p:tgtEl>
                                          <p:spTgt spid="36892"/>
                                        </p:tgtEl>
                                      </p:cBhvr>
                                    </p:animEffect>
                                    <p:anim calcmode="lin" valueType="num">
                                      <p:cBhvr>
                                        <p:cTn id="64" dur="1822" tmFilter="0,0; 0.14,0.36; 0.43,0.73; 0.71,0.91; 1.0,1.0">
                                          <p:stCondLst>
                                            <p:cond delay="0"/>
                                          </p:stCondLst>
                                        </p:cTn>
                                        <p:tgtEl>
                                          <p:spTgt spid="36892"/>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6892"/>
                                        </p:tgtEl>
                                        <p:attrNameLst>
                                          <p:attrName>ppt_y</p:attrName>
                                        </p:attrNameLst>
                                      </p:cBhvr>
                                      <p:tavLst>
                                        <p:tav tm="0" fmla="#ppt_y-sin(pi*$)/3">
                                          <p:val>
                                            <p:fltVal val="0.500000"/>
                                          </p:val>
                                        </p:tav>
                                        <p:tav tm="100000">
                                          <p:val>
                                            <p:fltVal val="1.000000"/>
                                          </p:val>
                                        </p:tav>
                                      </p:tavLst>
                                    </p:anim>
                                    <p:anim calcmode="lin" valueType="num">
                                      <p:cBhvr>
                                        <p:cTn id="66" dur="664" tmFilter="0, 0; 0.125,0.2665; 0.25,0.4; 0.375,0.465; 0.5,0.5;  0.625,0.535; 0.75,0.6; 0.875,0.7335; 1,1">
                                          <p:stCondLst>
                                            <p:cond delay="664"/>
                                          </p:stCondLst>
                                        </p:cTn>
                                        <p:tgtEl>
                                          <p:spTgt spid="36892"/>
                                        </p:tgtEl>
                                        <p:attrNameLst>
                                          <p:attrName>ppt_y</p:attrName>
                                        </p:attrNameLst>
                                      </p:cBhvr>
                                      <p:tavLst>
                                        <p:tav tm="0" fmla="#ppt_y-sin(pi*$)/9">
                                          <p:val>
                                            <p:fltVal val="0.000000"/>
                                          </p:val>
                                        </p:tav>
                                        <p:tav tm="100000">
                                          <p:val>
                                            <p:fltVal val="1.000000"/>
                                          </p:val>
                                        </p:tav>
                                      </p:tavLst>
                                    </p:anim>
                                    <p:anim calcmode="lin" valueType="num">
                                      <p:cBhvr>
                                        <p:cTn id="67" dur="332" tmFilter="0, 0; 0.125,0.2665; 0.25,0.4; 0.375,0.465; 0.5,0.5;  0.625,0.535; 0.75,0.6; 0.875,0.7335; 1,1">
                                          <p:stCondLst>
                                            <p:cond delay="1324"/>
                                          </p:stCondLst>
                                        </p:cTn>
                                        <p:tgtEl>
                                          <p:spTgt spid="36892"/>
                                        </p:tgtEl>
                                        <p:attrNameLst>
                                          <p:attrName>ppt_y</p:attrName>
                                        </p:attrNameLst>
                                      </p:cBhvr>
                                      <p:tavLst>
                                        <p:tav tm="0" fmla="#ppt_y-sin(pi*$)/27">
                                          <p:val>
                                            <p:fltVal val="0.000000"/>
                                          </p:val>
                                        </p:tav>
                                        <p:tav tm="100000">
                                          <p:val>
                                            <p:fltVal val="1.000000"/>
                                          </p:val>
                                        </p:tav>
                                      </p:tavLst>
                                    </p:anim>
                                    <p:anim calcmode="lin" valueType="num">
                                      <p:cBhvr>
                                        <p:cTn id="68" dur="164" tmFilter="0, 0; 0.125,0.2665; 0.25,0.4; 0.375,0.465; 0.5,0.5;  0.625,0.535; 0.75,0.6; 0.875,0.7335; 1,1">
                                          <p:stCondLst>
                                            <p:cond delay="1656"/>
                                          </p:stCondLst>
                                        </p:cTn>
                                        <p:tgtEl>
                                          <p:spTgt spid="36892"/>
                                        </p:tgtEl>
                                        <p:attrNameLst>
                                          <p:attrName>ppt_y</p:attrName>
                                        </p:attrNameLst>
                                      </p:cBhvr>
                                      <p:tavLst>
                                        <p:tav tm="0" fmla="#ppt_y-sin(pi*$)/81">
                                          <p:val>
                                            <p:fltVal val="0.000000"/>
                                          </p:val>
                                        </p:tav>
                                        <p:tav tm="100000">
                                          <p:val>
                                            <p:fltVal val="1.000000"/>
                                          </p:val>
                                        </p:tav>
                                      </p:tavLst>
                                    </p:anim>
                                    <p:animScale>
                                      <p:cBhvr>
                                        <p:cTn id="69" dur="26">
                                          <p:stCondLst>
                                            <p:cond delay="650"/>
                                          </p:stCondLst>
                                        </p:cTn>
                                        <p:tgtEl>
                                          <p:spTgt spid="36892"/>
                                        </p:tgtEl>
                                      </p:cBhvr>
                                      <p:to x="100000" y="60000"/>
                                    </p:animScale>
                                    <p:animScale>
                                      <p:cBhvr>
                                        <p:cTn id="70" dur="166" decel="50000">
                                          <p:stCondLst>
                                            <p:cond delay="676"/>
                                          </p:stCondLst>
                                        </p:cTn>
                                        <p:tgtEl>
                                          <p:spTgt spid="36892"/>
                                        </p:tgtEl>
                                      </p:cBhvr>
                                      <p:to x="100000" y="100000"/>
                                    </p:animScale>
                                    <p:animScale>
                                      <p:cBhvr>
                                        <p:cTn id="71" dur="26">
                                          <p:stCondLst>
                                            <p:cond delay="1312"/>
                                          </p:stCondLst>
                                        </p:cTn>
                                        <p:tgtEl>
                                          <p:spTgt spid="36892"/>
                                        </p:tgtEl>
                                      </p:cBhvr>
                                      <p:to x="100000" y="80000"/>
                                    </p:animScale>
                                    <p:animScale>
                                      <p:cBhvr>
                                        <p:cTn id="72" dur="166" decel="50000">
                                          <p:stCondLst>
                                            <p:cond delay="1338"/>
                                          </p:stCondLst>
                                        </p:cTn>
                                        <p:tgtEl>
                                          <p:spTgt spid="36892"/>
                                        </p:tgtEl>
                                      </p:cBhvr>
                                      <p:to x="100000" y="100000"/>
                                    </p:animScale>
                                    <p:animScale>
                                      <p:cBhvr>
                                        <p:cTn id="73" dur="26">
                                          <p:stCondLst>
                                            <p:cond delay="1642"/>
                                          </p:stCondLst>
                                        </p:cTn>
                                        <p:tgtEl>
                                          <p:spTgt spid="36892"/>
                                        </p:tgtEl>
                                      </p:cBhvr>
                                      <p:to x="100000" y="90000"/>
                                    </p:animScale>
                                    <p:animScale>
                                      <p:cBhvr>
                                        <p:cTn id="74" dur="166" decel="50000">
                                          <p:stCondLst>
                                            <p:cond delay="1668"/>
                                          </p:stCondLst>
                                        </p:cTn>
                                        <p:tgtEl>
                                          <p:spTgt spid="36892"/>
                                        </p:tgtEl>
                                      </p:cBhvr>
                                      <p:to x="100000" y="100000"/>
                                    </p:animScale>
                                    <p:animScale>
                                      <p:cBhvr>
                                        <p:cTn id="75" dur="26">
                                          <p:stCondLst>
                                            <p:cond delay="1808"/>
                                          </p:stCondLst>
                                        </p:cTn>
                                        <p:tgtEl>
                                          <p:spTgt spid="36892"/>
                                        </p:tgtEl>
                                      </p:cBhvr>
                                      <p:to x="100000" y="95000"/>
                                    </p:animScale>
                                    <p:animScale>
                                      <p:cBhvr>
                                        <p:cTn id="76" dur="166" decel="50000">
                                          <p:stCondLst>
                                            <p:cond delay="1834"/>
                                          </p:stCondLst>
                                        </p:cTn>
                                        <p:tgtEl>
                                          <p:spTgt spid="36892"/>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6893"/>
                                        </p:tgtEl>
                                        <p:attrNameLst>
                                          <p:attrName>style.visibility</p:attrName>
                                        </p:attrNameLst>
                                      </p:cBhvr>
                                      <p:to>
                                        <p:strVal val="visible"/>
                                      </p:to>
                                    </p:set>
                                    <p:anim calcmode="lin" valueType="num">
                                      <p:cBhvr>
                                        <p:cTn id="81" dur="500" fill="hold"/>
                                        <p:tgtEl>
                                          <p:spTgt spid="36893"/>
                                        </p:tgtEl>
                                        <p:attrNameLst>
                                          <p:attrName>ppt_w</p:attrName>
                                        </p:attrNameLst>
                                      </p:cBhvr>
                                      <p:tavLst>
                                        <p:tav tm="0">
                                          <p:val>
                                            <p:fltVal val="0.000000"/>
                                          </p:val>
                                        </p:tav>
                                        <p:tav tm="100000">
                                          <p:val>
                                            <p:strVal val="#ppt_w"/>
                                          </p:val>
                                        </p:tav>
                                      </p:tavLst>
                                    </p:anim>
                                    <p:anim calcmode="lin" valueType="num">
                                      <p:cBhvr>
                                        <p:cTn id="82" dur="500" fill="hold"/>
                                        <p:tgtEl>
                                          <p:spTgt spid="36893"/>
                                        </p:tgtEl>
                                        <p:attrNameLst>
                                          <p:attrName>ppt_h</p:attrName>
                                        </p:attrNameLst>
                                      </p:cBhvr>
                                      <p:tavLst>
                                        <p:tav tm="0">
                                          <p:val>
                                            <p:fltVal val="0.000000"/>
                                          </p:val>
                                        </p:tav>
                                        <p:tav tm="100000">
                                          <p:val>
                                            <p:strVal val="#ppt_h"/>
                                          </p:val>
                                        </p:tav>
                                      </p:tavLst>
                                    </p:anim>
                                    <p:animEffect filter="fade">
                                      <p:cBhvr>
                                        <p:cTn id="83" dur="500"/>
                                        <p:tgtEl>
                                          <p:spTgt spid="3689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6894"/>
                                        </p:tgtEl>
                                        <p:attrNameLst>
                                          <p:attrName>style.visibility</p:attrName>
                                        </p:attrNameLst>
                                      </p:cBhvr>
                                      <p:to>
                                        <p:strVal val="visible"/>
                                      </p:to>
                                    </p:set>
                                    <p:anim calcmode="lin" valueType="num">
                                      <p:cBhvr>
                                        <p:cTn id="88" dur="500" fill="hold"/>
                                        <p:tgtEl>
                                          <p:spTgt spid="36894"/>
                                        </p:tgtEl>
                                        <p:attrNameLst>
                                          <p:attrName>ppt_w</p:attrName>
                                        </p:attrNameLst>
                                      </p:cBhvr>
                                      <p:tavLst>
                                        <p:tav tm="0">
                                          <p:val>
                                            <p:fltVal val="0.000000"/>
                                          </p:val>
                                        </p:tav>
                                        <p:tav tm="100000">
                                          <p:val>
                                            <p:strVal val="#ppt_w"/>
                                          </p:val>
                                        </p:tav>
                                      </p:tavLst>
                                    </p:anim>
                                    <p:anim calcmode="lin" valueType="num">
                                      <p:cBhvr>
                                        <p:cTn id="89" dur="500" fill="hold"/>
                                        <p:tgtEl>
                                          <p:spTgt spid="36894"/>
                                        </p:tgtEl>
                                        <p:attrNameLst>
                                          <p:attrName>ppt_h</p:attrName>
                                        </p:attrNameLst>
                                      </p:cBhvr>
                                      <p:tavLst>
                                        <p:tav tm="0">
                                          <p:val>
                                            <p:fltVal val="0.000000"/>
                                          </p:val>
                                        </p:tav>
                                        <p:tav tm="100000">
                                          <p:val>
                                            <p:strVal val="#ppt_h"/>
                                          </p:val>
                                        </p:tav>
                                      </p:tavLst>
                                    </p:anim>
                                    <p:animEffect filter="fade">
                                      <p:cBhvr>
                                        <p:cTn id="90" dur="500"/>
                                        <p:tgtEl>
                                          <p:spTgt spid="36894"/>
                                        </p:tgtEl>
                                      </p:cBhvr>
                                    </p:animEffect>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nodeType="clickEffect">
                                  <p:stCondLst>
                                    <p:cond delay="0"/>
                                  </p:stCondLst>
                                  <p:childTnLst>
                                    <p:set>
                                      <p:cBhvr>
                                        <p:cTn id="94" dur="1" fill="hold">
                                          <p:stCondLst>
                                            <p:cond delay="0"/>
                                          </p:stCondLst>
                                        </p:cTn>
                                        <p:tgtEl>
                                          <p:spTgt spid="36895"/>
                                        </p:tgtEl>
                                        <p:attrNameLst>
                                          <p:attrName>style.visibility</p:attrName>
                                        </p:attrNameLst>
                                      </p:cBhvr>
                                      <p:to>
                                        <p:strVal val="visible"/>
                                      </p:to>
                                    </p:set>
                                    <p:animEffect filter="wipe(down)">
                                      <p:cBhvr>
                                        <p:cTn id="95" dur="580">
                                          <p:stCondLst>
                                            <p:cond delay="0"/>
                                          </p:stCondLst>
                                        </p:cTn>
                                        <p:tgtEl>
                                          <p:spTgt spid="36895"/>
                                        </p:tgtEl>
                                      </p:cBhvr>
                                    </p:animEffect>
                                    <p:anim calcmode="lin" valueType="num">
                                      <p:cBhvr>
                                        <p:cTn id="96" dur="1822" tmFilter="0,0; 0.14,0.36; 0.43,0.73; 0.71,0.91; 1.0,1.0">
                                          <p:stCondLst>
                                            <p:cond delay="0"/>
                                          </p:stCondLst>
                                        </p:cTn>
                                        <p:tgtEl>
                                          <p:spTgt spid="36895"/>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36895"/>
                                        </p:tgtEl>
                                        <p:attrNameLst>
                                          <p:attrName>ppt_y</p:attrName>
                                        </p:attrNameLst>
                                      </p:cBhvr>
                                      <p:tavLst>
                                        <p:tav tm="0" fmla="#ppt_y-sin(pi*$)/3">
                                          <p:val>
                                            <p:fltVal val="0.500000"/>
                                          </p:val>
                                        </p:tav>
                                        <p:tav tm="100000">
                                          <p:val>
                                            <p:fltVal val="1.000000"/>
                                          </p:val>
                                        </p:tav>
                                      </p:tavLst>
                                    </p:anim>
                                    <p:anim calcmode="lin" valueType="num">
                                      <p:cBhvr>
                                        <p:cTn id="98" dur="664" tmFilter="0, 0; 0.125,0.2665; 0.25,0.4; 0.375,0.465; 0.5,0.5;  0.625,0.535; 0.75,0.6; 0.875,0.7335; 1,1">
                                          <p:stCondLst>
                                            <p:cond delay="664"/>
                                          </p:stCondLst>
                                        </p:cTn>
                                        <p:tgtEl>
                                          <p:spTgt spid="36895"/>
                                        </p:tgtEl>
                                        <p:attrNameLst>
                                          <p:attrName>ppt_y</p:attrName>
                                        </p:attrNameLst>
                                      </p:cBhvr>
                                      <p:tavLst>
                                        <p:tav tm="0" fmla="#ppt_y-sin(pi*$)/9">
                                          <p:val>
                                            <p:fltVal val="0.000000"/>
                                          </p:val>
                                        </p:tav>
                                        <p:tav tm="100000">
                                          <p:val>
                                            <p:fltVal val="1.000000"/>
                                          </p:val>
                                        </p:tav>
                                      </p:tavLst>
                                    </p:anim>
                                    <p:anim calcmode="lin" valueType="num">
                                      <p:cBhvr>
                                        <p:cTn id="99" dur="332" tmFilter="0, 0; 0.125,0.2665; 0.25,0.4; 0.375,0.465; 0.5,0.5;  0.625,0.535; 0.75,0.6; 0.875,0.7335; 1,1">
                                          <p:stCondLst>
                                            <p:cond delay="1324"/>
                                          </p:stCondLst>
                                        </p:cTn>
                                        <p:tgtEl>
                                          <p:spTgt spid="36895"/>
                                        </p:tgtEl>
                                        <p:attrNameLst>
                                          <p:attrName>ppt_y</p:attrName>
                                        </p:attrNameLst>
                                      </p:cBhvr>
                                      <p:tavLst>
                                        <p:tav tm="0" fmla="#ppt_y-sin(pi*$)/27">
                                          <p:val>
                                            <p:fltVal val="0.000000"/>
                                          </p:val>
                                        </p:tav>
                                        <p:tav tm="100000">
                                          <p:val>
                                            <p:fltVal val="1.000000"/>
                                          </p:val>
                                        </p:tav>
                                      </p:tavLst>
                                    </p:anim>
                                    <p:anim calcmode="lin" valueType="num">
                                      <p:cBhvr>
                                        <p:cTn id="100" dur="164" tmFilter="0, 0; 0.125,0.2665; 0.25,0.4; 0.375,0.465; 0.5,0.5;  0.625,0.535; 0.75,0.6; 0.875,0.7335; 1,1">
                                          <p:stCondLst>
                                            <p:cond delay="1656"/>
                                          </p:stCondLst>
                                        </p:cTn>
                                        <p:tgtEl>
                                          <p:spTgt spid="36895"/>
                                        </p:tgtEl>
                                        <p:attrNameLst>
                                          <p:attrName>ppt_y</p:attrName>
                                        </p:attrNameLst>
                                      </p:cBhvr>
                                      <p:tavLst>
                                        <p:tav tm="0" fmla="#ppt_y-sin(pi*$)/81">
                                          <p:val>
                                            <p:fltVal val="0.000000"/>
                                          </p:val>
                                        </p:tav>
                                        <p:tav tm="100000">
                                          <p:val>
                                            <p:fltVal val="1.000000"/>
                                          </p:val>
                                        </p:tav>
                                      </p:tavLst>
                                    </p:anim>
                                    <p:animScale>
                                      <p:cBhvr>
                                        <p:cTn id="101" dur="26">
                                          <p:stCondLst>
                                            <p:cond delay="650"/>
                                          </p:stCondLst>
                                        </p:cTn>
                                        <p:tgtEl>
                                          <p:spTgt spid="36895"/>
                                        </p:tgtEl>
                                      </p:cBhvr>
                                      <p:to x="100000" y="60000"/>
                                    </p:animScale>
                                    <p:animScale>
                                      <p:cBhvr>
                                        <p:cTn id="102" dur="166" decel="50000">
                                          <p:stCondLst>
                                            <p:cond delay="676"/>
                                          </p:stCondLst>
                                        </p:cTn>
                                        <p:tgtEl>
                                          <p:spTgt spid="36895"/>
                                        </p:tgtEl>
                                      </p:cBhvr>
                                      <p:to x="100000" y="100000"/>
                                    </p:animScale>
                                    <p:animScale>
                                      <p:cBhvr>
                                        <p:cTn id="103" dur="26">
                                          <p:stCondLst>
                                            <p:cond delay="1312"/>
                                          </p:stCondLst>
                                        </p:cTn>
                                        <p:tgtEl>
                                          <p:spTgt spid="36895"/>
                                        </p:tgtEl>
                                      </p:cBhvr>
                                      <p:to x="100000" y="80000"/>
                                    </p:animScale>
                                    <p:animScale>
                                      <p:cBhvr>
                                        <p:cTn id="104" dur="166" decel="50000">
                                          <p:stCondLst>
                                            <p:cond delay="1338"/>
                                          </p:stCondLst>
                                        </p:cTn>
                                        <p:tgtEl>
                                          <p:spTgt spid="36895"/>
                                        </p:tgtEl>
                                      </p:cBhvr>
                                      <p:to x="100000" y="100000"/>
                                    </p:animScale>
                                    <p:animScale>
                                      <p:cBhvr>
                                        <p:cTn id="105" dur="26">
                                          <p:stCondLst>
                                            <p:cond delay="1642"/>
                                          </p:stCondLst>
                                        </p:cTn>
                                        <p:tgtEl>
                                          <p:spTgt spid="36895"/>
                                        </p:tgtEl>
                                      </p:cBhvr>
                                      <p:to x="100000" y="90000"/>
                                    </p:animScale>
                                    <p:animScale>
                                      <p:cBhvr>
                                        <p:cTn id="106" dur="166" decel="50000">
                                          <p:stCondLst>
                                            <p:cond delay="1668"/>
                                          </p:stCondLst>
                                        </p:cTn>
                                        <p:tgtEl>
                                          <p:spTgt spid="36895"/>
                                        </p:tgtEl>
                                      </p:cBhvr>
                                      <p:to x="100000" y="100000"/>
                                    </p:animScale>
                                    <p:animScale>
                                      <p:cBhvr>
                                        <p:cTn id="107" dur="26">
                                          <p:stCondLst>
                                            <p:cond delay="1808"/>
                                          </p:stCondLst>
                                        </p:cTn>
                                        <p:tgtEl>
                                          <p:spTgt spid="36895"/>
                                        </p:tgtEl>
                                      </p:cBhvr>
                                      <p:to x="100000" y="95000"/>
                                    </p:animScale>
                                    <p:animScale>
                                      <p:cBhvr>
                                        <p:cTn id="108" dur="166" decel="50000">
                                          <p:stCondLst>
                                            <p:cond delay="1834"/>
                                          </p:stCondLst>
                                        </p:cTn>
                                        <p:tgtEl>
                                          <p:spTgt spid="36895"/>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6896"/>
                                        </p:tgtEl>
                                        <p:attrNameLst>
                                          <p:attrName>style.visibility</p:attrName>
                                        </p:attrNameLst>
                                      </p:cBhvr>
                                      <p:to>
                                        <p:strVal val="visible"/>
                                      </p:to>
                                    </p:set>
                                    <p:anim calcmode="lin" valueType="num">
                                      <p:cBhvr>
                                        <p:cTn id="113" dur="500" fill="hold"/>
                                        <p:tgtEl>
                                          <p:spTgt spid="36896"/>
                                        </p:tgtEl>
                                        <p:attrNameLst>
                                          <p:attrName>ppt_w</p:attrName>
                                        </p:attrNameLst>
                                      </p:cBhvr>
                                      <p:tavLst>
                                        <p:tav tm="0">
                                          <p:val>
                                            <p:fltVal val="0.000000"/>
                                          </p:val>
                                        </p:tav>
                                        <p:tav tm="100000">
                                          <p:val>
                                            <p:strVal val="#ppt_w"/>
                                          </p:val>
                                        </p:tav>
                                      </p:tavLst>
                                    </p:anim>
                                    <p:anim calcmode="lin" valueType="num">
                                      <p:cBhvr>
                                        <p:cTn id="114" dur="500" fill="hold"/>
                                        <p:tgtEl>
                                          <p:spTgt spid="36896"/>
                                        </p:tgtEl>
                                        <p:attrNameLst>
                                          <p:attrName>ppt_h</p:attrName>
                                        </p:attrNameLst>
                                      </p:cBhvr>
                                      <p:tavLst>
                                        <p:tav tm="0">
                                          <p:val>
                                            <p:fltVal val="0.000000"/>
                                          </p:val>
                                        </p:tav>
                                        <p:tav tm="100000">
                                          <p:val>
                                            <p:strVal val="#ppt_h"/>
                                          </p:val>
                                        </p:tav>
                                      </p:tavLst>
                                    </p:anim>
                                    <p:animEffect filter="fade">
                                      <p:cBhvr>
                                        <p:cTn id="115" dur="500"/>
                                        <p:tgtEl>
                                          <p:spTgt spid="3689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6897"/>
                                        </p:tgtEl>
                                        <p:attrNameLst>
                                          <p:attrName>style.visibility</p:attrName>
                                        </p:attrNameLst>
                                      </p:cBhvr>
                                      <p:to>
                                        <p:strVal val="visible"/>
                                      </p:to>
                                    </p:set>
                                    <p:anim calcmode="lin" valueType="num">
                                      <p:cBhvr>
                                        <p:cTn id="120" dur="500" fill="hold"/>
                                        <p:tgtEl>
                                          <p:spTgt spid="36897"/>
                                        </p:tgtEl>
                                        <p:attrNameLst>
                                          <p:attrName>ppt_w</p:attrName>
                                        </p:attrNameLst>
                                      </p:cBhvr>
                                      <p:tavLst>
                                        <p:tav tm="0">
                                          <p:val>
                                            <p:fltVal val="0.000000"/>
                                          </p:val>
                                        </p:tav>
                                        <p:tav tm="100000">
                                          <p:val>
                                            <p:strVal val="#ppt_w"/>
                                          </p:val>
                                        </p:tav>
                                      </p:tavLst>
                                    </p:anim>
                                    <p:anim calcmode="lin" valueType="num">
                                      <p:cBhvr>
                                        <p:cTn id="121" dur="500" fill="hold"/>
                                        <p:tgtEl>
                                          <p:spTgt spid="36897"/>
                                        </p:tgtEl>
                                        <p:attrNameLst>
                                          <p:attrName>ppt_h</p:attrName>
                                        </p:attrNameLst>
                                      </p:cBhvr>
                                      <p:tavLst>
                                        <p:tav tm="0">
                                          <p:val>
                                            <p:fltVal val="0.000000"/>
                                          </p:val>
                                        </p:tav>
                                        <p:tav tm="100000">
                                          <p:val>
                                            <p:strVal val="#ppt_h"/>
                                          </p:val>
                                        </p:tav>
                                      </p:tavLst>
                                    </p:anim>
                                    <p:animEffect filter="fade">
                                      <p:cBhvr>
                                        <p:cTn id="122" dur="500"/>
                                        <p:tgtEl>
                                          <p:spTgt spid="36897"/>
                                        </p:tgtEl>
                                      </p:cBhvr>
                                    </p:animEffect>
                                  </p:childTnLst>
                                </p:cTn>
                              </p:par>
                            </p:childTnLst>
                          </p:cTn>
                        </p:par>
                      </p:childTnLst>
                    </p:cTn>
                  </p:par>
                  <p:par>
                    <p:cTn id="123" fill="hold">
                      <p:stCondLst>
                        <p:cond delay="indefinite"/>
                      </p:stCondLst>
                      <p:childTnLst>
                        <p:par>
                          <p:cTn id="124" fill="hold">
                            <p:stCondLst>
                              <p:cond delay="0"/>
                            </p:stCondLst>
                            <p:childTnLst>
                              <p:par>
                                <p:cTn id="125" presetID="26" presetClass="entr" presetSubtype="0" fill="hold" nodeType="clickEffect">
                                  <p:stCondLst>
                                    <p:cond delay="0"/>
                                  </p:stCondLst>
                                  <p:childTnLst>
                                    <p:set>
                                      <p:cBhvr>
                                        <p:cTn id="126" dur="1" fill="hold">
                                          <p:stCondLst>
                                            <p:cond delay="0"/>
                                          </p:stCondLst>
                                        </p:cTn>
                                        <p:tgtEl>
                                          <p:spTgt spid="36898"/>
                                        </p:tgtEl>
                                        <p:attrNameLst>
                                          <p:attrName>style.visibility</p:attrName>
                                        </p:attrNameLst>
                                      </p:cBhvr>
                                      <p:to>
                                        <p:strVal val="visible"/>
                                      </p:to>
                                    </p:set>
                                    <p:animEffect filter="wipe(down)">
                                      <p:cBhvr>
                                        <p:cTn id="127" dur="580">
                                          <p:stCondLst>
                                            <p:cond delay="0"/>
                                          </p:stCondLst>
                                        </p:cTn>
                                        <p:tgtEl>
                                          <p:spTgt spid="36898"/>
                                        </p:tgtEl>
                                      </p:cBhvr>
                                    </p:animEffect>
                                    <p:anim calcmode="lin" valueType="num">
                                      <p:cBhvr>
                                        <p:cTn id="128" dur="1822" tmFilter="0,0; 0.14,0.36; 0.43,0.73; 0.71,0.91; 1.0,1.0">
                                          <p:stCondLst>
                                            <p:cond delay="0"/>
                                          </p:stCondLst>
                                        </p:cTn>
                                        <p:tgtEl>
                                          <p:spTgt spid="36898"/>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36898"/>
                                        </p:tgtEl>
                                        <p:attrNameLst>
                                          <p:attrName>ppt_y</p:attrName>
                                        </p:attrNameLst>
                                      </p:cBhvr>
                                      <p:tavLst>
                                        <p:tav tm="0" fmla="#ppt_y-sin(pi*$)/3">
                                          <p:val>
                                            <p:fltVal val="0.500000"/>
                                          </p:val>
                                        </p:tav>
                                        <p:tav tm="100000">
                                          <p:val>
                                            <p:fltVal val="1.000000"/>
                                          </p:val>
                                        </p:tav>
                                      </p:tavLst>
                                    </p:anim>
                                    <p:anim calcmode="lin" valueType="num">
                                      <p:cBhvr>
                                        <p:cTn id="130" dur="664" tmFilter="0, 0; 0.125,0.2665; 0.25,0.4; 0.375,0.465; 0.5,0.5;  0.625,0.535; 0.75,0.6; 0.875,0.7335; 1,1">
                                          <p:stCondLst>
                                            <p:cond delay="664"/>
                                          </p:stCondLst>
                                        </p:cTn>
                                        <p:tgtEl>
                                          <p:spTgt spid="36898"/>
                                        </p:tgtEl>
                                        <p:attrNameLst>
                                          <p:attrName>ppt_y</p:attrName>
                                        </p:attrNameLst>
                                      </p:cBhvr>
                                      <p:tavLst>
                                        <p:tav tm="0" fmla="#ppt_y-sin(pi*$)/9">
                                          <p:val>
                                            <p:fltVal val="0.000000"/>
                                          </p:val>
                                        </p:tav>
                                        <p:tav tm="100000">
                                          <p:val>
                                            <p:fltVal val="1.000000"/>
                                          </p:val>
                                        </p:tav>
                                      </p:tavLst>
                                    </p:anim>
                                    <p:anim calcmode="lin" valueType="num">
                                      <p:cBhvr>
                                        <p:cTn id="131" dur="332" tmFilter="0, 0; 0.125,0.2665; 0.25,0.4; 0.375,0.465; 0.5,0.5;  0.625,0.535; 0.75,0.6; 0.875,0.7335; 1,1">
                                          <p:stCondLst>
                                            <p:cond delay="1324"/>
                                          </p:stCondLst>
                                        </p:cTn>
                                        <p:tgtEl>
                                          <p:spTgt spid="36898"/>
                                        </p:tgtEl>
                                        <p:attrNameLst>
                                          <p:attrName>ppt_y</p:attrName>
                                        </p:attrNameLst>
                                      </p:cBhvr>
                                      <p:tavLst>
                                        <p:tav tm="0" fmla="#ppt_y-sin(pi*$)/27">
                                          <p:val>
                                            <p:fltVal val="0.000000"/>
                                          </p:val>
                                        </p:tav>
                                        <p:tav tm="100000">
                                          <p:val>
                                            <p:fltVal val="1.000000"/>
                                          </p:val>
                                        </p:tav>
                                      </p:tavLst>
                                    </p:anim>
                                    <p:anim calcmode="lin" valueType="num">
                                      <p:cBhvr>
                                        <p:cTn id="132" dur="164" tmFilter="0, 0; 0.125,0.2665; 0.25,0.4; 0.375,0.465; 0.5,0.5;  0.625,0.535; 0.75,0.6; 0.875,0.7335; 1,1">
                                          <p:stCondLst>
                                            <p:cond delay="1656"/>
                                          </p:stCondLst>
                                        </p:cTn>
                                        <p:tgtEl>
                                          <p:spTgt spid="36898"/>
                                        </p:tgtEl>
                                        <p:attrNameLst>
                                          <p:attrName>ppt_y</p:attrName>
                                        </p:attrNameLst>
                                      </p:cBhvr>
                                      <p:tavLst>
                                        <p:tav tm="0" fmla="#ppt_y-sin(pi*$)/81">
                                          <p:val>
                                            <p:fltVal val="0.000000"/>
                                          </p:val>
                                        </p:tav>
                                        <p:tav tm="100000">
                                          <p:val>
                                            <p:fltVal val="1.000000"/>
                                          </p:val>
                                        </p:tav>
                                      </p:tavLst>
                                    </p:anim>
                                    <p:animScale>
                                      <p:cBhvr>
                                        <p:cTn id="133" dur="26">
                                          <p:stCondLst>
                                            <p:cond delay="650"/>
                                          </p:stCondLst>
                                        </p:cTn>
                                        <p:tgtEl>
                                          <p:spTgt spid="36898"/>
                                        </p:tgtEl>
                                      </p:cBhvr>
                                      <p:to x="100000" y="60000"/>
                                    </p:animScale>
                                    <p:animScale>
                                      <p:cBhvr>
                                        <p:cTn id="134" dur="166" decel="50000">
                                          <p:stCondLst>
                                            <p:cond delay="676"/>
                                          </p:stCondLst>
                                        </p:cTn>
                                        <p:tgtEl>
                                          <p:spTgt spid="36898"/>
                                        </p:tgtEl>
                                      </p:cBhvr>
                                      <p:to x="100000" y="100000"/>
                                    </p:animScale>
                                    <p:animScale>
                                      <p:cBhvr>
                                        <p:cTn id="135" dur="26">
                                          <p:stCondLst>
                                            <p:cond delay="1312"/>
                                          </p:stCondLst>
                                        </p:cTn>
                                        <p:tgtEl>
                                          <p:spTgt spid="36898"/>
                                        </p:tgtEl>
                                      </p:cBhvr>
                                      <p:to x="100000" y="80000"/>
                                    </p:animScale>
                                    <p:animScale>
                                      <p:cBhvr>
                                        <p:cTn id="136" dur="166" decel="50000">
                                          <p:stCondLst>
                                            <p:cond delay="1338"/>
                                          </p:stCondLst>
                                        </p:cTn>
                                        <p:tgtEl>
                                          <p:spTgt spid="36898"/>
                                        </p:tgtEl>
                                      </p:cBhvr>
                                      <p:to x="100000" y="100000"/>
                                    </p:animScale>
                                    <p:animScale>
                                      <p:cBhvr>
                                        <p:cTn id="137" dur="26">
                                          <p:stCondLst>
                                            <p:cond delay="1642"/>
                                          </p:stCondLst>
                                        </p:cTn>
                                        <p:tgtEl>
                                          <p:spTgt spid="36898"/>
                                        </p:tgtEl>
                                      </p:cBhvr>
                                      <p:to x="100000" y="90000"/>
                                    </p:animScale>
                                    <p:animScale>
                                      <p:cBhvr>
                                        <p:cTn id="138" dur="166" decel="50000">
                                          <p:stCondLst>
                                            <p:cond delay="1668"/>
                                          </p:stCondLst>
                                        </p:cTn>
                                        <p:tgtEl>
                                          <p:spTgt spid="36898"/>
                                        </p:tgtEl>
                                      </p:cBhvr>
                                      <p:to x="100000" y="100000"/>
                                    </p:animScale>
                                    <p:animScale>
                                      <p:cBhvr>
                                        <p:cTn id="139" dur="26">
                                          <p:stCondLst>
                                            <p:cond delay="1808"/>
                                          </p:stCondLst>
                                        </p:cTn>
                                        <p:tgtEl>
                                          <p:spTgt spid="36898"/>
                                        </p:tgtEl>
                                      </p:cBhvr>
                                      <p:to x="100000" y="95000"/>
                                    </p:animScale>
                                    <p:animScale>
                                      <p:cBhvr>
                                        <p:cTn id="140" dur="166" decel="50000">
                                          <p:stCondLst>
                                            <p:cond delay="1834"/>
                                          </p:stCondLst>
                                        </p:cTn>
                                        <p:tgtEl>
                                          <p:spTgt spid="36898"/>
                                        </p:tgtEl>
                                      </p:cBhvr>
                                      <p:to x="100000" y="100000"/>
                                    </p:animScale>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6899"/>
                                        </p:tgtEl>
                                        <p:attrNameLst>
                                          <p:attrName>style.visibility</p:attrName>
                                        </p:attrNameLst>
                                      </p:cBhvr>
                                      <p:to>
                                        <p:strVal val="visible"/>
                                      </p:to>
                                    </p:set>
                                    <p:anim calcmode="lin" valueType="num">
                                      <p:cBhvr>
                                        <p:cTn id="145" dur="500" fill="hold"/>
                                        <p:tgtEl>
                                          <p:spTgt spid="36899"/>
                                        </p:tgtEl>
                                        <p:attrNameLst>
                                          <p:attrName>ppt_w</p:attrName>
                                        </p:attrNameLst>
                                      </p:cBhvr>
                                      <p:tavLst>
                                        <p:tav tm="0">
                                          <p:val>
                                            <p:fltVal val="0.000000"/>
                                          </p:val>
                                        </p:tav>
                                        <p:tav tm="100000">
                                          <p:val>
                                            <p:strVal val="#ppt_w"/>
                                          </p:val>
                                        </p:tav>
                                      </p:tavLst>
                                    </p:anim>
                                    <p:anim calcmode="lin" valueType="num">
                                      <p:cBhvr>
                                        <p:cTn id="146" dur="500" fill="hold"/>
                                        <p:tgtEl>
                                          <p:spTgt spid="36899"/>
                                        </p:tgtEl>
                                        <p:attrNameLst>
                                          <p:attrName>ppt_h</p:attrName>
                                        </p:attrNameLst>
                                      </p:cBhvr>
                                      <p:tavLst>
                                        <p:tav tm="0">
                                          <p:val>
                                            <p:fltVal val="0.000000"/>
                                          </p:val>
                                        </p:tav>
                                        <p:tav tm="100000">
                                          <p:val>
                                            <p:strVal val="#ppt_h"/>
                                          </p:val>
                                        </p:tav>
                                      </p:tavLst>
                                    </p:anim>
                                    <p:animEffect filter="fade">
                                      <p:cBhvr>
                                        <p:cTn id="147" dur="500"/>
                                        <p:tgtEl>
                                          <p:spTgt spid="3689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36900"/>
                                        </p:tgtEl>
                                        <p:attrNameLst>
                                          <p:attrName>style.visibility</p:attrName>
                                        </p:attrNameLst>
                                      </p:cBhvr>
                                      <p:to>
                                        <p:strVal val="visible"/>
                                      </p:to>
                                    </p:set>
                                    <p:anim calcmode="lin" valueType="num">
                                      <p:cBhvr>
                                        <p:cTn id="152" dur="500" fill="hold"/>
                                        <p:tgtEl>
                                          <p:spTgt spid="36900"/>
                                        </p:tgtEl>
                                        <p:attrNameLst>
                                          <p:attrName>ppt_w</p:attrName>
                                        </p:attrNameLst>
                                      </p:cBhvr>
                                      <p:tavLst>
                                        <p:tav tm="0">
                                          <p:val>
                                            <p:fltVal val="0.000000"/>
                                          </p:val>
                                        </p:tav>
                                        <p:tav tm="100000">
                                          <p:val>
                                            <p:strVal val="#ppt_w"/>
                                          </p:val>
                                        </p:tav>
                                      </p:tavLst>
                                    </p:anim>
                                    <p:anim calcmode="lin" valueType="num">
                                      <p:cBhvr>
                                        <p:cTn id="153" dur="500" fill="hold"/>
                                        <p:tgtEl>
                                          <p:spTgt spid="36900"/>
                                        </p:tgtEl>
                                        <p:attrNameLst>
                                          <p:attrName>ppt_h</p:attrName>
                                        </p:attrNameLst>
                                      </p:cBhvr>
                                      <p:tavLst>
                                        <p:tav tm="0">
                                          <p:val>
                                            <p:fltVal val="0.000000"/>
                                          </p:val>
                                        </p:tav>
                                        <p:tav tm="100000">
                                          <p:val>
                                            <p:strVal val="#ppt_h"/>
                                          </p:val>
                                        </p:tav>
                                      </p:tavLst>
                                    </p:anim>
                                    <p:animEffect filter="fade">
                                      <p:cBhvr>
                                        <p:cTn id="154" dur="500"/>
                                        <p:tgtEl>
                                          <p:spTgt spid="36900"/>
                                        </p:tgtEl>
                                      </p:cBhvr>
                                    </p:animEffect>
                                  </p:childTnLst>
                                </p:cTn>
                              </p:par>
                            </p:childTnLst>
                          </p:cTn>
                        </p:par>
                      </p:childTnLst>
                    </p:cTn>
                  </p:par>
                  <p:par>
                    <p:cTn id="155" fill="hold">
                      <p:stCondLst>
                        <p:cond delay="indefinite"/>
                      </p:stCondLst>
                      <p:childTnLst>
                        <p:par>
                          <p:cTn id="156" fill="hold">
                            <p:stCondLst>
                              <p:cond delay="0"/>
                            </p:stCondLst>
                            <p:childTnLst>
                              <p:par>
                                <p:cTn id="157" presetID="26" presetClass="entr" presetSubtype="0" fill="hold" nodeType="clickEffect">
                                  <p:stCondLst>
                                    <p:cond delay="0"/>
                                  </p:stCondLst>
                                  <p:childTnLst>
                                    <p:set>
                                      <p:cBhvr>
                                        <p:cTn id="158" dur="1" fill="hold">
                                          <p:stCondLst>
                                            <p:cond delay="0"/>
                                          </p:stCondLst>
                                        </p:cTn>
                                        <p:tgtEl>
                                          <p:spTgt spid="36901"/>
                                        </p:tgtEl>
                                        <p:attrNameLst>
                                          <p:attrName>style.visibility</p:attrName>
                                        </p:attrNameLst>
                                      </p:cBhvr>
                                      <p:to>
                                        <p:strVal val="visible"/>
                                      </p:to>
                                    </p:set>
                                    <p:animEffect filter="wipe(down)">
                                      <p:cBhvr>
                                        <p:cTn id="159" dur="580">
                                          <p:stCondLst>
                                            <p:cond delay="0"/>
                                          </p:stCondLst>
                                        </p:cTn>
                                        <p:tgtEl>
                                          <p:spTgt spid="36901"/>
                                        </p:tgtEl>
                                      </p:cBhvr>
                                    </p:animEffect>
                                    <p:anim calcmode="lin" valueType="num">
                                      <p:cBhvr>
                                        <p:cTn id="160" dur="1822" tmFilter="0,0; 0.14,0.36; 0.43,0.73; 0.71,0.91; 1.0,1.0">
                                          <p:stCondLst>
                                            <p:cond delay="0"/>
                                          </p:stCondLst>
                                        </p:cTn>
                                        <p:tgtEl>
                                          <p:spTgt spid="36901"/>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36901"/>
                                        </p:tgtEl>
                                        <p:attrNameLst>
                                          <p:attrName>ppt_y</p:attrName>
                                        </p:attrNameLst>
                                      </p:cBhvr>
                                      <p:tavLst>
                                        <p:tav tm="0" fmla="#ppt_y-sin(pi*$)/3">
                                          <p:val>
                                            <p:fltVal val="0.500000"/>
                                          </p:val>
                                        </p:tav>
                                        <p:tav tm="100000">
                                          <p:val>
                                            <p:fltVal val="1.000000"/>
                                          </p:val>
                                        </p:tav>
                                      </p:tavLst>
                                    </p:anim>
                                    <p:anim calcmode="lin" valueType="num">
                                      <p:cBhvr>
                                        <p:cTn id="162" dur="664" tmFilter="0, 0; 0.125,0.2665; 0.25,0.4; 0.375,0.465; 0.5,0.5;  0.625,0.535; 0.75,0.6; 0.875,0.7335; 1,1">
                                          <p:stCondLst>
                                            <p:cond delay="664"/>
                                          </p:stCondLst>
                                        </p:cTn>
                                        <p:tgtEl>
                                          <p:spTgt spid="36901"/>
                                        </p:tgtEl>
                                        <p:attrNameLst>
                                          <p:attrName>ppt_y</p:attrName>
                                        </p:attrNameLst>
                                      </p:cBhvr>
                                      <p:tavLst>
                                        <p:tav tm="0" fmla="#ppt_y-sin(pi*$)/9">
                                          <p:val>
                                            <p:fltVal val="0.000000"/>
                                          </p:val>
                                        </p:tav>
                                        <p:tav tm="100000">
                                          <p:val>
                                            <p:fltVal val="1.000000"/>
                                          </p:val>
                                        </p:tav>
                                      </p:tavLst>
                                    </p:anim>
                                    <p:anim calcmode="lin" valueType="num">
                                      <p:cBhvr>
                                        <p:cTn id="163" dur="332" tmFilter="0, 0; 0.125,0.2665; 0.25,0.4; 0.375,0.465; 0.5,0.5;  0.625,0.535; 0.75,0.6; 0.875,0.7335; 1,1">
                                          <p:stCondLst>
                                            <p:cond delay="1324"/>
                                          </p:stCondLst>
                                        </p:cTn>
                                        <p:tgtEl>
                                          <p:spTgt spid="36901"/>
                                        </p:tgtEl>
                                        <p:attrNameLst>
                                          <p:attrName>ppt_y</p:attrName>
                                        </p:attrNameLst>
                                      </p:cBhvr>
                                      <p:tavLst>
                                        <p:tav tm="0" fmla="#ppt_y-sin(pi*$)/27">
                                          <p:val>
                                            <p:fltVal val="0.000000"/>
                                          </p:val>
                                        </p:tav>
                                        <p:tav tm="100000">
                                          <p:val>
                                            <p:fltVal val="1.000000"/>
                                          </p:val>
                                        </p:tav>
                                      </p:tavLst>
                                    </p:anim>
                                    <p:anim calcmode="lin" valueType="num">
                                      <p:cBhvr>
                                        <p:cTn id="164" dur="164" tmFilter="0, 0; 0.125,0.2665; 0.25,0.4; 0.375,0.465; 0.5,0.5;  0.625,0.535; 0.75,0.6; 0.875,0.7335; 1,1">
                                          <p:stCondLst>
                                            <p:cond delay="1656"/>
                                          </p:stCondLst>
                                        </p:cTn>
                                        <p:tgtEl>
                                          <p:spTgt spid="36901"/>
                                        </p:tgtEl>
                                        <p:attrNameLst>
                                          <p:attrName>ppt_y</p:attrName>
                                        </p:attrNameLst>
                                      </p:cBhvr>
                                      <p:tavLst>
                                        <p:tav tm="0" fmla="#ppt_y-sin(pi*$)/81">
                                          <p:val>
                                            <p:fltVal val="0.000000"/>
                                          </p:val>
                                        </p:tav>
                                        <p:tav tm="100000">
                                          <p:val>
                                            <p:fltVal val="1.000000"/>
                                          </p:val>
                                        </p:tav>
                                      </p:tavLst>
                                    </p:anim>
                                    <p:animScale>
                                      <p:cBhvr>
                                        <p:cTn id="165" dur="26">
                                          <p:stCondLst>
                                            <p:cond delay="650"/>
                                          </p:stCondLst>
                                        </p:cTn>
                                        <p:tgtEl>
                                          <p:spTgt spid="36901"/>
                                        </p:tgtEl>
                                      </p:cBhvr>
                                      <p:to x="100000" y="60000"/>
                                    </p:animScale>
                                    <p:animScale>
                                      <p:cBhvr>
                                        <p:cTn id="166" dur="166" decel="50000">
                                          <p:stCondLst>
                                            <p:cond delay="676"/>
                                          </p:stCondLst>
                                        </p:cTn>
                                        <p:tgtEl>
                                          <p:spTgt spid="36901"/>
                                        </p:tgtEl>
                                      </p:cBhvr>
                                      <p:to x="100000" y="100000"/>
                                    </p:animScale>
                                    <p:animScale>
                                      <p:cBhvr>
                                        <p:cTn id="167" dur="26">
                                          <p:stCondLst>
                                            <p:cond delay="1312"/>
                                          </p:stCondLst>
                                        </p:cTn>
                                        <p:tgtEl>
                                          <p:spTgt spid="36901"/>
                                        </p:tgtEl>
                                      </p:cBhvr>
                                      <p:to x="100000" y="80000"/>
                                    </p:animScale>
                                    <p:animScale>
                                      <p:cBhvr>
                                        <p:cTn id="168" dur="166" decel="50000">
                                          <p:stCondLst>
                                            <p:cond delay="1338"/>
                                          </p:stCondLst>
                                        </p:cTn>
                                        <p:tgtEl>
                                          <p:spTgt spid="36901"/>
                                        </p:tgtEl>
                                      </p:cBhvr>
                                      <p:to x="100000" y="100000"/>
                                    </p:animScale>
                                    <p:animScale>
                                      <p:cBhvr>
                                        <p:cTn id="169" dur="26">
                                          <p:stCondLst>
                                            <p:cond delay="1642"/>
                                          </p:stCondLst>
                                        </p:cTn>
                                        <p:tgtEl>
                                          <p:spTgt spid="36901"/>
                                        </p:tgtEl>
                                      </p:cBhvr>
                                      <p:to x="100000" y="90000"/>
                                    </p:animScale>
                                    <p:animScale>
                                      <p:cBhvr>
                                        <p:cTn id="170" dur="166" decel="50000">
                                          <p:stCondLst>
                                            <p:cond delay="1668"/>
                                          </p:stCondLst>
                                        </p:cTn>
                                        <p:tgtEl>
                                          <p:spTgt spid="36901"/>
                                        </p:tgtEl>
                                      </p:cBhvr>
                                      <p:to x="100000" y="100000"/>
                                    </p:animScale>
                                    <p:animScale>
                                      <p:cBhvr>
                                        <p:cTn id="171" dur="26">
                                          <p:stCondLst>
                                            <p:cond delay="1808"/>
                                          </p:stCondLst>
                                        </p:cTn>
                                        <p:tgtEl>
                                          <p:spTgt spid="36901"/>
                                        </p:tgtEl>
                                      </p:cBhvr>
                                      <p:to x="100000" y="95000"/>
                                    </p:animScale>
                                    <p:animScale>
                                      <p:cBhvr>
                                        <p:cTn id="172" dur="166" decel="50000">
                                          <p:stCondLst>
                                            <p:cond delay="1834"/>
                                          </p:stCondLst>
                                        </p:cTn>
                                        <p:tgtEl>
                                          <p:spTgt spid="36901"/>
                                        </p:tgtEl>
                                      </p:cBhvr>
                                      <p:to x="100000" y="100000"/>
                                    </p:animScale>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36902"/>
                                        </p:tgtEl>
                                        <p:attrNameLst>
                                          <p:attrName>style.visibility</p:attrName>
                                        </p:attrNameLst>
                                      </p:cBhvr>
                                      <p:to>
                                        <p:strVal val="visible"/>
                                      </p:to>
                                    </p:set>
                                    <p:anim calcmode="lin" valueType="num">
                                      <p:cBhvr>
                                        <p:cTn id="177" dur="500" fill="hold"/>
                                        <p:tgtEl>
                                          <p:spTgt spid="36902"/>
                                        </p:tgtEl>
                                        <p:attrNameLst>
                                          <p:attrName>ppt_w</p:attrName>
                                        </p:attrNameLst>
                                      </p:cBhvr>
                                      <p:tavLst>
                                        <p:tav tm="0">
                                          <p:val>
                                            <p:fltVal val="0.000000"/>
                                          </p:val>
                                        </p:tav>
                                        <p:tav tm="100000">
                                          <p:val>
                                            <p:strVal val="#ppt_w"/>
                                          </p:val>
                                        </p:tav>
                                      </p:tavLst>
                                    </p:anim>
                                    <p:anim calcmode="lin" valueType="num">
                                      <p:cBhvr>
                                        <p:cTn id="178" dur="500" fill="hold"/>
                                        <p:tgtEl>
                                          <p:spTgt spid="36902"/>
                                        </p:tgtEl>
                                        <p:attrNameLst>
                                          <p:attrName>ppt_h</p:attrName>
                                        </p:attrNameLst>
                                      </p:cBhvr>
                                      <p:tavLst>
                                        <p:tav tm="0">
                                          <p:val>
                                            <p:fltVal val="0.000000"/>
                                          </p:val>
                                        </p:tav>
                                        <p:tav tm="100000">
                                          <p:val>
                                            <p:strVal val="#ppt_h"/>
                                          </p:val>
                                        </p:tav>
                                      </p:tavLst>
                                    </p:anim>
                                    <p:animEffect filter="fade">
                                      <p:cBhvr>
                                        <p:cTn id="179" dur="500"/>
                                        <p:tgtEl>
                                          <p:spTgt spid="36902"/>
                                        </p:tgtEl>
                                      </p:cBhvr>
                                    </p:animEffect>
                                  </p:childTnLst>
                                </p:cTn>
                              </p:par>
                            </p:childTnLst>
                          </p:cTn>
                        </p:par>
                      </p:childTnLst>
                    </p:cTn>
                  </p:par>
                  <p:par>
                    <p:cTn id="180" fill="hold">
                      <p:stCondLst>
                        <p:cond delay="indefinite"/>
                      </p:stCondLst>
                      <p:childTnLst>
                        <p:par>
                          <p:cTn id="181" fill="hold">
                            <p:stCondLst>
                              <p:cond delay="0"/>
                            </p:stCondLst>
                            <p:childTnLst>
                              <p:par>
                                <p:cTn id="182" presetID="16" presetClass="entr" presetSubtype="21" fill="hold" nodeType="clickEffect">
                                  <p:stCondLst>
                                    <p:cond delay="0"/>
                                  </p:stCondLst>
                                  <p:childTnLst>
                                    <p:set>
                                      <p:cBhvr>
                                        <p:cTn id="183" dur="1" fill="hold">
                                          <p:stCondLst>
                                            <p:cond delay="0"/>
                                          </p:stCondLst>
                                        </p:cTn>
                                        <p:tgtEl>
                                          <p:spTgt spid="4"/>
                                        </p:tgtEl>
                                        <p:attrNameLst>
                                          <p:attrName>style.visibility</p:attrName>
                                        </p:attrNameLst>
                                      </p:cBhvr>
                                      <p:to>
                                        <p:strVal val="visible"/>
                                      </p:to>
                                    </p:set>
                                    <p:animEffect filter="barn(inVertical)">
                                      <p:cBhvr>
                                        <p:cTn id="184" dur="500"/>
                                        <p:tgtEl>
                                          <p:spTgt spid="4"/>
                                        </p:tgtEl>
                                      </p:cBhvr>
                                    </p:animEffect>
                                  </p:childTnLst>
                                </p:cTn>
                              </p:par>
                            </p:childTnLst>
                          </p:cTn>
                        </p:par>
                      </p:childTnLst>
                    </p:cTn>
                  </p:par>
                  <p:par>
                    <p:cTn id="185" fill="hold">
                      <p:stCondLst>
                        <p:cond delay="indefinite"/>
                      </p:stCondLst>
                      <p:childTnLst>
                        <p:par>
                          <p:cTn id="186" fill="hold">
                            <p:stCondLst>
                              <p:cond delay="0"/>
                            </p:stCondLst>
                            <p:childTnLst>
                              <p:par>
                                <p:cTn id="187" presetID="41" presetClass="entr" presetSubtype="0" fill="hold" grpId="0" nodeType="clickEffect">
                                  <p:stCondLst>
                                    <p:cond delay="0"/>
                                  </p:stCondLst>
                                  <p:iterate type="lt">
                                    <p:tmPct val="10000"/>
                                  </p:iterate>
                                  <p:childTnLst>
                                    <p:set>
                                      <p:cBhvr>
                                        <p:cTn id="188" dur="1" fill="hold">
                                          <p:stCondLst>
                                            <p:cond delay="0"/>
                                          </p:stCondLst>
                                        </p:cTn>
                                        <p:tgtEl>
                                          <p:spTgt spid="36911"/>
                                        </p:tgtEl>
                                        <p:attrNameLst>
                                          <p:attrName>style.visibility</p:attrName>
                                        </p:attrNameLst>
                                      </p:cBhvr>
                                      <p:to>
                                        <p:strVal val="visible"/>
                                      </p:to>
                                    </p:set>
                                    <p:anim calcmode="lin" valueType="num">
                                      <p:cBhvr>
                                        <p:cTn id="189" dur="500" fill="hold"/>
                                        <p:tgtEl>
                                          <p:spTgt spid="36911"/>
                                        </p:tgtEl>
                                        <p:attrNameLst>
                                          <p:attrName>ppt_x</p:attrName>
                                        </p:attrNameLst>
                                      </p:cBhvr>
                                      <p:tavLst>
                                        <p:tav tm="0">
                                          <p:val>
                                            <p:strVal val="#ppt_x"/>
                                          </p:val>
                                        </p:tav>
                                        <p:tav tm="50000">
                                          <p:val>
                                            <p:strVal val="#ppt_x+.1"/>
                                          </p:val>
                                        </p:tav>
                                        <p:tav tm="100000">
                                          <p:val>
                                            <p:strVal val="#ppt_x"/>
                                          </p:val>
                                        </p:tav>
                                      </p:tavLst>
                                    </p:anim>
                                    <p:anim calcmode="lin" valueType="num">
                                      <p:cBhvr>
                                        <p:cTn id="190" dur="500" fill="hold"/>
                                        <p:tgtEl>
                                          <p:spTgt spid="36911"/>
                                        </p:tgtEl>
                                        <p:attrNameLst>
                                          <p:attrName>ppt_y</p:attrName>
                                        </p:attrNameLst>
                                      </p:cBhvr>
                                      <p:tavLst>
                                        <p:tav tm="0">
                                          <p:val>
                                            <p:strVal val="#ppt_y"/>
                                          </p:val>
                                        </p:tav>
                                        <p:tav tm="100000">
                                          <p:val>
                                            <p:strVal val="#ppt_y"/>
                                          </p:val>
                                        </p:tav>
                                      </p:tavLst>
                                    </p:anim>
                                    <p:anim calcmode="lin" valueType="num">
                                      <p:cBhvr>
                                        <p:cTn id="191" dur="500" fill="hold"/>
                                        <p:tgtEl>
                                          <p:spTgt spid="36911"/>
                                        </p:tgtEl>
                                        <p:attrNameLst>
                                          <p:attrName>ppt_h</p:attrName>
                                        </p:attrNameLst>
                                      </p:cBhvr>
                                      <p:tavLst>
                                        <p:tav tm="0">
                                          <p:val>
                                            <p:strVal val="#ppt_h/10"/>
                                          </p:val>
                                        </p:tav>
                                        <p:tav tm="50000">
                                          <p:val>
                                            <p:strVal val="#ppt_h+.01"/>
                                          </p:val>
                                        </p:tav>
                                        <p:tav tm="100000">
                                          <p:val>
                                            <p:strVal val="#ppt_h"/>
                                          </p:val>
                                        </p:tav>
                                      </p:tavLst>
                                    </p:anim>
                                    <p:anim calcmode="lin" valueType="num">
                                      <p:cBhvr>
                                        <p:cTn id="192" dur="500" fill="hold"/>
                                        <p:tgtEl>
                                          <p:spTgt spid="36911"/>
                                        </p:tgtEl>
                                        <p:attrNameLst>
                                          <p:attrName>ppt_w</p:attrName>
                                        </p:attrNameLst>
                                      </p:cBhvr>
                                      <p:tavLst>
                                        <p:tav tm="0">
                                          <p:val>
                                            <p:strVal val="#ppt_w/10"/>
                                          </p:val>
                                        </p:tav>
                                        <p:tav tm="50000">
                                          <p:val>
                                            <p:strVal val="#ppt_w+.01"/>
                                          </p:val>
                                        </p:tav>
                                        <p:tav tm="100000">
                                          <p:val>
                                            <p:strVal val="#ppt_w"/>
                                          </p:val>
                                        </p:tav>
                                      </p:tavLst>
                                    </p:anim>
                                    <p:animEffect filter="fade">
                                      <p:cBhvr>
                                        <p:cTn id="193" dur="500" tmFilter="0,0; .5, 1; 1, 1"/>
                                        <p:tgtEl>
                                          <p:spTgt spid="36911"/>
                                        </p:tgtEl>
                                      </p:cBhvr>
                                    </p:animEffect>
                                  </p:childTnLst>
                                </p:cTn>
                              </p:par>
                            </p:childTnLst>
                          </p:cTn>
                        </p:par>
                      </p:childTnLst>
                    </p:cTn>
                  </p:par>
                  <p:par>
                    <p:cTn id="194" fill="hold">
                      <p:stCondLst>
                        <p:cond delay="indefinite"/>
                      </p:stCondLst>
                      <p:childTnLst>
                        <p:par>
                          <p:cTn id="195" fill="hold">
                            <p:stCondLst>
                              <p:cond delay="0"/>
                            </p:stCondLst>
                            <p:childTnLst>
                              <p:par>
                                <p:cTn id="196" presetID="41" presetClass="entr" presetSubtype="0" fill="hold" grpId="0" nodeType="clickEffect">
                                  <p:stCondLst>
                                    <p:cond delay="0"/>
                                  </p:stCondLst>
                                  <p:iterate type="lt">
                                    <p:tmPct val="10000"/>
                                  </p:iterate>
                                  <p:childTnLst>
                                    <p:set>
                                      <p:cBhvr>
                                        <p:cTn id="197" dur="1" fill="hold">
                                          <p:stCondLst>
                                            <p:cond delay="0"/>
                                          </p:stCondLst>
                                        </p:cTn>
                                        <p:tgtEl>
                                          <p:spTgt spid="36903"/>
                                        </p:tgtEl>
                                        <p:attrNameLst>
                                          <p:attrName>style.visibility</p:attrName>
                                        </p:attrNameLst>
                                      </p:cBhvr>
                                      <p:to>
                                        <p:strVal val="visible"/>
                                      </p:to>
                                    </p:set>
                                    <p:anim calcmode="lin" valueType="num">
                                      <p:cBhvr>
                                        <p:cTn id="198" dur="250" fill="hold"/>
                                        <p:tgtEl>
                                          <p:spTgt spid="36903"/>
                                        </p:tgtEl>
                                        <p:attrNameLst>
                                          <p:attrName>ppt_x</p:attrName>
                                        </p:attrNameLst>
                                      </p:cBhvr>
                                      <p:tavLst>
                                        <p:tav tm="0">
                                          <p:val>
                                            <p:strVal val="#ppt_x"/>
                                          </p:val>
                                        </p:tav>
                                        <p:tav tm="50000">
                                          <p:val>
                                            <p:strVal val="#ppt_x+.1"/>
                                          </p:val>
                                        </p:tav>
                                        <p:tav tm="100000">
                                          <p:val>
                                            <p:strVal val="#ppt_x"/>
                                          </p:val>
                                        </p:tav>
                                      </p:tavLst>
                                    </p:anim>
                                    <p:anim calcmode="lin" valueType="num">
                                      <p:cBhvr>
                                        <p:cTn id="199" dur="250" fill="hold"/>
                                        <p:tgtEl>
                                          <p:spTgt spid="36903"/>
                                        </p:tgtEl>
                                        <p:attrNameLst>
                                          <p:attrName>ppt_y</p:attrName>
                                        </p:attrNameLst>
                                      </p:cBhvr>
                                      <p:tavLst>
                                        <p:tav tm="0">
                                          <p:val>
                                            <p:strVal val="#ppt_y"/>
                                          </p:val>
                                        </p:tav>
                                        <p:tav tm="100000">
                                          <p:val>
                                            <p:strVal val="#ppt_y"/>
                                          </p:val>
                                        </p:tav>
                                      </p:tavLst>
                                    </p:anim>
                                    <p:anim calcmode="lin" valueType="num">
                                      <p:cBhvr>
                                        <p:cTn id="200" dur="250" fill="hold"/>
                                        <p:tgtEl>
                                          <p:spTgt spid="36903"/>
                                        </p:tgtEl>
                                        <p:attrNameLst>
                                          <p:attrName>ppt_h</p:attrName>
                                        </p:attrNameLst>
                                      </p:cBhvr>
                                      <p:tavLst>
                                        <p:tav tm="0">
                                          <p:val>
                                            <p:strVal val="#ppt_h/10"/>
                                          </p:val>
                                        </p:tav>
                                        <p:tav tm="50000">
                                          <p:val>
                                            <p:strVal val="#ppt_h+.01"/>
                                          </p:val>
                                        </p:tav>
                                        <p:tav tm="100000">
                                          <p:val>
                                            <p:strVal val="#ppt_h"/>
                                          </p:val>
                                        </p:tav>
                                      </p:tavLst>
                                    </p:anim>
                                    <p:anim calcmode="lin" valueType="num">
                                      <p:cBhvr>
                                        <p:cTn id="201" dur="250" fill="hold"/>
                                        <p:tgtEl>
                                          <p:spTgt spid="36903"/>
                                        </p:tgtEl>
                                        <p:attrNameLst>
                                          <p:attrName>ppt_w</p:attrName>
                                        </p:attrNameLst>
                                      </p:cBhvr>
                                      <p:tavLst>
                                        <p:tav tm="0">
                                          <p:val>
                                            <p:strVal val="#ppt_w/10"/>
                                          </p:val>
                                        </p:tav>
                                        <p:tav tm="50000">
                                          <p:val>
                                            <p:strVal val="#ppt_w+.01"/>
                                          </p:val>
                                        </p:tav>
                                        <p:tav tm="100000">
                                          <p:val>
                                            <p:strVal val="#ppt_w"/>
                                          </p:val>
                                        </p:tav>
                                      </p:tavLst>
                                    </p:anim>
                                    <p:animEffect filter="fade">
                                      <p:cBhvr>
                                        <p:cTn id="202" dur="250" tmFilter="0,0; .5, 1; 1, 1"/>
                                        <p:tgtEl>
                                          <p:spTgt spid="36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8" grpId="0" bldLvl="0"/>
      <p:bldP spid="36889" grpId="0" bldLvl="0" animBg="1"/>
      <p:bldP spid="36893" grpId="0" bldLvl="0"/>
      <p:bldP spid="36896" grpId="0" bldLvl="0"/>
      <p:bldP spid="36899" grpId="0" bldLvl="0"/>
      <p:bldP spid="36902" grpId="0" bldLvl="0"/>
      <p:bldP spid="36903" grpId="0" bldLvl="0"/>
      <p:bldP spid="36904" grpId="0" bldLvl="0"/>
      <p:bldP spid="36905" grpId="0" bldLvl="0"/>
      <p:bldP spid="36906" grpId="0" bldLvl="0"/>
      <p:bldP spid="36907" grpId="0" bldLvl="0"/>
      <p:bldP spid="36911" grpId="0" bldLvl="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37890" name="矩形 23"/>
          <p:cNvSpPr/>
          <p:nvPr/>
        </p:nvSpPr>
        <p:spPr>
          <a:xfrm>
            <a:off x="-3175" y="2122488"/>
            <a:ext cx="12198350" cy="1595437"/>
          </a:xfrm>
          <a:prstGeom prst="rect">
            <a:avLst/>
          </a:prstGeom>
          <a:solidFill>
            <a:srgbClr val="009999"/>
          </a:solidFill>
          <a:ln w="9525">
            <a:noFill/>
          </a:ln>
        </p:spPr>
        <p:txBody>
          <a:bodyPr lIns="108896" tIns="54448" rIns="108896" bIns="54448" anchor="ctr"/>
          <a:p>
            <a:pPr algn="ctr"/>
            <a:endParaRPr lang="zh-CN" altLang="zh-CN" dirty="0">
              <a:solidFill>
                <a:srgbClr val="FFFFFF"/>
              </a:solidFill>
              <a:latin typeface="Arial Narrow" pitchFamily="34" charset="0"/>
              <a:ea typeface="微软雅黑" panose="020B0503020204020204" pitchFamily="34" charset="-122"/>
            </a:endParaRPr>
          </a:p>
        </p:txBody>
      </p:sp>
      <p:sp>
        <p:nvSpPr>
          <p:cNvPr id="37891" name="文本框 1"/>
          <p:cNvSpPr/>
          <p:nvPr/>
        </p:nvSpPr>
        <p:spPr>
          <a:xfrm>
            <a:off x="3775075" y="2206625"/>
            <a:ext cx="4556125" cy="963613"/>
          </a:xfrm>
          <a:prstGeom prst="rect">
            <a:avLst/>
          </a:prstGeom>
          <a:noFill/>
          <a:ln w="9525">
            <a:noFill/>
          </a:ln>
        </p:spPr>
        <p:txBody>
          <a:bodyPr lIns="108896" tIns="54448" rIns="108896" bIns="54448" anchor="ctr"/>
          <a:p>
            <a:pPr algn="ctr">
              <a:spcBef>
                <a:spcPts val="750"/>
              </a:spcBef>
            </a:pPr>
            <a:r>
              <a:rPr lang="zh-CN" altLang="en-US" sz="79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谢谢聆听</a:t>
            </a:r>
            <a:endParaRPr lang="zh-CN" altLang="en-US" dirty="0">
              <a:solidFill>
                <a:schemeClr val="bg1"/>
              </a:solidFill>
              <a:latin typeface="Arial" panose="020B0604020202020204" pitchFamily="34" charset="0"/>
            </a:endParaRPr>
          </a:p>
        </p:txBody>
      </p:sp>
      <p:sp>
        <p:nvSpPr>
          <p:cNvPr id="37892" name="椭圆 4"/>
          <p:cNvSpPr/>
          <p:nvPr/>
        </p:nvSpPr>
        <p:spPr>
          <a:xfrm>
            <a:off x="6213475" y="3208338"/>
            <a:ext cx="76200" cy="76200"/>
          </a:xfrm>
          <a:prstGeom prst="ellipse">
            <a:avLst/>
          </a:prstGeom>
          <a:solidFill>
            <a:srgbClr val="95B3D7"/>
          </a:solidFill>
          <a:ln w="9525">
            <a:noFill/>
          </a:ln>
        </p:spPr>
        <p:txBody>
          <a:bodyPr lIns="108896" tIns="54448" rIns="108896" bIns="54448" anchor="ctr"/>
          <a:p>
            <a:pPr algn="ctr">
              <a:spcBef>
                <a:spcPts val="750"/>
              </a:spcBef>
            </a:pPr>
            <a:endParaRPr lang="zh-CN" altLang="zh-CN" dirty="0">
              <a:solidFill>
                <a:srgbClr val="FFFFFF"/>
              </a:solidFill>
              <a:latin typeface="Arial Narrow" pitchFamily="34" charset="0"/>
              <a:ea typeface="微软雅黑" panose="020B0503020204020204" pitchFamily="34" charset="-122"/>
              <a:sym typeface="Arial Narrow" pitchFamily="34" charset="0"/>
            </a:endParaRPr>
          </a:p>
        </p:txBody>
      </p:sp>
      <p:sp>
        <p:nvSpPr>
          <p:cNvPr id="37893" name="直接连接符 6"/>
          <p:cNvSpPr/>
          <p:nvPr/>
        </p:nvSpPr>
        <p:spPr>
          <a:xfrm>
            <a:off x="3775075" y="3224213"/>
            <a:ext cx="2178050" cy="1587"/>
          </a:xfrm>
          <a:prstGeom prst="line">
            <a:avLst/>
          </a:prstGeom>
          <a:ln w="12700" cap="flat" cmpd="sng">
            <a:solidFill>
              <a:srgbClr val="93B3D7"/>
            </a:solidFill>
            <a:prstDash val="solid"/>
            <a:bevel/>
            <a:headEnd type="none" w="med" len="med"/>
            <a:tailEnd type="none" w="med" len="med"/>
          </a:ln>
        </p:spPr>
      </p:sp>
      <p:sp>
        <p:nvSpPr>
          <p:cNvPr id="37894" name="直接连接符 7"/>
          <p:cNvSpPr/>
          <p:nvPr/>
        </p:nvSpPr>
        <p:spPr>
          <a:xfrm>
            <a:off x="6423025" y="3224213"/>
            <a:ext cx="2181225" cy="1587"/>
          </a:xfrm>
          <a:prstGeom prst="line">
            <a:avLst/>
          </a:prstGeom>
          <a:ln w="12700" cap="flat" cmpd="sng">
            <a:solidFill>
              <a:srgbClr val="93B3D7"/>
            </a:solidFill>
            <a:prstDash val="solid"/>
            <a:bevel/>
            <a:headEnd type="none" w="med" len="med"/>
            <a:tailEnd type="none" w="med" len="med"/>
          </a:ln>
        </p:spPr>
      </p:sp>
      <p:sp>
        <p:nvSpPr>
          <p:cNvPr id="37895" name="文本框 13"/>
          <p:cNvSpPr/>
          <p:nvPr/>
        </p:nvSpPr>
        <p:spPr>
          <a:xfrm>
            <a:off x="4037013" y="3352800"/>
            <a:ext cx="4078287" cy="242888"/>
          </a:xfrm>
          <a:prstGeom prst="rect">
            <a:avLst/>
          </a:prstGeom>
          <a:noFill/>
          <a:ln w="9525">
            <a:noFill/>
          </a:ln>
        </p:spPr>
        <p:txBody>
          <a:bodyPr wrap="none" lIns="108896" tIns="54448" rIns="108896" bIns="54448" anchor="ctr"/>
          <a:p>
            <a:pPr algn="ctr"/>
            <a:r>
              <a:rPr lang="en-US" altLang="zh-CN" sz="1700" b="1" dirty="0">
                <a:solidFill>
                  <a:schemeClr val="bg1"/>
                </a:solidFill>
                <a:latin typeface="Tempus Sans ITC" pitchFamily="82" charset="0"/>
                <a:ea typeface="微软雅黑" panose="020B0503020204020204" pitchFamily="34" charset="-122"/>
                <a:sym typeface="Tempus Sans ITC" pitchFamily="82" charset="0"/>
              </a:rPr>
              <a:t>THANK YOU FOR YOUR ATTENTION</a:t>
            </a:r>
            <a:endParaRPr lang="en-US" altLang="zh-CN" sz="1700" b="1" dirty="0">
              <a:solidFill>
                <a:schemeClr val="bg1"/>
              </a:solidFill>
              <a:latin typeface="Tempus Sans ITC" pitchFamily="82" charset="0"/>
              <a:ea typeface="微软雅黑" panose="020B0503020204020204" pitchFamily="34" charset="-122"/>
              <a:sym typeface="Tempus Sans ITC" pitchFamily="82" charset="0"/>
            </a:endParaRPr>
          </a:p>
        </p:txBody>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890"/>
                                        </p:tgtEl>
                                        <p:attrNameLst>
                                          <p:attrName>style.visibility</p:attrName>
                                        </p:attrNameLst>
                                      </p:cBhvr>
                                      <p:to>
                                        <p:strVal val="visible"/>
                                      </p:to>
                                    </p:set>
                                    <p:animEffect filter="barn(inVertical)">
                                      <p:cBhvr>
                                        <p:cTn id="7" dur="1000"/>
                                        <p:tgtEl>
                                          <p:spTgt spid="37890"/>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37891"/>
                                        </p:tgtEl>
                                        <p:attrNameLst>
                                          <p:attrName>style.visibility</p:attrName>
                                        </p:attrNameLst>
                                      </p:cBhvr>
                                      <p:to>
                                        <p:strVal val="visible"/>
                                      </p:to>
                                    </p:set>
                                    <p:anim calcmode="lin" valueType="num">
                                      <p:cBhvr>
                                        <p:cTn id="12" dur="500" fill="hold"/>
                                        <p:tgtEl>
                                          <p:spTgt spid="3789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7891"/>
                                        </p:tgtEl>
                                        <p:attrNameLst>
                                          <p:attrName>ppt_y</p:attrName>
                                        </p:attrNameLst>
                                      </p:cBhvr>
                                      <p:tavLst>
                                        <p:tav tm="0">
                                          <p:val>
                                            <p:strVal val="#ppt_y"/>
                                          </p:val>
                                        </p:tav>
                                        <p:tav tm="100000">
                                          <p:val>
                                            <p:strVal val="#ppt_y"/>
                                          </p:val>
                                        </p:tav>
                                      </p:tavLst>
                                    </p:anim>
                                    <p:anim calcmode="lin" valueType="num">
                                      <p:cBhvr>
                                        <p:cTn id="14" dur="500" fill="hold"/>
                                        <p:tgtEl>
                                          <p:spTgt spid="3789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7891"/>
                                        </p:tgtEl>
                                        <p:attrNameLst>
                                          <p:attrName>ppt_w</p:attrName>
                                        </p:attrNameLst>
                                      </p:cBhvr>
                                      <p:tavLst>
                                        <p:tav tm="0">
                                          <p:val>
                                            <p:strVal val="#ppt_w/10"/>
                                          </p:val>
                                        </p:tav>
                                        <p:tav tm="50000">
                                          <p:val>
                                            <p:strVal val="#ppt_w+.01"/>
                                          </p:val>
                                        </p:tav>
                                        <p:tav tm="100000">
                                          <p:val>
                                            <p:strVal val="#ppt_w"/>
                                          </p:val>
                                        </p:tav>
                                      </p:tavLst>
                                    </p:anim>
                                    <p:animEffect filter="fade">
                                      <p:cBhvr>
                                        <p:cTn id="16" dur="500" tmFilter="0,0; .5, 1; 1, 1"/>
                                        <p:tgtEl>
                                          <p:spTgt spid="3789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7892"/>
                                        </p:tgtEl>
                                        <p:attrNameLst>
                                          <p:attrName>style.visibility</p:attrName>
                                        </p:attrNameLst>
                                      </p:cBhvr>
                                      <p:to>
                                        <p:strVal val="visible"/>
                                      </p:to>
                                    </p:set>
                                    <p:animEffect filter="barn(inVertical)">
                                      <p:cBhvr>
                                        <p:cTn id="19" dur="500"/>
                                        <p:tgtEl>
                                          <p:spTgt spid="37892"/>
                                        </p:tgtEl>
                                      </p:cBhvr>
                                    </p:animEffect>
                                  </p:childTnLst>
                                </p:cTn>
                              </p:par>
                              <p:par>
                                <p:cTn id="20" presetID="16" presetClass="entr" presetSubtype="21" fill="hold" nodeType="withEffect">
                                  <p:stCondLst>
                                    <p:cond delay="0"/>
                                  </p:stCondLst>
                                  <p:childTnLst>
                                    <p:set>
                                      <p:cBhvr>
                                        <p:cTn id="21" dur="1" fill="hold">
                                          <p:stCondLst>
                                            <p:cond delay="0"/>
                                          </p:stCondLst>
                                        </p:cTn>
                                        <p:tgtEl>
                                          <p:spTgt spid="37893"/>
                                        </p:tgtEl>
                                        <p:attrNameLst>
                                          <p:attrName>style.visibility</p:attrName>
                                        </p:attrNameLst>
                                      </p:cBhvr>
                                      <p:to>
                                        <p:strVal val="visible"/>
                                      </p:to>
                                    </p:set>
                                    <p:animEffect filter="barn(inVertical)">
                                      <p:cBhvr>
                                        <p:cTn id="22" dur="500"/>
                                        <p:tgtEl>
                                          <p:spTgt spid="37893"/>
                                        </p:tgtEl>
                                      </p:cBhvr>
                                    </p:animEffect>
                                  </p:childTnLst>
                                </p:cTn>
                              </p:par>
                              <p:par>
                                <p:cTn id="23" presetID="16" presetClass="entr" presetSubtype="21" fill="hold" nodeType="withEffect">
                                  <p:stCondLst>
                                    <p:cond delay="0"/>
                                  </p:stCondLst>
                                  <p:childTnLst>
                                    <p:set>
                                      <p:cBhvr>
                                        <p:cTn id="24" dur="1" fill="hold">
                                          <p:stCondLst>
                                            <p:cond delay="0"/>
                                          </p:stCondLst>
                                        </p:cTn>
                                        <p:tgtEl>
                                          <p:spTgt spid="37894"/>
                                        </p:tgtEl>
                                        <p:attrNameLst>
                                          <p:attrName>style.visibility</p:attrName>
                                        </p:attrNameLst>
                                      </p:cBhvr>
                                      <p:to>
                                        <p:strVal val="visible"/>
                                      </p:to>
                                    </p:set>
                                    <p:animEffect filter="barn(inVertical)">
                                      <p:cBhvr>
                                        <p:cTn id="25" dur="500"/>
                                        <p:tgtEl>
                                          <p:spTgt spid="3789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7895"/>
                                        </p:tgtEl>
                                        <p:attrNameLst>
                                          <p:attrName>style.visibility</p:attrName>
                                        </p:attrNameLst>
                                      </p:cBhvr>
                                      <p:to>
                                        <p:strVal val="visible"/>
                                      </p:to>
                                    </p:set>
                                    <p:animEffect filter="barn(inVertical)">
                                      <p:cBhvr>
                                        <p:cTn id="28" dur="5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ldLvl="0" animBg="1"/>
      <p:bldP spid="37891" grpId="0" bldLvl="0"/>
      <p:bldP spid="37892" grpId="0" bldLvl="0" animBg="1"/>
      <p:bldP spid="37895"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17411"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7412"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图绘制</a:t>
            </a:r>
            <a:endParaRPr lang="zh-CN" altLang="en-US" dirty="0">
              <a:latin typeface="Arial" panose="020B0604020202020204" pitchFamily="34" charset="0"/>
            </a:endParaRPr>
          </a:p>
        </p:txBody>
      </p:sp>
      <p:sp>
        <p:nvSpPr>
          <p:cNvPr id="17413" name="矩形 11"/>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4" name="矩形 12"/>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矩形 13"/>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6"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7417" name="矩形 3"/>
          <p:cNvSpPr/>
          <p:nvPr/>
        </p:nvSpPr>
        <p:spPr>
          <a:xfrm>
            <a:off x="5522913"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418" name="组合 5"/>
          <p:cNvGrpSpPr/>
          <p:nvPr/>
        </p:nvGrpSpPr>
        <p:grpSpPr>
          <a:xfrm>
            <a:off x="10944225" y="368300"/>
            <a:ext cx="360363" cy="361950"/>
            <a:chOff x="0" y="0"/>
            <a:chExt cx="360000" cy="360000"/>
          </a:xfrm>
        </p:grpSpPr>
        <p:sp>
          <p:nvSpPr>
            <p:cNvPr id="17444"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7445"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17419" name="组合 4"/>
          <p:cNvGrpSpPr/>
          <p:nvPr/>
        </p:nvGrpSpPr>
        <p:grpSpPr>
          <a:xfrm>
            <a:off x="11449050" y="368300"/>
            <a:ext cx="360363" cy="361950"/>
            <a:chOff x="0" y="0"/>
            <a:chExt cx="360000" cy="360000"/>
          </a:xfrm>
        </p:grpSpPr>
        <p:sp>
          <p:nvSpPr>
            <p:cNvPr id="17442"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7443"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17420"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7421"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6161" name="任意多边形 4"/>
          <p:cNvSpPr/>
          <p:nvPr/>
        </p:nvSpPr>
        <p:spPr>
          <a:xfrm>
            <a:off x="1519238" y="2690813"/>
            <a:ext cx="9153525" cy="1587"/>
          </a:xfrm>
          <a:custGeom>
            <a:avLst/>
            <a:gdLst>
              <a:gd name="txL" fmla="*/ 0 w 8374743"/>
              <a:gd name="txT" fmla="*/ 0 h 1349828"/>
              <a:gd name="txR" fmla="*/ 8374743 w 8374743"/>
              <a:gd name="txB" fmla="*/ 1349828 h 1349828"/>
            </a:gdLst>
            <a:ahLst/>
            <a:cxnLst>
              <a:cxn ang="0">
                <a:pos x="0" y="0"/>
              </a:cxn>
              <a:cxn ang="0">
                <a:pos x="0" y="1587"/>
              </a:cxn>
              <a:cxn ang="0">
                <a:pos x="9153525" y="1587"/>
              </a:cxn>
            </a:cxnLst>
            <a:rect l="txL" t="txT" r="txR" b="txB"/>
            <a:pathLst>
              <a:path w="8374743" h="1349828">
                <a:moveTo>
                  <a:pt x="0" y="0"/>
                </a:moveTo>
                <a:lnTo>
                  <a:pt x="0" y="1349828"/>
                </a:lnTo>
                <a:lnTo>
                  <a:pt x="8374743" y="1349828"/>
                </a:lnTo>
              </a:path>
            </a:pathLst>
          </a:custGeom>
          <a:solidFill>
            <a:srgbClr val="009999">
              <a:alpha val="100000"/>
            </a:srgbClr>
          </a:solidFill>
          <a:ln w="25400" cap="flat" cmpd="sng">
            <a:solidFill>
              <a:srgbClr val="18316A">
                <a:alpha val="100000"/>
              </a:srgbClr>
            </a:solidFill>
            <a:prstDash val="solid"/>
            <a:bevel/>
            <a:headEnd type="oval" w="med" len="med"/>
            <a:tailEnd type="oval" w="med" len="med"/>
          </a:ln>
        </p:spPr>
        <p:txBody>
          <a:bodyPr/>
          <a:p>
            <a:endParaRPr lang="zh-CN" altLang="en-US"/>
          </a:p>
        </p:txBody>
      </p:sp>
      <p:grpSp>
        <p:nvGrpSpPr>
          <p:cNvPr id="4" name="组合 5"/>
          <p:cNvGrpSpPr/>
          <p:nvPr/>
        </p:nvGrpSpPr>
        <p:grpSpPr>
          <a:xfrm>
            <a:off x="2071688" y="1844675"/>
            <a:ext cx="1774825" cy="3754438"/>
            <a:chOff x="0" y="0"/>
            <a:chExt cx="1774825" cy="3754438"/>
          </a:xfrm>
        </p:grpSpPr>
        <p:sp>
          <p:nvSpPr>
            <p:cNvPr id="17439" name="椭圆 6"/>
            <p:cNvSpPr/>
            <p:nvPr/>
          </p:nvSpPr>
          <p:spPr>
            <a:xfrm>
              <a:off x="1055687" y="750888"/>
              <a:ext cx="179388" cy="177800"/>
            </a:xfrm>
            <a:prstGeom prst="ellipse">
              <a:avLst/>
            </a:prstGeom>
            <a:solidFill>
              <a:srgbClr val="009999"/>
            </a:solidFill>
            <a:ln w="25400" cap="flat" cmpd="sng">
              <a:solidFill>
                <a:srgbClr val="FFFFFF"/>
              </a:solidFill>
              <a:prstDash val="solid"/>
              <a:bevel/>
              <a:headEnd type="none" w="med" len="med"/>
              <a:tailEnd type="none" w="med" len="med"/>
            </a:ln>
          </p:spPr>
          <p:txBody>
            <a:bodyPr anchor="ctr"/>
            <a:p>
              <a:pPr algn="ctr"/>
              <a:endParaRPr lang="zh-CN" altLang="zh-CN" sz="1300" dirty="0">
                <a:solidFill>
                  <a:srgbClr val="FFFFFF"/>
                </a:solidFill>
                <a:latin typeface="Calibri" panose="020F0502020204030204" pitchFamily="34" charset="0"/>
                <a:ea typeface="Calibri" panose="020F0502020204030204" pitchFamily="34" charset="0"/>
                <a:sym typeface="Calibri" panose="020F0502020204030204" pitchFamily="34" charset="0"/>
              </a:endParaRPr>
            </a:p>
          </p:txBody>
        </p:sp>
        <p:sp>
          <p:nvSpPr>
            <p:cNvPr id="17440" name="椭圆形标注 7"/>
            <p:cNvSpPr/>
            <p:nvPr/>
          </p:nvSpPr>
          <p:spPr>
            <a:xfrm flipH="1">
              <a:off x="527050" y="0"/>
              <a:ext cx="720725" cy="493713"/>
            </a:xfrm>
            <a:prstGeom prst="wedgeEllipseCallout">
              <a:avLst>
                <a:gd name="adj1" fmla="val -27065"/>
                <a:gd name="adj2" fmla="val 71625"/>
              </a:avLst>
            </a:prstGeom>
            <a:solidFill>
              <a:srgbClr val="009999"/>
            </a:solidFill>
            <a:ln w="25400">
              <a:noFill/>
            </a:ln>
          </p:spPr>
          <p:txBody>
            <a:bodyPr lIns="0" tIns="0" rIns="0" bIns="0" anchor="ctr"/>
            <a:p>
              <a:pPr algn="ctr"/>
              <a:r>
                <a:rPr lang="en-US" altLang="zh-CN" sz="2400" b="1" dirty="0">
                  <a:solidFill>
                    <a:srgbClr val="FFFFFF"/>
                  </a:solidFill>
                  <a:latin typeface="Agency FB" pitchFamily="34" charset="0"/>
                  <a:ea typeface="微软雅黑" panose="020B0503020204020204" pitchFamily="34" charset="-122"/>
                  <a:sym typeface="Times New Roman" panose="02020603050405020304" pitchFamily="18" charset="0"/>
                </a:rPr>
                <a:t>01</a:t>
              </a:r>
              <a:endParaRPr lang="zh-CN" altLang="en-US" dirty="0">
                <a:latin typeface="Arial" panose="020B0604020202020204" pitchFamily="34" charset="0"/>
              </a:endParaRPr>
            </a:p>
          </p:txBody>
        </p:sp>
        <p:sp>
          <p:nvSpPr>
            <p:cNvPr id="17441" name="任意多边形 8"/>
            <p:cNvSpPr/>
            <p:nvPr/>
          </p:nvSpPr>
          <p:spPr>
            <a:xfrm>
              <a:off x="0" y="1006475"/>
              <a:ext cx="1774825" cy="2747963"/>
            </a:xfrm>
            <a:custGeom>
              <a:avLst/>
              <a:gdLst>
                <a:gd name="txL" fmla="*/ 0 w 1293018"/>
                <a:gd name="txT" fmla="*/ 0 h 2000700"/>
                <a:gd name="txR" fmla="*/ 1293018 w 1293018"/>
                <a:gd name="txB" fmla="*/ 2000700 h 2000700"/>
              </a:gdLst>
              <a:ahLst/>
              <a:cxnLst>
                <a:cxn ang="0">
                  <a:pos x="1144303" y="0"/>
                </a:cxn>
                <a:cxn ang="0">
                  <a:pos x="1248747" y="180192"/>
                </a:cxn>
                <a:cxn ang="0">
                  <a:pos x="1594999" y="180192"/>
                </a:cxn>
                <a:cxn ang="0">
                  <a:pos x="1774825" y="360133"/>
                </a:cxn>
                <a:cxn ang="0">
                  <a:pos x="1774825" y="2568022"/>
                </a:cxn>
                <a:cxn ang="0">
                  <a:pos x="1594999" y="2747963"/>
                </a:cxn>
                <a:cxn ang="0">
                  <a:pos x="179826" y="2747963"/>
                </a:cxn>
                <a:cxn ang="0">
                  <a:pos x="0" y="2568022"/>
                </a:cxn>
                <a:cxn ang="0">
                  <a:pos x="0" y="360133"/>
                </a:cxn>
                <a:cxn ang="0">
                  <a:pos x="179826" y="180192"/>
                </a:cxn>
                <a:cxn ang="0">
                  <a:pos x="1039857" y="180192"/>
                </a:cxn>
              </a:cxnLst>
              <a:rect l="txL" t="txT" r="txR" b="txB"/>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close/>
                </a:path>
              </a:pathLst>
            </a:custGeom>
            <a:solidFill>
              <a:srgbClr val="009999"/>
            </a:solidFill>
            <a:ln w="3175" cap="flat" cmpd="sng">
              <a:solidFill>
                <a:schemeClr val="bg1"/>
              </a:solidFill>
              <a:prstDash val="solid"/>
              <a:bevel/>
              <a:headEnd type="none" w="med" len="med"/>
              <a:tailEnd type="none" w="med" len="med"/>
            </a:ln>
          </p:spPr>
          <p:txBody>
            <a:bodyPr anchor="ctr"/>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dirty="0">
                <a:latin typeface="Arial" panose="020B0604020202020204" pitchFamily="34" charset="0"/>
              </a:endParaRPr>
            </a:p>
          </p:txBody>
        </p:sp>
      </p:grpSp>
      <p:grpSp>
        <p:nvGrpSpPr>
          <p:cNvPr id="5" name="组合 9"/>
          <p:cNvGrpSpPr/>
          <p:nvPr/>
        </p:nvGrpSpPr>
        <p:grpSpPr>
          <a:xfrm>
            <a:off x="4222750" y="1844675"/>
            <a:ext cx="1774825" cy="3754438"/>
            <a:chOff x="0" y="0"/>
            <a:chExt cx="1774825" cy="3754438"/>
          </a:xfrm>
        </p:grpSpPr>
        <p:sp>
          <p:nvSpPr>
            <p:cNvPr id="17436" name="椭圆 10"/>
            <p:cNvSpPr/>
            <p:nvPr/>
          </p:nvSpPr>
          <p:spPr>
            <a:xfrm>
              <a:off x="1011238" y="750888"/>
              <a:ext cx="179387" cy="177800"/>
            </a:xfrm>
            <a:prstGeom prst="ellipse">
              <a:avLst/>
            </a:prstGeom>
            <a:solidFill>
              <a:srgbClr val="E36C09"/>
            </a:solidFill>
            <a:ln w="25400" cap="flat" cmpd="sng">
              <a:solidFill>
                <a:srgbClr val="FFFFFF"/>
              </a:solidFill>
              <a:prstDash val="solid"/>
              <a:bevel/>
              <a:headEnd type="none" w="med" len="med"/>
              <a:tailEnd type="none" w="med" len="med"/>
            </a:ln>
          </p:spPr>
          <p:txBody>
            <a:bodyPr anchor="ctr"/>
            <a:p>
              <a:pPr algn="ctr"/>
              <a:endParaRPr lang="zh-CN" altLang="zh-CN" sz="1300" dirty="0">
                <a:solidFill>
                  <a:srgbClr val="FFFFFF"/>
                </a:solidFill>
                <a:latin typeface="Calibri" panose="020F0502020204030204" pitchFamily="34" charset="0"/>
                <a:ea typeface="Calibri" panose="020F0502020204030204" pitchFamily="34" charset="0"/>
                <a:sym typeface="Calibri" panose="020F0502020204030204" pitchFamily="34" charset="0"/>
              </a:endParaRPr>
            </a:p>
          </p:txBody>
        </p:sp>
        <p:sp>
          <p:nvSpPr>
            <p:cNvPr id="17437" name="椭圆形标注 11"/>
            <p:cNvSpPr/>
            <p:nvPr/>
          </p:nvSpPr>
          <p:spPr>
            <a:xfrm flipH="1">
              <a:off x="527050" y="0"/>
              <a:ext cx="720725" cy="493713"/>
            </a:xfrm>
            <a:prstGeom prst="wedgeEllipseCallout">
              <a:avLst>
                <a:gd name="adj1" fmla="val -27065"/>
                <a:gd name="adj2" fmla="val 71625"/>
              </a:avLst>
            </a:prstGeom>
            <a:solidFill>
              <a:srgbClr val="E36C09"/>
            </a:solidFill>
            <a:ln w="25400">
              <a:noFill/>
            </a:ln>
          </p:spPr>
          <p:txBody>
            <a:bodyPr lIns="0" tIns="0" rIns="0" bIns="0" anchor="ctr"/>
            <a:p>
              <a:pPr algn="ctr"/>
              <a:r>
                <a:rPr lang="en-US" altLang="zh-CN" sz="2400" b="1" dirty="0">
                  <a:solidFill>
                    <a:srgbClr val="FFFFFF"/>
                  </a:solidFill>
                  <a:latin typeface="Agency FB" pitchFamily="34" charset="0"/>
                  <a:ea typeface="微软雅黑" panose="020B0503020204020204" pitchFamily="34" charset="-122"/>
                  <a:sym typeface="Times New Roman" panose="02020603050405020304" pitchFamily="18" charset="0"/>
                </a:rPr>
                <a:t>02</a:t>
              </a:r>
              <a:endParaRPr lang="zh-CN" altLang="en-US" dirty="0">
                <a:latin typeface="Arial" panose="020B0604020202020204" pitchFamily="34" charset="0"/>
              </a:endParaRPr>
            </a:p>
          </p:txBody>
        </p:sp>
        <p:sp>
          <p:nvSpPr>
            <p:cNvPr id="17438" name="任意多边形 12"/>
            <p:cNvSpPr/>
            <p:nvPr/>
          </p:nvSpPr>
          <p:spPr>
            <a:xfrm>
              <a:off x="0" y="1006475"/>
              <a:ext cx="1774825" cy="2747963"/>
            </a:xfrm>
            <a:custGeom>
              <a:avLst/>
              <a:gdLst>
                <a:gd name="txL" fmla="*/ 0 w 1293018"/>
                <a:gd name="txT" fmla="*/ 0 h 2000700"/>
                <a:gd name="txR" fmla="*/ 1293018 w 1293018"/>
                <a:gd name="txB" fmla="*/ 2000700 h 2000700"/>
              </a:gdLst>
              <a:ahLst/>
              <a:cxnLst>
                <a:cxn ang="0">
                  <a:pos x="1144303" y="0"/>
                </a:cxn>
                <a:cxn ang="0">
                  <a:pos x="1248747" y="180192"/>
                </a:cxn>
                <a:cxn ang="0">
                  <a:pos x="1594999" y="180192"/>
                </a:cxn>
                <a:cxn ang="0">
                  <a:pos x="1774825" y="360133"/>
                </a:cxn>
                <a:cxn ang="0">
                  <a:pos x="1774825" y="2568022"/>
                </a:cxn>
                <a:cxn ang="0">
                  <a:pos x="1594999" y="2747963"/>
                </a:cxn>
                <a:cxn ang="0">
                  <a:pos x="179826" y="2747963"/>
                </a:cxn>
                <a:cxn ang="0">
                  <a:pos x="0" y="2568022"/>
                </a:cxn>
                <a:cxn ang="0">
                  <a:pos x="0" y="360133"/>
                </a:cxn>
                <a:cxn ang="0">
                  <a:pos x="179826" y="180192"/>
                </a:cxn>
                <a:cxn ang="0">
                  <a:pos x="1039857" y="180192"/>
                </a:cxn>
              </a:cxnLst>
              <a:rect l="txL" t="txT" r="txR" b="txB"/>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close/>
                </a:path>
              </a:pathLst>
            </a:custGeom>
            <a:solidFill>
              <a:srgbClr val="E36C09"/>
            </a:solidFill>
            <a:ln w="3175" cap="flat" cmpd="sng">
              <a:solidFill>
                <a:schemeClr val="bg1"/>
              </a:solidFill>
              <a:prstDash val="solid"/>
              <a:bevel/>
              <a:headEnd type="none" w="med" len="med"/>
              <a:tailEnd type="none" w="med" len="med"/>
            </a:ln>
          </p:spPr>
          <p:txBody>
            <a:bodyPr anchor="ctr"/>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dirty="0">
                <a:latin typeface="Arial" panose="020B0604020202020204" pitchFamily="34" charset="0"/>
              </a:endParaRPr>
            </a:p>
          </p:txBody>
        </p:sp>
      </p:grpSp>
      <p:grpSp>
        <p:nvGrpSpPr>
          <p:cNvPr id="6" name="组合 13"/>
          <p:cNvGrpSpPr/>
          <p:nvPr/>
        </p:nvGrpSpPr>
        <p:grpSpPr>
          <a:xfrm>
            <a:off x="6353175" y="1844675"/>
            <a:ext cx="1776413" cy="3754438"/>
            <a:chOff x="0" y="0"/>
            <a:chExt cx="1776413" cy="3754438"/>
          </a:xfrm>
        </p:grpSpPr>
        <p:sp>
          <p:nvSpPr>
            <p:cNvPr id="17433" name="椭圆 14"/>
            <p:cNvSpPr/>
            <p:nvPr/>
          </p:nvSpPr>
          <p:spPr>
            <a:xfrm>
              <a:off x="1008063" y="750888"/>
              <a:ext cx="179387" cy="177800"/>
            </a:xfrm>
            <a:prstGeom prst="ellipse">
              <a:avLst/>
            </a:prstGeom>
            <a:solidFill>
              <a:srgbClr val="009999"/>
            </a:solidFill>
            <a:ln w="25400" cap="flat" cmpd="sng">
              <a:solidFill>
                <a:srgbClr val="FFFFFF"/>
              </a:solidFill>
              <a:prstDash val="solid"/>
              <a:bevel/>
              <a:headEnd type="none" w="med" len="med"/>
              <a:tailEnd type="none" w="med" len="med"/>
            </a:ln>
          </p:spPr>
          <p:txBody>
            <a:bodyPr anchor="ctr"/>
            <a:p>
              <a:pPr algn="ctr"/>
              <a:endParaRPr lang="zh-CN" altLang="zh-CN" sz="1300" dirty="0">
                <a:solidFill>
                  <a:srgbClr val="FFFFFF"/>
                </a:solidFill>
                <a:latin typeface="Calibri" panose="020F0502020204030204" pitchFamily="34" charset="0"/>
                <a:ea typeface="Calibri" panose="020F0502020204030204" pitchFamily="34" charset="0"/>
                <a:sym typeface="Calibri" panose="020F0502020204030204" pitchFamily="34" charset="0"/>
              </a:endParaRPr>
            </a:p>
          </p:txBody>
        </p:sp>
        <p:sp>
          <p:nvSpPr>
            <p:cNvPr id="17434" name="椭圆形标注 15"/>
            <p:cNvSpPr/>
            <p:nvPr/>
          </p:nvSpPr>
          <p:spPr>
            <a:xfrm flipH="1">
              <a:off x="528638" y="0"/>
              <a:ext cx="719137" cy="493713"/>
            </a:xfrm>
            <a:prstGeom prst="wedgeEllipseCallout">
              <a:avLst>
                <a:gd name="adj1" fmla="val -27065"/>
                <a:gd name="adj2" fmla="val 71625"/>
              </a:avLst>
            </a:prstGeom>
            <a:solidFill>
              <a:srgbClr val="009999"/>
            </a:solidFill>
            <a:ln w="25400">
              <a:noFill/>
            </a:ln>
          </p:spPr>
          <p:txBody>
            <a:bodyPr lIns="0" tIns="0" rIns="0" bIns="0" anchor="ctr"/>
            <a:p>
              <a:pPr algn="ctr"/>
              <a:r>
                <a:rPr lang="en-US" altLang="zh-CN" sz="2400" b="1" dirty="0">
                  <a:solidFill>
                    <a:srgbClr val="FFFFFF"/>
                  </a:solidFill>
                  <a:latin typeface="Agency FB" pitchFamily="34" charset="0"/>
                  <a:ea typeface="微软雅黑" panose="020B0503020204020204" pitchFamily="34" charset="-122"/>
                  <a:sym typeface="Times New Roman" panose="02020603050405020304" pitchFamily="18" charset="0"/>
                </a:rPr>
                <a:t>03</a:t>
              </a:r>
              <a:endParaRPr lang="zh-CN" altLang="en-US" dirty="0">
                <a:latin typeface="Arial" panose="020B0604020202020204" pitchFamily="34" charset="0"/>
              </a:endParaRPr>
            </a:p>
          </p:txBody>
        </p:sp>
        <p:sp>
          <p:nvSpPr>
            <p:cNvPr id="17435" name="任意多边形 16"/>
            <p:cNvSpPr/>
            <p:nvPr/>
          </p:nvSpPr>
          <p:spPr>
            <a:xfrm>
              <a:off x="0" y="1006475"/>
              <a:ext cx="1776413" cy="2747963"/>
            </a:xfrm>
            <a:custGeom>
              <a:avLst/>
              <a:gdLst>
                <a:gd name="txL" fmla="*/ 0 w 1293018"/>
                <a:gd name="txT" fmla="*/ 0 h 2000700"/>
                <a:gd name="txR" fmla="*/ 1293018 w 1293018"/>
                <a:gd name="txB" fmla="*/ 2000700 h 2000700"/>
              </a:gdLst>
              <a:ahLst/>
              <a:cxnLst>
                <a:cxn ang="0">
                  <a:pos x="1145327" y="0"/>
                </a:cxn>
                <a:cxn ang="0">
                  <a:pos x="1249864" y="180192"/>
                </a:cxn>
                <a:cxn ang="0">
                  <a:pos x="1596426" y="180192"/>
                </a:cxn>
                <a:cxn ang="0">
                  <a:pos x="1776413" y="360133"/>
                </a:cxn>
                <a:cxn ang="0">
                  <a:pos x="1776413" y="2568022"/>
                </a:cxn>
                <a:cxn ang="0">
                  <a:pos x="1596426" y="2747963"/>
                </a:cxn>
                <a:cxn ang="0">
                  <a:pos x="179987" y="2747963"/>
                </a:cxn>
                <a:cxn ang="0">
                  <a:pos x="0" y="2568022"/>
                </a:cxn>
                <a:cxn ang="0">
                  <a:pos x="0" y="360133"/>
                </a:cxn>
                <a:cxn ang="0">
                  <a:pos x="179987" y="180192"/>
                </a:cxn>
                <a:cxn ang="0">
                  <a:pos x="1040788" y="180192"/>
                </a:cxn>
              </a:cxnLst>
              <a:rect l="txL" t="txT" r="txR" b="txB"/>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close/>
                </a:path>
              </a:pathLst>
            </a:custGeom>
            <a:solidFill>
              <a:srgbClr val="009999"/>
            </a:solidFill>
            <a:ln w="3175" cap="flat" cmpd="sng">
              <a:solidFill>
                <a:schemeClr val="bg1"/>
              </a:solidFill>
              <a:prstDash val="solid"/>
              <a:bevel/>
              <a:headEnd type="none" w="med" len="med"/>
              <a:tailEnd type="none" w="med" len="med"/>
            </a:ln>
          </p:spPr>
          <p:txBody>
            <a:bodyPr anchor="ctr"/>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dirty="0">
                <a:latin typeface="Arial" panose="020B0604020202020204" pitchFamily="34" charset="0"/>
              </a:endParaRPr>
            </a:p>
          </p:txBody>
        </p:sp>
      </p:grpSp>
      <p:grpSp>
        <p:nvGrpSpPr>
          <p:cNvPr id="7" name="组合 17"/>
          <p:cNvGrpSpPr/>
          <p:nvPr/>
        </p:nvGrpSpPr>
        <p:grpSpPr>
          <a:xfrm>
            <a:off x="8485188" y="1844675"/>
            <a:ext cx="1774825" cy="3754438"/>
            <a:chOff x="0" y="0"/>
            <a:chExt cx="1774825" cy="3754438"/>
          </a:xfrm>
        </p:grpSpPr>
        <p:sp>
          <p:nvSpPr>
            <p:cNvPr id="17430" name="椭圆 18"/>
            <p:cNvSpPr/>
            <p:nvPr/>
          </p:nvSpPr>
          <p:spPr>
            <a:xfrm>
              <a:off x="1006475" y="750888"/>
              <a:ext cx="179387" cy="177800"/>
            </a:xfrm>
            <a:prstGeom prst="ellipse">
              <a:avLst/>
            </a:prstGeom>
            <a:solidFill>
              <a:srgbClr val="E36C09"/>
            </a:solidFill>
            <a:ln w="25400" cap="flat" cmpd="sng">
              <a:solidFill>
                <a:srgbClr val="FFFFFF"/>
              </a:solidFill>
              <a:prstDash val="solid"/>
              <a:bevel/>
              <a:headEnd type="none" w="med" len="med"/>
              <a:tailEnd type="none" w="med" len="med"/>
            </a:ln>
          </p:spPr>
          <p:txBody>
            <a:bodyPr anchor="ctr"/>
            <a:p>
              <a:pPr algn="ctr"/>
              <a:endParaRPr lang="zh-CN" altLang="zh-CN" sz="1300" dirty="0">
                <a:solidFill>
                  <a:srgbClr val="FFFFFF"/>
                </a:solidFill>
                <a:latin typeface="Calibri" panose="020F0502020204030204" pitchFamily="34" charset="0"/>
                <a:ea typeface="Calibri" panose="020F0502020204030204" pitchFamily="34" charset="0"/>
                <a:sym typeface="Calibri" panose="020F0502020204030204" pitchFamily="34" charset="0"/>
              </a:endParaRPr>
            </a:p>
          </p:txBody>
        </p:sp>
        <p:sp>
          <p:nvSpPr>
            <p:cNvPr id="17431" name="椭圆形标注 19"/>
            <p:cNvSpPr/>
            <p:nvPr/>
          </p:nvSpPr>
          <p:spPr>
            <a:xfrm flipH="1">
              <a:off x="533400" y="0"/>
              <a:ext cx="720725" cy="493713"/>
            </a:xfrm>
            <a:prstGeom prst="wedgeEllipseCallout">
              <a:avLst>
                <a:gd name="adj1" fmla="val -27065"/>
                <a:gd name="adj2" fmla="val 71625"/>
              </a:avLst>
            </a:prstGeom>
            <a:solidFill>
              <a:srgbClr val="E36C09"/>
            </a:solidFill>
            <a:ln w="25400">
              <a:noFill/>
            </a:ln>
          </p:spPr>
          <p:txBody>
            <a:bodyPr lIns="0" tIns="0" rIns="0" bIns="0" anchor="ctr"/>
            <a:p>
              <a:pPr algn="ctr"/>
              <a:r>
                <a:rPr lang="en-US" altLang="zh-CN" sz="2400" b="1" dirty="0">
                  <a:solidFill>
                    <a:srgbClr val="FFFFFF"/>
                  </a:solidFill>
                  <a:latin typeface="Agency FB" pitchFamily="34" charset="0"/>
                  <a:ea typeface="微软雅黑" panose="020B0503020204020204" pitchFamily="34" charset="-122"/>
                  <a:sym typeface="Times New Roman" panose="02020603050405020304" pitchFamily="18" charset="0"/>
                </a:rPr>
                <a:t>04</a:t>
              </a:r>
              <a:endParaRPr lang="zh-CN" altLang="en-US" dirty="0">
                <a:latin typeface="Arial" panose="020B0604020202020204" pitchFamily="34" charset="0"/>
              </a:endParaRPr>
            </a:p>
          </p:txBody>
        </p:sp>
        <p:sp>
          <p:nvSpPr>
            <p:cNvPr id="17432" name="任意多边形 20"/>
            <p:cNvSpPr/>
            <p:nvPr/>
          </p:nvSpPr>
          <p:spPr>
            <a:xfrm>
              <a:off x="0" y="1006475"/>
              <a:ext cx="1774825" cy="2747963"/>
            </a:xfrm>
            <a:custGeom>
              <a:avLst/>
              <a:gdLst>
                <a:gd name="txL" fmla="*/ 0 w 1293018"/>
                <a:gd name="txT" fmla="*/ 0 h 2000700"/>
                <a:gd name="txR" fmla="*/ 1293018 w 1293018"/>
                <a:gd name="txB" fmla="*/ 2000700 h 2000700"/>
              </a:gdLst>
              <a:ahLst/>
              <a:cxnLst>
                <a:cxn ang="0">
                  <a:pos x="1144303" y="0"/>
                </a:cxn>
                <a:cxn ang="0">
                  <a:pos x="1248747" y="180192"/>
                </a:cxn>
                <a:cxn ang="0">
                  <a:pos x="1594999" y="180192"/>
                </a:cxn>
                <a:cxn ang="0">
                  <a:pos x="1774825" y="360133"/>
                </a:cxn>
                <a:cxn ang="0">
                  <a:pos x="1774825" y="2568022"/>
                </a:cxn>
                <a:cxn ang="0">
                  <a:pos x="1594999" y="2747963"/>
                </a:cxn>
                <a:cxn ang="0">
                  <a:pos x="179826" y="2747963"/>
                </a:cxn>
                <a:cxn ang="0">
                  <a:pos x="0" y="2568022"/>
                </a:cxn>
                <a:cxn ang="0">
                  <a:pos x="0" y="360133"/>
                </a:cxn>
                <a:cxn ang="0">
                  <a:pos x="179826" y="180192"/>
                </a:cxn>
                <a:cxn ang="0">
                  <a:pos x="1039857" y="180192"/>
                </a:cxn>
              </a:cxnLst>
              <a:rect l="txL" t="txT" r="txR" b="txB"/>
              <a:pathLst>
                <a:path w="1293018" h="2000700">
                  <a:moveTo>
                    <a:pt x="833662" y="0"/>
                  </a:moveTo>
                  <a:lnTo>
                    <a:pt x="909753" y="131192"/>
                  </a:lnTo>
                  <a:lnTo>
                    <a:pt x="1162009" y="131192"/>
                  </a:lnTo>
                  <a:cubicBezTo>
                    <a:pt x="1234363" y="131192"/>
                    <a:pt x="1293018" y="189847"/>
                    <a:pt x="1293018" y="262201"/>
                  </a:cubicBezTo>
                  <a:lnTo>
                    <a:pt x="1293018" y="1869691"/>
                  </a:lnTo>
                  <a:cubicBezTo>
                    <a:pt x="1293018" y="1942045"/>
                    <a:pt x="1234363" y="2000700"/>
                    <a:pt x="1162009" y="2000700"/>
                  </a:cubicBezTo>
                  <a:lnTo>
                    <a:pt x="131009" y="2000700"/>
                  </a:lnTo>
                  <a:cubicBezTo>
                    <a:pt x="58655" y="2000700"/>
                    <a:pt x="0" y="1942045"/>
                    <a:pt x="0" y="1869691"/>
                  </a:cubicBezTo>
                  <a:lnTo>
                    <a:pt x="0" y="262201"/>
                  </a:lnTo>
                  <a:cubicBezTo>
                    <a:pt x="0" y="189847"/>
                    <a:pt x="58655" y="131192"/>
                    <a:pt x="131009" y="131192"/>
                  </a:cubicBezTo>
                  <a:lnTo>
                    <a:pt x="757570" y="131192"/>
                  </a:lnTo>
                  <a:close/>
                </a:path>
              </a:pathLst>
            </a:custGeom>
            <a:solidFill>
              <a:srgbClr val="E36C09"/>
            </a:solidFill>
            <a:ln w="3175" cap="flat" cmpd="sng">
              <a:solidFill>
                <a:schemeClr val="bg1"/>
              </a:solidFill>
              <a:prstDash val="solid"/>
              <a:bevel/>
              <a:headEnd type="none" w="med" len="med"/>
              <a:tailEnd type="none" w="med" len="med"/>
            </a:ln>
          </p:spPr>
          <p:txBody>
            <a:bodyPr anchor="ctr"/>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此处输入文本</a:t>
              </a:r>
              <a:endParaRPr lang="zh-CN" altLang="en-US" dirty="0">
                <a:latin typeface="Arial" panose="020B0604020202020204" pitchFamily="34" charset="0"/>
              </a:endParaRPr>
            </a:p>
          </p:txBody>
        </p:sp>
      </p:grpSp>
      <p:sp>
        <p:nvSpPr>
          <p:cNvPr id="6178" name="TextBox 2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6179" name="矩形 2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6180"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79"/>
                                        </p:tgtEl>
                                        <p:attrNameLst>
                                          <p:attrName>style.visibility</p:attrName>
                                        </p:attrNameLst>
                                      </p:cBhvr>
                                      <p:to>
                                        <p:strVal val="visible"/>
                                      </p:to>
                                    </p:set>
                                    <p:anim calcmode="lin" valueType="num">
                                      <p:cBhvr>
                                        <p:cTn id="7" dur="500" fill="hold"/>
                                        <p:tgtEl>
                                          <p:spTgt spid="6179"/>
                                        </p:tgtEl>
                                        <p:attrNameLst>
                                          <p:attrName>ppt_x</p:attrName>
                                        </p:attrNameLst>
                                      </p:cBhvr>
                                      <p:tavLst>
                                        <p:tav tm="0">
                                          <p:val>
                                            <p:strVal val="0-#ppt_w/2"/>
                                          </p:val>
                                        </p:tav>
                                        <p:tav tm="100000">
                                          <p:val>
                                            <p:strVal val="#ppt_x"/>
                                          </p:val>
                                        </p:tav>
                                      </p:tavLst>
                                    </p:anim>
                                    <p:anim calcmode="lin" valueType="num">
                                      <p:cBhvr>
                                        <p:cTn id="8" dur="500" fill="hold"/>
                                        <p:tgtEl>
                                          <p:spTgt spid="617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180"/>
                                        </p:tgtEl>
                                        <p:attrNameLst>
                                          <p:attrName>style.visibility</p:attrName>
                                        </p:attrNameLst>
                                      </p:cBhvr>
                                      <p:to>
                                        <p:strVal val="visible"/>
                                      </p:to>
                                    </p:set>
                                    <p:anim calcmode="lin" valueType="num">
                                      <p:cBhvr>
                                        <p:cTn id="11" dur="500" fill="hold"/>
                                        <p:tgtEl>
                                          <p:spTgt spid="6180"/>
                                        </p:tgtEl>
                                        <p:attrNameLst>
                                          <p:attrName>ppt_x</p:attrName>
                                        </p:attrNameLst>
                                      </p:cBhvr>
                                      <p:tavLst>
                                        <p:tav tm="0">
                                          <p:val>
                                            <p:strVal val="0-#ppt_w/2"/>
                                          </p:val>
                                        </p:tav>
                                        <p:tav tm="100000">
                                          <p:val>
                                            <p:strVal val="#ppt_x"/>
                                          </p:val>
                                        </p:tav>
                                      </p:tavLst>
                                    </p:anim>
                                    <p:anim calcmode="lin" valueType="num">
                                      <p:cBhvr>
                                        <p:cTn id="12" dur="500" fill="hold"/>
                                        <p:tgtEl>
                                          <p:spTgt spid="618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6178"/>
                                        </p:tgtEl>
                                        <p:attrNameLst>
                                          <p:attrName>style.visibility</p:attrName>
                                        </p:attrNameLst>
                                      </p:cBhvr>
                                      <p:to>
                                        <p:strVal val="visible"/>
                                      </p:to>
                                    </p:set>
                                    <p:anim calcmode="lin" valueType="num">
                                      <p:cBhvr>
                                        <p:cTn id="17" dur="500" fill="hold"/>
                                        <p:tgtEl>
                                          <p:spTgt spid="617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178"/>
                                        </p:tgtEl>
                                        <p:attrNameLst>
                                          <p:attrName>ppt_y</p:attrName>
                                        </p:attrNameLst>
                                      </p:cBhvr>
                                      <p:tavLst>
                                        <p:tav tm="0">
                                          <p:val>
                                            <p:strVal val="#ppt_y"/>
                                          </p:val>
                                        </p:tav>
                                        <p:tav tm="100000">
                                          <p:val>
                                            <p:strVal val="#ppt_y"/>
                                          </p:val>
                                        </p:tav>
                                      </p:tavLst>
                                    </p:anim>
                                    <p:anim calcmode="lin" valueType="num">
                                      <p:cBhvr>
                                        <p:cTn id="19" dur="500" fill="hold"/>
                                        <p:tgtEl>
                                          <p:spTgt spid="617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178"/>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617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6161"/>
                                        </p:tgtEl>
                                        <p:attrNameLst>
                                          <p:attrName>style.visibility</p:attrName>
                                        </p:attrNameLst>
                                      </p:cBhvr>
                                      <p:to>
                                        <p:strVal val="visible"/>
                                      </p:to>
                                    </p:set>
                                    <p:anim calcmode="lin" valueType="num">
                                      <p:cBhvr>
                                        <p:cTn id="26" dur="500" fill="hold"/>
                                        <p:tgtEl>
                                          <p:spTgt spid="6161"/>
                                        </p:tgtEl>
                                        <p:attrNameLst>
                                          <p:attrName>ppt_x</p:attrName>
                                        </p:attrNameLst>
                                      </p:cBhvr>
                                      <p:tavLst>
                                        <p:tav tm="0">
                                          <p:val>
                                            <p:strVal val="0-#ppt_w/2"/>
                                          </p:val>
                                        </p:tav>
                                        <p:tav tm="100000">
                                          <p:val>
                                            <p:strVal val="#ppt_x"/>
                                          </p:val>
                                        </p:tav>
                                      </p:tavLst>
                                    </p:anim>
                                    <p:anim calcmode="lin" valueType="num">
                                      <p:cBhvr>
                                        <p:cTn id="27" dur="500" fill="hold"/>
                                        <p:tgtEl>
                                          <p:spTgt spid="616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0" fill="hold"/>
                                        <p:tgtEl>
                                          <p:spTgt spid="4"/>
                                        </p:tgtEl>
                                        <p:attrNameLst>
                                          <p:attrName>ppt_x</p:attrName>
                                        </p:attrNameLst>
                                      </p:cBhvr>
                                      <p:tavLst>
                                        <p:tav tm="0">
                                          <p:val>
                                            <p:strVal val="0-#ppt_w/2"/>
                                          </p:val>
                                        </p:tav>
                                        <p:tav tm="100000">
                                          <p:val>
                                            <p:strVal val="#ppt_x"/>
                                          </p:val>
                                        </p:tav>
                                      </p:tavLst>
                                    </p:anim>
                                    <p:anim calcmode="lin" valueType="num">
                                      <p:cBhvr>
                                        <p:cTn id="33" dur="1000" fill="hold"/>
                                        <p:tgtEl>
                                          <p:spTgt spid="4"/>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ppt_x</p:attrName>
                                        </p:attrNameLst>
                                      </p:cBhvr>
                                      <p:tavLst>
                                        <p:tav tm="0">
                                          <p:val>
                                            <p:strVal val="0-#ppt_w/2"/>
                                          </p:val>
                                        </p:tav>
                                        <p:tav tm="100000">
                                          <p:val>
                                            <p:strVal val="#ppt_x"/>
                                          </p:val>
                                        </p:tav>
                                      </p:tavLst>
                                    </p:anim>
                                    <p:anim calcmode="lin" valueType="num">
                                      <p:cBhvr>
                                        <p:cTn id="38" dur="1000" fill="hold"/>
                                        <p:tgtEl>
                                          <p:spTgt spid="5"/>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8"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ppt_x</p:attrName>
                                        </p:attrNameLst>
                                      </p:cBhvr>
                                      <p:tavLst>
                                        <p:tav tm="0">
                                          <p:val>
                                            <p:strVal val="0-#ppt_w/2"/>
                                          </p:val>
                                        </p:tav>
                                        <p:tav tm="100000">
                                          <p:val>
                                            <p:strVal val="#ppt_x"/>
                                          </p:val>
                                        </p:tav>
                                      </p:tavLst>
                                    </p:anim>
                                    <p:anim calcmode="lin" valueType="num">
                                      <p:cBhvr>
                                        <p:cTn id="43" dur="1000" fill="hold"/>
                                        <p:tgtEl>
                                          <p:spTgt spid="6"/>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8"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1000" fill="hold"/>
                                        <p:tgtEl>
                                          <p:spTgt spid="7"/>
                                        </p:tgtEl>
                                        <p:attrNameLst>
                                          <p:attrName>ppt_x</p:attrName>
                                        </p:attrNameLst>
                                      </p:cBhvr>
                                      <p:tavLst>
                                        <p:tav tm="0">
                                          <p:val>
                                            <p:strVal val="0-#ppt_w/2"/>
                                          </p:val>
                                        </p:tav>
                                        <p:tav tm="100000">
                                          <p:val>
                                            <p:strVal val="#ppt_x"/>
                                          </p:val>
                                        </p:tav>
                                      </p:tavLst>
                                    </p:anim>
                                    <p:anim calcmode="lin" valueType="num">
                                      <p:cBhvr>
                                        <p:cTn id="4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8" grpId="0" bldLvl="0"/>
      <p:bldP spid="617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18435"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8436"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18437" name="矩形 11"/>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38" name="矩形 12"/>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39" name="矩形 13"/>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40"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8441" name="矩形 3"/>
          <p:cNvSpPr/>
          <p:nvPr/>
        </p:nvSpPr>
        <p:spPr>
          <a:xfrm>
            <a:off x="5522913"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442" name="组合 5"/>
          <p:cNvGrpSpPr/>
          <p:nvPr/>
        </p:nvGrpSpPr>
        <p:grpSpPr>
          <a:xfrm>
            <a:off x="10944225" y="368300"/>
            <a:ext cx="360363" cy="361950"/>
            <a:chOff x="0" y="0"/>
            <a:chExt cx="360000" cy="360000"/>
          </a:xfrm>
        </p:grpSpPr>
        <p:sp>
          <p:nvSpPr>
            <p:cNvPr id="18466"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8467"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18443" name="组合 4"/>
          <p:cNvGrpSpPr/>
          <p:nvPr/>
        </p:nvGrpSpPr>
        <p:grpSpPr>
          <a:xfrm>
            <a:off x="11449050" y="368300"/>
            <a:ext cx="360363" cy="361950"/>
            <a:chOff x="0" y="0"/>
            <a:chExt cx="360000" cy="360000"/>
          </a:xfrm>
        </p:grpSpPr>
        <p:sp>
          <p:nvSpPr>
            <p:cNvPr id="18464"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8465"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18444"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8445"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7185" name="TextBox 18"/>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7186" name="矩形 19"/>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7187"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7188" name="Oval 6"/>
          <p:cNvSpPr/>
          <p:nvPr/>
        </p:nvSpPr>
        <p:spPr>
          <a:xfrm>
            <a:off x="1638300" y="1425575"/>
            <a:ext cx="5026025" cy="5029200"/>
          </a:xfrm>
          <a:prstGeom prst="ellipse">
            <a:avLst/>
          </a:prstGeom>
          <a:noFill/>
          <a:ln w="9" cap="flat" cmpd="sng">
            <a:solidFill>
              <a:srgbClr val="977201"/>
            </a:solidFill>
            <a:prstDash val="dash"/>
            <a:bevel/>
            <a:headEnd type="none" w="med" len="med"/>
            <a:tailEnd type="none" w="med" len="med"/>
          </a:ln>
        </p:spPr>
        <p:txBody>
          <a:bodyPr/>
          <a:p>
            <a:endParaRPr lang="zh-CN" altLang="zh-CN" sz="1800" b="1" dirty="0">
              <a:latin typeface="Arial" panose="020B0604020202020204" pitchFamily="34" charset="0"/>
            </a:endParaRPr>
          </a:p>
        </p:txBody>
      </p:sp>
      <p:sp>
        <p:nvSpPr>
          <p:cNvPr id="7189" name="Oval 10"/>
          <p:cNvSpPr/>
          <p:nvPr/>
        </p:nvSpPr>
        <p:spPr>
          <a:xfrm>
            <a:off x="5405438" y="1654175"/>
            <a:ext cx="585787" cy="587375"/>
          </a:xfrm>
          <a:prstGeom prst="ellipse">
            <a:avLst/>
          </a:prstGeom>
          <a:solidFill>
            <a:srgbClr val="009999"/>
          </a:solidFill>
          <a:ln w="9525">
            <a:noFill/>
          </a:ln>
        </p:spPr>
        <p:txBody>
          <a:bodyPr/>
          <a:p>
            <a:pPr algn="ct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90" name="Oval 11"/>
          <p:cNvSpPr/>
          <p:nvPr/>
        </p:nvSpPr>
        <p:spPr>
          <a:xfrm>
            <a:off x="5405438" y="5638800"/>
            <a:ext cx="585787" cy="587375"/>
          </a:xfrm>
          <a:prstGeom prst="ellipse">
            <a:avLst/>
          </a:prstGeom>
          <a:solidFill>
            <a:srgbClr val="009999"/>
          </a:solidFill>
          <a:ln w="9525">
            <a:noFill/>
          </a:ln>
        </p:spPr>
        <p:txBody>
          <a:bodyPr/>
          <a:p>
            <a:pPr algn="ct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91" name="Oval 12"/>
          <p:cNvSpPr/>
          <p:nvPr/>
        </p:nvSpPr>
        <p:spPr>
          <a:xfrm>
            <a:off x="6110288" y="4714875"/>
            <a:ext cx="587375" cy="584200"/>
          </a:xfrm>
          <a:prstGeom prst="ellipse">
            <a:avLst/>
          </a:prstGeom>
          <a:solidFill>
            <a:srgbClr val="009999"/>
          </a:solidFill>
          <a:ln w="9525">
            <a:noFill/>
          </a:ln>
        </p:spPr>
        <p:txBody>
          <a:bodyPr/>
          <a:p>
            <a:pPr algn="ct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92" name="Oval 13"/>
          <p:cNvSpPr/>
          <p:nvPr/>
        </p:nvSpPr>
        <p:spPr>
          <a:xfrm>
            <a:off x="6110288" y="2581275"/>
            <a:ext cx="587375" cy="584200"/>
          </a:xfrm>
          <a:prstGeom prst="ellipse">
            <a:avLst/>
          </a:prstGeom>
          <a:solidFill>
            <a:srgbClr val="009999"/>
          </a:solidFill>
          <a:ln w="9525">
            <a:noFill/>
          </a:ln>
        </p:spPr>
        <p:txBody>
          <a:bodyPr/>
          <a:p>
            <a:pPr algn="ct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93" name="Oval 14"/>
          <p:cNvSpPr/>
          <p:nvPr/>
        </p:nvSpPr>
        <p:spPr>
          <a:xfrm>
            <a:off x="6338888" y="3648075"/>
            <a:ext cx="585787" cy="584200"/>
          </a:xfrm>
          <a:prstGeom prst="ellipse">
            <a:avLst/>
          </a:prstGeom>
          <a:solidFill>
            <a:srgbClr val="009999"/>
          </a:solidFill>
          <a:ln w="9525">
            <a:noFill/>
          </a:ln>
        </p:spPr>
        <p:txBody>
          <a:bodyPr/>
          <a:p>
            <a:pPr algn="ct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94" name="TextBox 19"/>
          <p:cNvSpPr/>
          <p:nvPr/>
        </p:nvSpPr>
        <p:spPr>
          <a:xfrm>
            <a:off x="6338888" y="1425575"/>
            <a:ext cx="3614737" cy="647700"/>
          </a:xfrm>
          <a:prstGeom prst="rect">
            <a:avLst/>
          </a:prstGeom>
          <a:noFill/>
          <a:ln w="9525">
            <a:noFill/>
          </a:ln>
        </p:spPr>
        <p:txBody>
          <a:bodyPr>
            <a:spAutoFit/>
          </a:bodyPr>
          <a:p>
            <a:r>
              <a:rPr lang="zh-CN" altLang="en-US" sz="1800" b="1" dirty="0">
                <a:latin typeface="微软雅黑" panose="020B0503020204020204" pitchFamily="34" charset="-122"/>
                <a:ea typeface="微软雅黑" panose="020B0503020204020204" pitchFamily="34" charset="-122"/>
                <a:sym typeface="微软雅黑" panose="020B0503020204020204" pitchFamily="34" charset="-122"/>
              </a:rPr>
              <a:t>这里可以添加主要内容这里可以添加主要内容</a:t>
            </a:r>
            <a:endParaRPr lang="zh-CN" altLang="en-US" dirty="0">
              <a:latin typeface="Arial" panose="020B0604020202020204" pitchFamily="34" charset="0"/>
            </a:endParaRPr>
          </a:p>
        </p:txBody>
      </p:sp>
      <p:sp>
        <p:nvSpPr>
          <p:cNvPr id="7195" name="TextBox 20"/>
          <p:cNvSpPr/>
          <p:nvPr/>
        </p:nvSpPr>
        <p:spPr>
          <a:xfrm>
            <a:off x="6843713" y="2476500"/>
            <a:ext cx="3616325" cy="647700"/>
          </a:xfrm>
          <a:prstGeom prst="rect">
            <a:avLst/>
          </a:prstGeom>
          <a:noFill/>
          <a:ln w="9525">
            <a:noFill/>
          </a:ln>
        </p:spPr>
        <p:txBody>
          <a:bodyPr>
            <a:spAutoFit/>
          </a:bodyPr>
          <a:p>
            <a:r>
              <a:rPr lang="zh-CN" altLang="en-US" sz="1800" b="1" dirty="0">
                <a:latin typeface="微软雅黑" panose="020B0503020204020204" pitchFamily="34" charset="-122"/>
                <a:ea typeface="微软雅黑" panose="020B0503020204020204" pitchFamily="34" charset="-122"/>
                <a:sym typeface="微软雅黑" panose="020B0503020204020204" pitchFamily="34" charset="-122"/>
              </a:rPr>
              <a:t>这里可以添加主要内容这里可以添加主要内容</a:t>
            </a:r>
            <a:endParaRPr lang="zh-CN" altLang="en-US" dirty="0">
              <a:latin typeface="Arial" panose="020B0604020202020204" pitchFamily="34" charset="0"/>
            </a:endParaRPr>
          </a:p>
        </p:txBody>
      </p:sp>
      <p:sp>
        <p:nvSpPr>
          <p:cNvPr id="7196" name="TextBox 21"/>
          <p:cNvSpPr/>
          <p:nvPr/>
        </p:nvSpPr>
        <p:spPr>
          <a:xfrm>
            <a:off x="7021513" y="3609975"/>
            <a:ext cx="3614737" cy="647700"/>
          </a:xfrm>
          <a:prstGeom prst="rect">
            <a:avLst/>
          </a:prstGeom>
          <a:noFill/>
          <a:ln w="9525">
            <a:noFill/>
          </a:ln>
        </p:spPr>
        <p:txBody>
          <a:bodyPr>
            <a:spAutoFit/>
          </a:bodyPr>
          <a:p>
            <a:r>
              <a:rPr lang="zh-CN" altLang="en-US" sz="1800" b="1" dirty="0">
                <a:latin typeface="微软雅黑" panose="020B0503020204020204" pitchFamily="34" charset="-122"/>
                <a:ea typeface="微软雅黑" panose="020B0503020204020204" pitchFamily="34" charset="-122"/>
                <a:sym typeface="微软雅黑" panose="020B0503020204020204" pitchFamily="34" charset="-122"/>
              </a:rPr>
              <a:t>这里可以添加主要内容这里可以添加主要内容</a:t>
            </a:r>
            <a:endParaRPr lang="zh-CN" altLang="en-US" dirty="0">
              <a:latin typeface="Arial" panose="020B0604020202020204" pitchFamily="34" charset="0"/>
            </a:endParaRPr>
          </a:p>
        </p:txBody>
      </p:sp>
      <p:sp>
        <p:nvSpPr>
          <p:cNvPr id="7197" name="TextBox 22"/>
          <p:cNvSpPr/>
          <p:nvPr/>
        </p:nvSpPr>
        <p:spPr>
          <a:xfrm>
            <a:off x="6762750" y="4756150"/>
            <a:ext cx="3613150" cy="647700"/>
          </a:xfrm>
          <a:prstGeom prst="rect">
            <a:avLst/>
          </a:prstGeom>
          <a:noFill/>
          <a:ln w="9525">
            <a:noFill/>
          </a:ln>
        </p:spPr>
        <p:txBody>
          <a:bodyPr>
            <a:spAutoFit/>
          </a:bodyPr>
          <a:p>
            <a:r>
              <a:rPr lang="zh-CN" altLang="en-US" sz="1800" b="1" dirty="0">
                <a:latin typeface="微软雅黑" panose="020B0503020204020204" pitchFamily="34" charset="-122"/>
                <a:ea typeface="微软雅黑" panose="020B0503020204020204" pitchFamily="34" charset="-122"/>
                <a:sym typeface="微软雅黑" panose="020B0503020204020204" pitchFamily="34" charset="-122"/>
              </a:rPr>
              <a:t>这里可以添加主要内容这里可以添加主要内容</a:t>
            </a:r>
            <a:endParaRPr lang="zh-CN" altLang="en-US" dirty="0">
              <a:latin typeface="Arial" panose="020B0604020202020204" pitchFamily="34" charset="0"/>
            </a:endParaRPr>
          </a:p>
        </p:txBody>
      </p:sp>
      <p:sp>
        <p:nvSpPr>
          <p:cNvPr id="7198" name="TextBox 23"/>
          <p:cNvSpPr/>
          <p:nvPr/>
        </p:nvSpPr>
        <p:spPr>
          <a:xfrm>
            <a:off x="6270625" y="5699125"/>
            <a:ext cx="3613150" cy="644525"/>
          </a:xfrm>
          <a:prstGeom prst="rect">
            <a:avLst/>
          </a:prstGeom>
          <a:noFill/>
          <a:ln w="9525">
            <a:noFill/>
          </a:ln>
        </p:spPr>
        <p:txBody>
          <a:bodyPr>
            <a:spAutoFit/>
          </a:bodyPr>
          <a:p>
            <a:r>
              <a:rPr lang="zh-CN" altLang="en-US" sz="1800" b="1" dirty="0">
                <a:latin typeface="微软雅黑" panose="020B0503020204020204" pitchFamily="34" charset="-122"/>
                <a:ea typeface="微软雅黑" panose="020B0503020204020204" pitchFamily="34" charset="-122"/>
                <a:sym typeface="微软雅黑" panose="020B0503020204020204" pitchFamily="34" charset="-122"/>
              </a:rPr>
              <a:t>这里可以添加主要内容这里可以添加主要内容</a:t>
            </a:r>
            <a:endParaRPr lang="zh-CN" altLang="en-US" dirty="0">
              <a:latin typeface="Arial" panose="020B0604020202020204" pitchFamily="34" charset="0"/>
            </a:endParaRPr>
          </a:p>
        </p:txBody>
      </p:sp>
      <p:sp>
        <p:nvSpPr>
          <p:cNvPr id="7199" name="Oval 7"/>
          <p:cNvSpPr/>
          <p:nvPr/>
        </p:nvSpPr>
        <p:spPr>
          <a:xfrm>
            <a:off x="1528763" y="1698625"/>
            <a:ext cx="4452937" cy="4451350"/>
          </a:xfrm>
          <a:prstGeom prst="ellipse">
            <a:avLst/>
          </a:prstGeom>
          <a:solidFill>
            <a:schemeClr val="bg1"/>
          </a:solidFill>
          <a:ln w="9525">
            <a:noFill/>
          </a:ln>
        </p:spPr>
        <p:txBody>
          <a:bodyPr/>
          <a:p>
            <a:endParaRPr lang="zh-CN" altLang="zh-CN" sz="1800" b="1" dirty="0">
              <a:latin typeface="Arial" panose="020B0604020202020204" pitchFamily="34" charset="0"/>
            </a:endParaRPr>
          </a:p>
        </p:txBody>
      </p:sp>
      <p:sp>
        <p:nvSpPr>
          <p:cNvPr id="7200" name="Oval 8"/>
          <p:cNvSpPr/>
          <p:nvPr/>
        </p:nvSpPr>
        <p:spPr>
          <a:xfrm>
            <a:off x="1833563" y="2003425"/>
            <a:ext cx="3843337" cy="3841750"/>
          </a:xfrm>
          <a:prstGeom prst="ellipse">
            <a:avLst/>
          </a:prstGeom>
          <a:blipFill rotWithShape="1">
            <a:blip r:embed="rId1"/>
            <a:stretch>
              <a:fillRect/>
            </a:stretch>
          </a:blipFill>
          <a:ln w="9525">
            <a:noFill/>
          </a:ln>
        </p:spPr>
        <p:txBody>
          <a:bodyPr/>
          <a:p>
            <a:endParaRPr lang="zh-CN" altLang="zh-CN" sz="1800" b="1" dirty="0">
              <a:latin typeface="Arial" panose="020B0604020202020204" pitchFamily="34" charset="0"/>
            </a:endParaRPr>
          </a:p>
        </p:txBody>
      </p:sp>
      <p:sp>
        <p:nvSpPr>
          <p:cNvPr id="7201" name="Oval 9"/>
          <p:cNvSpPr/>
          <p:nvPr/>
        </p:nvSpPr>
        <p:spPr>
          <a:xfrm>
            <a:off x="1625600" y="4727575"/>
            <a:ext cx="1085850" cy="1085850"/>
          </a:xfrm>
          <a:prstGeom prst="ellipse">
            <a:avLst/>
          </a:prstGeom>
          <a:solidFill>
            <a:srgbClr val="009999"/>
          </a:solidFill>
          <a:ln w="9525">
            <a:noFill/>
          </a:ln>
        </p:spPr>
        <p:txBody>
          <a:bodyPr/>
          <a:p>
            <a:endParaRPr lang="zh-CN" altLang="zh-CN" sz="1800" b="1" dirty="0">
              <a:latin typeface="Arial" panose="020B0604020202020204" pitchFamily="34" charset="0"/>
            </a:endParaRPr>
          </a:p>
        </p:txBody>
      </p:sp>
      <p:sp>
        <p:nvSpPr>
          <p:cNvPr id="7202" name="TextBox 18"/>
          <p:cNvSpPr/>
          <p:nvPr/>
        </p:nvSpPr>
        <p:spPr>
          <a:xfrm>
            <a:off x="1781175" y="4911725"/>
            <a:ext cx="774700" cy="708025"/>
          </a:xfrm>
          <a:prstGeom prst="rect">
            <a:avLst/>
          </a:prstGeom>
          <a:noFill/>
          <a:ln w="9525">
            <a:noFill/>
          </a:ln>
        </p:spPr>
        <p:txBody>
          <a:bodyPr>
            <a:spAutoFit/>
          </a:bodyPr>
          <a:p>
            <a:pPr algn="ct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a:t>
            </a:r>
            <a:endPar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86"/>
                                        </p:tgtEl>
                                        <p:attrNameLst>
                                          <p:attrName>style.visibility</p:attrName>
                                        </p:attrNameLst>
                                      </p:cBhvr>
                                      <p:to>
                                        <p:strVal val="visible"/>
                                      </p:to>
                                    </p:set>
                                    <p:anim calcmode="lin" valueType="num">
                                      <p:cBhvr>
                                        <p:cTn id="7" dur="500" fill="hold"/>
                                        <p:tgtEl>
                                          <p:spTgt spid="7186"/>
                                        </p:tgtEl>
                                        <p:attrNameLst>
                                          <p:attrName>ppt_x</p:attrName>
                                        </p:attrNameLst>
                                      </p:cBhvr>
                                      <p:tavLst>
                                        <p:tav tm="0">
                                          <p:val>
                                            <p:strVal val="0-#ppt_w/2"/>
                                          </p:val>
                                        </p:tav>
                                        <p:tav tm="100000">
                                          <p:val>
                                            <p:strVal val="#ppt_x"/>
                                          </p:val>
                                        </p:tav>
                                      </p:tavLst>
                                    </p:anim>
                                    <p:anim calcmode="lin" valueType="num">
                                      <p:cBhvr>
                                        <p:cTn id="8" dur="500" fill="hold"/>
                                        <p:tgtEl>
                                          <p:spTgt spid="718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187"/>
                                        </p:tgtEl>
                                        <p:attrNameLst>
                                          <p:attrName>style.visibility</p:attrName>
                                        </p:attrNameLst>
                                      </p:cBhvr>
                                      <p:to>
                                        <p:strVal val="visible"/>
                                      </p:to>
                                    </p:set>
                                    <p:anim calcmode="lin" valueType="num">
                                      <p:cBhvr>
                                        <p:cTn id="11" dur="500" fill="hold"/>
                                        <p:tgtEl>
                                          <p:spTgt spid="7187"/>
                                        </p:tgtEl>
                                        <p:attrNameLst>
                                          <p:attrName>ppt_x</p:attrName>
                                        </p:attrNameLst>
                                      </p:cBhvr>
                                      <p:tavLst>
                                        <p:tav tm="0">
                                          <p:val>
                                            <p:strVal val="0-#ppt_w/2"/>
                                          </p:val>
                                        </p:tav>
                                        <p:tav tm="100000">
                                          <p:val>
                                            <p:strVal val="#ppt_x"/>
                                          </p:val>
                                        </p:tav>
                                      </p:tavLst>
                                    </p:anim>
                                    <p:anim calcmode="lin" valueType="num">
                                      <p:cBhvr>
                                        <p:cTn id="12" dur="500" fill="hold"/>
                                        <p:tgtEl>
                                          <p:spTgt spid="718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7185"/>
                                        </p:tgtEl>
                                        <p:attrNameLst>
                                          <p:attrName>style.visibility</p:attrName>
                                        </p:attrNameLst>
                                      </p:cBhvr>
                                      <p:to>
                                        <p:strVal val="visible"/>
                                      </p:to>
                                    </p:set>
                                    <p:anim calcmode="lin" valueType="num">
                                      <p:cBhvr>
                                        <p:cTn id="17" dur="500" fill="hold"/>
                                        <p:tgtEl>
                                          <p:spTgt spid="718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185"/>
                                        </p:tgtEl>
                                        <p:attrNameLst>
                                          <p:attrName>ppt_y</p:attrName>
                                        </p:attrNameLst>
                                      </p:cBhvr>
                                      <p:tavLst>
                                        <p:tav tm="0">
                                          <p:val>
                                            <p:strVal val="#ppt_y"/>
                                          </p:val>
                                        </p:tav>
                                        <p:tav tm="100000">
                                          <p:val>
                                            <p:strVal val="#ppt_y"/>
                                          </p:val>
                                        </p:tav>
                                      </p:tavLst>
                                    </p:anim>
                                    <p:anim calcmode="lin" valueType="num">
                                      <p:cBhvr>
                                        <p:cTn id="19" dur="500" fill="hold"/>
                                        <p:tgtEl>
                                          <p:spTgt spid="718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185"/>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7185"/>
                                        </p:tgtEl>
                                      </p:cBhvr>
                                    </p:animEffect>
                                  </p:childTnLst>
                                </p:cTn>
                              </p:par>
                            </p:childTnLst>
                          </p:cTn>
                        </p:par>
                        <p:par>
                          <p:cTn id="22" fill="hold">
                            <p:stCondLst>
                              <p:cond delay="949"/>
                            </p:stCondLst>
                            <p:childTnLst>
                              <p:par>
                                <p:cTn id="23" presetID="21" presetClass="entr" presetSubtype="1" fill="hold" grpId="0" nodeType="afterEffect">
                                  <p:stCondLst>
                                    <p:cond delay="0"/>
                                  </p:stCondLst>
                                  <p:childTnLst>
                                    <p:set>
                                      <p:cBhvr>
                                        <p:cTn id="24" dur="1" fill="hold">
                                          <p:stCondLst>
                                            <p:cond delay="0"/>
                                          </p:stCondLst>
                                        </p:cTn>
                                        <p:tgtEl>
                                          <p:spTgt spid="7200"/>
                                        </p:tgtEl>
                                        <p:attrNameLst>
                                          <p:attrName>style.visibility</p:attrName>
                                        </p:attrNameLst>
                                      </p:cBhvr>
                                      <p:to>
                                        <p:strVal val="visible"/>
                                      </p:to>
                                    </p:set>
                                    <p:animEffect filter="wheel(1)">
                                      <p:cBhvr>
                                        <p:cTn id="25" dur="1000"/>
                                        <p:tgtEl>
                                          <p:spTgt spid="7200"/>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7199"/>
                                        </p:tgtEl>
                                        <p:attrNameLst>
                                          <p:attrName>style.visibility</p:attrName>
                                        </p:attrNameLst>
                                      </p:cBhvr>
                                      <p:to>
                                        <p:strVal val="visible"/>
                                      </p:to>
                                    </p:set>
                                    <p:animEffect filter="wheel(1)">
                                      <p:cBhvr>
                                        <p:cTn id="28" dur="1000"/>
                                        <p:tgtEl>
                                          <p:spTgt spid="71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188"/>
                                        </p:tgtEl>
                                        <p:attrNameLst>
                                          <p:attrName>style.visibility</p:attrName>
                                        </p:attrNameLst>
                                      </p:cBhvr>
                                      <p:to>
                                        <p:strVal val="visible"/>
                                      </p:to>
                                    </p:set>
                                    <p:anim calcmode="lin" valueType="num">
                                      <p:cBhvr>
                                        <p:cTn id="33" dur="500" fill="hold"/>
                                        <p:tgtEl>
                                          <p:spTgt spid="7188"/>
                                        </p:tgtEl>
                                        <p:attrNameLst>
                                          <p:attrName>ppt_w</p:attrName>
                                        </p:attrNameLst>
                                      </p:cBhvr>
                                      <p:tavLst>
                                        <p:tav tm="0">
                                          <p:val>
                                            <p:fltVal val="0.000000"/>
                                          </p:val>
                                        </p:tav>
                                        <p:tav tm="100000">
                                          <p:val>
                                            <p:strVal val="#ppt_w"/>
                                          </p:val>
                                        </p:tav>
                                      </p:tavLst>
                                    </p:anim>
                                    <p:anim calcmode="lin" valueType="num">
                                      <p:cBhvr>
                                        <p:cTn id="34" dur="500" fill="hold"/>
                                        <p:tgtEl>
                                          <p:spTgt spid="7188"/>
                                        </p:tgtEl>
                                        <p:attrNameLst>
                                          <p:attrName>ppt_h</p:attrName>
                                        </p:attrNameLst>
                                      </p:cBhvr>
                                      <p:tavLst>
                                        <p:tav tm="0">
                                          <p:val>
                                            <p:fltVal val="0.000000"/>
                                          </p:val>
                                        </p:tav>
                                        <p:tav tm="100000">
                                          <p:val>
                                            <p:strVal val="#ppt_h"/>
                                          </p:val>
                                        </p:tav>
                                      </p:tavLst>
                                    </p:anim>
                                    <p:animEffect filter="fade">
                                      <p:cBhvr>
                                        <p:cTn id="35" dur="500"/>
                                        <p:tgtEl>
                                          <p:spTgt spid="7188"/>
                                        </p:tgtEl>
                                      </p:cBhvr>
                                    </p:animEffect>
                                  </p:childTnLst>
                                </p:cTn>
                              </p:par>
                            </p:childTnLst>
                          </p:cTn>
                        </p:par>
                        <p:par>
                          <p:cTn id="36" fill="hold">
                            <p:stCondLst>
                              <p:cond delay="500"/>
                            </p:stCondLst>
                            <p:childTnLst>
                              <p:par>
                                <p:cTn id="37" presetID="52" presetClass="entr" presetSubtype="0" fill="hold" grpId="0" nodeType="afterEffect">
                                  <p:stCondLst>
                                    <p:cond delay="0"/>
                                  </p:stCondLst>
                                  <p:childTnLst>
                                    <p:set>
                                      <p:cBhvr>
                                        <p:cTn id="38" dur="1" fill="hold">
                                          <p:stCondLst>
                                            <p:cond delay="0"/>
                                          </p:stCondLst>
                                        </p:cTn>
                                        <p:tgtEl>
                                          <p:spTgt spid="7201"/>
                                        </p:tgtEl>
                                        <p:attrNameLst>
                                          <p:attrName>style.visibility</p:attrName>
                                        </p:attrNameLst>
                                      </p:cBhvr>
                                      <p:to>
                                        <p:strVal val="visible"/>
                                      </p:to>
                                    </p:set>
                                    <p:animScale>
                                      <p:cBhvr>
                                        <p:cTn id="39" dur="1000" decel="50000" fill="hold">
                                          <p:stCondLst>
                                            <p:cond delay="0"/>
                                          </p:stCondLst>
                                        </p:cTn>
                                        <p:tgtEl>
                                          <p:spTgt spid="720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0" dur="1000" decel="50000" fill="hold">
                                          <p:stCondLst>
                                            <p:cond delay="0"/>
                                          </p:stCondLst>
                                        </p:cTn>
                                        <p:tgtEl>
                                          <p:spTgt spid="7201"/>
                                        </p:tgtEl>
                                        <p:attrNameLst>
                                          <p:attrName>ppt_x</p:attrName>
                                          <p:attrName>ppt_y</p:attrName>
                                        </p:attrNameLst>
                                      </p:cBhvr>
                                      <p:rCtr x="0" y="0"/>
                                    </p:animMotion>
                                    <p:animEffect filter="fade">
                                      <p:cBhvr>
                                        <p:cTn id="41" dur="1000"/>
                                        <p:tgtEl>
                                          <p:spTgt spid="7201"/>
                                        </p:tgtEl>
                                      </p:cBhvr>
                                    </p:animEffect>
                                  </p:childTnLst>
                                </p:cTn>
                              </p:par>
                              <p:par>
                                <p:cTn id="42" presetID="52" presetClass="entr" presetSubtype="0" fill="hold" grpId="0" nodeType="withEffect">
                                  <p:stCondLst>
                                    <p:cond delay="0"/>
                                  </p:stCondLst>
                                  <p:childTnLst>
                                    <p:set>
                                      <p:cBhvr>
                                        <p:cTn id="43" dur="1" fill="hold">
                                          <p:stCondLst>
                                            <p:cond delay="0"/>
                                          </p:stCondLst>
                                        </p:cTn>
                                        <p:tgtEl>
                                          <p:spTgt spid="7202"/>
                                        </p:tgtEl>
                                        <p:attrNameLst>
                                          <p:attrName>style.visibility</p:attrName>
                                        </p:attrNameLst>
                                      </p:cBhvr>
                                      <p:to>
                                        <p:strVal val="visible"/>
                                      </p:to>
                                    </p:set>
                                    <p:animScale>
                                      <p:cBhvr>
                                        <p:cTn id="44" dur="1000" decel="50000" fill="hold">
                                          <p:stCondLst>
                                            <p:cond delay="0"/>
                                          </p:stCondLst>
                                        </p:cTn>
                                        <p:tgtEl>
                                          <p:spTgt spid="720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5" dur="1000" decel="50000" fill="hold">
                                          <p:stCondLst>
                                            <p:cond delay="0"/>
                                          </p:stCondLst>
                                        </p:cTn>
                                        <p:tgtEl>
                                          <p:spTgt spid="7202"/>
                                        </p:tgtEl>
                                        <p:attrNameLst>
                                          <p:attrName>ppt_x</p:attrName>
                                          <p:attrName>ppt_y</p:attrName>
                                        </p:attrNameLst>
                                      </p:cBhvr>
                                      <p:rCtr x="0" y="0"/>
                                    </p:animMotion>
                                    <p:animEffect filter="fade">
                                      <p:cBhvr>
                                        <p:cTn id="46" dur="1000"/>
                                        <p:tgtEl>
                                          <p:spTgt spid="7202"/>
                                        </p:tgtEl>
                                      </p:cBhvr>
                                    </p:animEffec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718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19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19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19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190"/>
                                        </p:tgtEl>
                                        <p:attrNameLst>
                                          <p:attrName>style.visibility</p:attrName>
                                        </p:attrNameLst>
                                      </p:cBhvr>
                                      <p:to>
                                        <p:strVal val="visible"/>
                                      </p:to>
                                    </p:set>
                                  </p:childTnLst>
                                </p:cTn>
                              </p:par>
                              <p:par>
                                <p:cTn id="58" presetID="35" presetClass="path" presetSubtype="0" accel="50000" decel="50000" fill="hold" grpId="1" nodeType="withEffect">
                                  <p:stCondLst>
                                    <p:cond delay="0"/>
                                  </p:stCondLst>
                                  <p:childTnLst>
                                    <p:animMotion origin="layout" path="M 2.29608E-6 1.11111E-6 L -0.17354 0.29051 " pathEditMode="relative" rAng="0" ptsTypes="AA">
                                      <p:cBhvr>
                                        <p:cTn id="59" dur="500" spd="-99900" fill="hold"/>
                                        <p:tgtEl>
                                          <p:spTgt spid="7189"/>
                                        </p:tgtEl>
                                        <p:attrNameLst>
                                          <p:attrName>ppt_x</p:attrName>
                                          <p:attrName>ppt_y</p:attrName>
                                        </p:attrNameLst>
                                      </p:cBhvr>
                                      <p:rCtr x="-860000" y="1450000"/>
                                    </p:animMotion>
                                  </p:childTnLst>
                                </p:cTn>
                              </p:par>
                              <p:par>
                                <p:cTn id="60" presetID="35" presetClass="path" presetSubtype="0" accel="50000" decel="50000" fill="hold" grpId="1" nodeType="withEffect">
                                  <p:stCondLst>
                                    <p:cond delay="0"/>
                                  </p:stCondLst>
                                  <p:childTnLst>
                                    <p:animMotion origin="layout" path="M 2.35202E-6 -2.59259E-6 L -0.23143 0.15556 " pathEditMode="relative" rAng="0" ptsTypes="AA">
                                      <p:cBhvr>
                                        <p:cTn id="61" dur="500" spd="-99900" fill="hold"/>
                                        <p:tgtEl>
                                          <p:spTgt spid="7192"/>
                                        </p:tgtEl>
                                        <p:attrNameLst>
                                          <p:attrName>ppt_x</p:attrName>
                                          <p:attrName>ppt_y</p:attrName>
                                        </p:attrNameLst>
                                      </p:cBhvr>
                                      <p:rCtr x="-1150000" y="780000"/>
                                    </p:animMotion>
                                  </p:childTnLst>
                                </p:cTn>
                              </p:par>
                              <p:par>
                                <p:cTn id="62" presetID="35" presetClass="path" presetSubtype="0" accel="50000" decel="50000" fill="hold" grpId="1" nodeType="withEffect">
                                  <p:stCondLst>
                                    <p:cond delay="0"/>
                                  </p:stCondLst>
                                  <p:childTnLst>
                                    <p:animMotion origin="layout" path="M 0 0 L -0.25 0 E" pathEditMode="relative" rAng="0" ptsTypes="">
                                      <p:cBhvr>
                                        <p:cTn id="63" dur="500" spd="-99900" fill="hold"/>
                                        <p:tgtEl>
                                          <p:spTgt spid="7193"/>
                                        </p:tgtEl>
                                        <p:attrNameLst>
                                          <p:attrName>ppt_x</p:attrName>
                                          <p:attrName>ppt_y</p:attrName>
                                        </p:attrNameLst>
                                      </p:cBhvr>
                                      <p:rCtr x="0" y="0"/>
                                    </p:animMotion>
                                  </p:childTnLst>
                                </p:cTn>
                              </p:par>
                              <p:par>
                                <p:cTn id="64" presetID="35" presetClass="path" presetSubtype="0" accel="50000" decel="50000" fill="hold" grpId="1" nodeType="withEffect">
                                  <p:stCondLst>
                                    <p:cond delay="0"/>
                                  </p:stCondLst>
                                  <p:childTnLst>
                                    <p:animMotion origin="layout" path="M 2.35202E-6 -3.7037E-6 L -0.23143 -0.15555 " pathEditMode="relative" rAng="0" ptsTypes="AA">
                                      <p:cBhvr>
                                        <p:cTn id="65" dur="500" spd="-99900" fill="hold"/>
                                        <p:tgtEl>
                                          <p:spTgt spid="7191"/>
                                        </p:tgtEl>
                                        <p:attrNameLst>
                                          <p:attrName>ppt_x</p:attrName>
                                          <p:attrName>ppt_y</p:attrName>
                                        </p:attrNameLst>
                                      </p:cBhvr>
                                      <p:rCtr x="-1150000" y="-770000"/>
                                    </p:animMotion>
                                  </p:childTnLst>
                                </p:cTn>
                              </p:par>
                              <p:par>
                                <p:cTn id="66" presetID="35" presetClass="path" presetSubtype="0" accel="50000" decel="50000" fill="hold" grpId="1" nodeType="withEffect">
                                  <p:stCondLst>
                                    <p:cond delay="0"/>
                                  </p:stCondLst>
                                  <p:childTnLst>
                                    <p:animMotion origin="layout" path="M 2.29608E-6 2.59259E-6 L -0.17354 -0.29051 " pathEditMode="relative" rAng="0" ptsTypes="AA">
                                      <p:cBhvr>
                                        <p:cTn id="67" dur="500" spd="-99900" fill="hold"/>
                                        <p:tgtEl>
                                          <p:spTgt spid="7190"/>
                                        </p:tgtEl>
                                        <p:attrNameLst>
                                          <p:attrName>ppt_x</p:attrName>
                                          <p:attrName>ppt_y</p:attrName>
                                        </p:attrNameLst>
                                      </p:cBhvr>
                                      <p:rCtr x="-860000" y="-1440000"/>
                                    </p:animMotion>
                                  </p:childTnLst>
                                </p:cTn>
                              </p:par>
                            </p:childTnLst>
                          </p:cTn>
                        </p:par>
                        <p:par>
                          <p:cTn id="68" fill="hold">
                            <p:stCondLst>
                              <p:cond delay="1500"/>
                            </p:stCondLst>
                            <p:childTnLst>
                              <p:par>
                                <p:cTn id="69" presetID="22" presetClass="entr" presetSubtype="8" fill="hold" grpId="0" nodeType="afterEffect">
                                  <p:stCondLst>
                                    <p:cond delay="0"/>
                                  </p:stCondLst>
                                  <p:childTnLst>
                                    <p:set>
                                      <p:cBhvr>
                                        <p:cTn id="70" dur="1" fill="hold">
                                          <p:stCondLst>
                                            <p:cond delay="0"/>
                                          </p:stCondLst>
                                        </p:cTn>
                                        <p:tgtEl>
                                          <p:spTgt spid="7194"/>
                                        </p:tgtEl>
                                        <p:attrNameLst>
                                          <p:attrName>style.visibility</p:attrName>
                                        </p:attrNameLst>
                                      </p:cBhvr>
                                      <p:to>
                                        <p:strVal val="visible"/>
                                      </p:to>
                                    </p:set>
                                    <p:animEffect filter="wipe(left)">
                                      <p:cBhvr>
                                        <p:cTn id="71" dur="500"/>
                                        <p:tgtEl>
                                          <p:spTgt spid="7194"/>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7195"/>
                                        </p:tgtEl>
                                        <p:attrNameLst>
                                          <p:attrName>style.visibility</p:attrName>
                                        </p:attrNameLst>
                                      </p:cBhvr>
                                      <p:to>
                                        <p:strVal val="visible"/>
                                      </p:to>
                                    </p:set>
                                    <p:animEffect filter="wipe(left)">
                                      <p:cBhvr>
                                        <p:cTn id="74" dur="500"/>
                                        <p:tgtEl>
                                          <p:spTgt spid="719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7196"/>
                                        </p:tgtEl>
                                        <p:attrNameLst>
                                          <p:attrName>style.visibility</p:attrName>
                                        </p:attrNameLst>
                                      </p:cBhvr>
                                      <p:to>
                                        <p:strVal val="visible"/>
                                      </p:to>
                                    </p:set>
                                    <p:animEffect filter="wipe(left)">
                                      <p:cBhvr>
                                        <p:cTn id="77" dur="500"/>
                                        <p:tgtEl>
                                          <p:spTgt spid="7196"/>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197"/>
                                        </p:tgtEl>
                                        <p:attrNameLst>
                                          <p:attrName>style.visibility</p:attrName>
                                        </p:attrNameLst>
                                      </p:cBhvr>
                                      <p:to>
                                        <p:strVal val="visible"/>
                                      </p:to>
                                    </p:set>
                                    <p:animEffect filter="wipe(left)">
                                      <p:cBhvr>
                                        <p:cTn id="80" dur="500"/>
                                        <p:tgtEl>
                                          <p:spTgt spid="7197"/>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198"/>
                                        </p:tgtEl>
                                        <p:attrNameLst>
                                          <p:attrName>style.visibility</p:attrName>
                                        </p:attrNameLst>
                                      </p:cBhvr>
                                      <p:to>
                                        <p:strVal val="visible"/>
                                      </p:to>
                                    </p:set>
                                    <p:animEffect filter="wipe(left)">
                                      <p:cBhvr>
                                        <p:cTn id="83" dur="500"/>
                                        <p:tgtEl>
                                          <p:spTgt spid="7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5" grpId="0" bldLvl="0"/>
      <p:bldP spid="7186" grpId="0" bldLvl="0" animBg="1"/>
      <p:bldP spid="7188" grpId="0" bldLvl="0" animBg="1"/>
      <p:bldP spid="7189" grpId="0" bldLvl="0" animBg="1"/>
      <p:bldP spid="7189" grpId="1" bldLvl="0" animBg="1"/>
      <p:bldP spid="7190" grpId="0" bldLvl="0" animBg="1"/>
      <p:bldP spid="7190" grpId="1" bldLvl="0" animBg="1"/>
      <p:bldP spid="7191" grpId="0" bldLvl="0" animBg="1"/>
      <p:bldP spid="7191" grpId="1" bldLvl="0" animBg="1"/>
      <p:bldP spid="7192" grpId="0" bldLvl="0" animBg="1"/>
      <p:bldP spid="7192" grpId="1" bldLvl="0" animBg="1"/>
      <p:bldP spid="7193" grpId="0" bldLvl="0" animBg="1"/>
      <p:bldP spid="7193" grpId="1" bldLvl="0" animBg="1"/>
      <p:bldP spid="7194" grpId="0" bldLvl="0"/>
      <p:bldP spid="7195" grpId="0" bldLvl="0"/>
      <p:bldP spid="7196" grpId="0" bldLvl="0"/>
      <p:bldP spid="7197" grpId="0" bldLvl="0"/>
      <p:bldP spid="7198" grpId="0" bldLvl="0"/>
      <p:bldP spid="7199" grpId="0" bldLvl="0" animBg="1"/>
      <p:bldP spid="7200" grpId="0" bldLvl="0" animBg="1"/>
      <p:bldP spid="7201" grpId="0" bldLvl="0" animBg="1"/>
      <p:bldP spid="7202" grpId="0" bldLvl="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19459"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60"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图绘制</a:t>
            </a:r>
            <a:endParaRPr lang="zh-CN" altLang="en-US" dirty="0">
              <a:latin typeface="Arial" panose="020B0604020202020204" pitchFamily="34" charset="0"/>
            </a:endParaRPr>
          </a:p>
        </p:txBody>
      </p:sp>
      <p:sp>
        <p:nvSpPr>
          <p:cNvPr id="19461" name="矩形 11"/>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62" name="矩形 12"/>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63" name="矩形 13"/>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64"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65" name="矩形 3"/>
          <p:cNvSpPr/>
          <p:nvPr/>
        </p:nvSpPr>
        <p:spPr>
          <a:xfrm>
            <a:off x="5522913"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466" name="组合 5"/>
          <p:cNvGrpSpPr/>
          <p:nvPr/>
        </p:nvGrpSpPr>
        <p:grpSpPr>
          <a:xfrm>
            <a:off x="10944225" y="368300"/>
            <a:ext cx="360363" cy="361950"/>
            <a:chOff x="0" y="0"/>
            <a:chExt cx="360000" cy="360000"/>
          </a:xfrm>
        </p:grpSpPr>
        <p:sp>
          <p:nvSpPr>
            <p:cNvPr id="19500"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501"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19467" name="组合 4"/>
          <p:cNvGrpSpPr/>
          <p:nvPr/>
        </p:nvGrpSpPr>
        <p:grpSpPr>
          <a:xfrm>
            <a:off x="11449050" y="368300"/>
            <a:ext cx="360363" cy="361950"/>
            <a:chOff x="0" y="0"/>
            <a:chExt cx="360000" cy="360000"/>
          </a:xfrm>
        </p:grpSpPr>
        <p:sp>
          <p:nvSpPr>
            <p:cNvPr id="19498"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99"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19468"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69"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8209"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8210"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8211"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8212" name="矩形 3"/>
          <p:cNvSpPr/>
          <p:nvPr/>
        </p:nvSpPr>
        <p:spPr>
          <a:xfrm>
            <a:off x="914400" y="1196975"/>
            <a:ext cx="10399713" cy="2867025"/>
          </a:xfrm>
          <a:prstGeom prst="rect">
            <a:avLst/>
          </a:prstGeom>
          <a:blipFill rotWithShape="1">
            <a:blip r:embed="rId1"/>
            <a:stretch>
              <a:fillRect/>
            </a:stretch>
          </a:blipFill>
          <a:ln w="9525">
            <a:noFill/>
          </a:ln>
        </p:spPr>
        <p:txBody>
          <a:bodyPr/>
          <a:p>
            <a:endParaRPr lang="zh-CN" altLang="zh-CN" sz="1800" dirty="0">
              <a:latin typeface="Arial" panose="020B0604020202020204" pitchFamily="34" charset="0"/>
            </a:endParaRPr>
          </a:p>
        </p:txBody>
      </p:sp>
      <p:sp>
        <p:nvSpPr>
          <p:cNvPr id="8213" name="单圆角矩形 4"/>
          <p:cNvSpPr/>
          <p:nvPr/>
        </p:nvSpPr>
        <p:spPr>
          <a:xfrm>
            <a:off x="914400" y="4176713"/>
            <a:ext cx="3392488" cy="2062162"/>
          </a:xfrm>
          <a:custGeom>
            <a:avLst/>
            <a:gdLst>
              <a:gd name="txL" fmla="*/ 0 w 3486972"/>
              <a:gd name="txT" fmla="*/ 0 h 2329590"/>
              <a:gd name="txR" fmla="*/ 3486972 w 3486972"/>
              <a:gd name="txB" fmla="*/ 2329590 h 2329590"/>
            </a:gdLst>
            <a:ahLst/>
            <a:cxnLst>
              <a:cxn ang="0">
                <a:pos x="0" y="0"/>
              </a:cxn>
              <a:cxn ang="0">
                <a:pos x="3158047" y="0"/>
              </a:cxn>
              <a:cxn ang="0">
                <a:pos x="3391688" y="212708"/>
              </a:cxn>
              <a:cxn ang="0">
                <a:pos x="3391688" y="2062923"/>
              </a:cxn>
              <a:cxn ang="0">
                <a:pos x="0" y="2062923"/>
              </a:cxn>
              <a:cxn ang="0">
                <a:pos x="0" y="0"/>
              </a:cxn>
            </a:cxnLst>
            <a:rect l="txL" t="txT" r="txR" b="txB"/>
            <a:pathLst>
              <a:path w="3486972" h="2329590">
                <a:moveTo>
                  <a:pt x="0" y="0"/>
                </a:moveTo>
                <a:lnTo>
                  <a:pt x="3246768" y="0"/>
                </a:lnTo>
                <a:cubicBezTo>
                  <a:pt x="3379429" y="0"/>
                  <a:pt x="3486972" y="107543"/>
                  <a:pt x="3486972" y="240204"/>
                </a:cubicBezTo>
                <a:lnTo>
                  <a:pt x="3486972" y="2329590"/>
                </a:lnTo>
                <a:lnTo>
                  <a:pt x="0" y="2329590"/>
                </a:lnTo>
                <a:lnTo>
                  <a:pt x="0" y="0"/>
                </a:lnTo>
                <a:close/>
              </a:path>
            </a:pathLst>
          </a:custGeom>
          <a:solidFill>
            <a:srgbClr val="D8D8D8">
              <a:alpha val="100000"/>
            </a:srgbClr>
          </a:solidFill>
          <a:ln w="9525">
            <a:noFill/>
          </a:ln>
        </p:spPr>
        <p:txBody>
          <a:bodyPr/>
          <a:p>
            <a:endParaRPr lang="zh-CN" altLang="en-US"/>
          </a:p>
        </p:txBody>
      </p:sp>
      <p:sp>
        <p:nvSpPr>
          <p:cNvPr id="8214" name="单圆角矩形 5"/>
          <p:cNvSpPr/>
          <p:nvPr/>
        </p:nvSpPr>
        <p:spPr>
          <a:xfrm>
            <a:off x="4411663" y="4176713"/>
            <a:ext cx="3392487" cy="2062162"/>
          </a:xfrm>
          <a:custGeom>
            <a:avLst/>
            <a:gdLst>
              <a:gd name="txL" fmla="*/ 0 w 3486972"/>
              <a:gd name="txT" fmla="*/ 0 h 2329590"/>
              <a:gd name="txR" fmla="*/ 3486972 w 3486972"/>
              <a:gd name="txB" fmla="*/ 2329590 h 2329590"/>
            </a:gdLst>
            <a:ahLst/>
            <a:cxnLst>
              <a:cxn ang="0">
                <a:pos x="0" y="0"/>
              </a:cxn>
              <a:cxn ang="0">
                <a:pos x="3158047" y="0"/>
              </a:cxn>
              <a:cxn ang="0">
                <a:pos x="3391687" y="212708"/>
              </a:cxn>
              <a:cxn ang="0">
                <a:pos x="3391687" y="2062923"/>
              </a:cxn>
              <a:cxn ang="0">
                <a:pos x="0" y="2062923"/>
              </a:cxn>
              <a:cxn ang="0">
                <a:pos x="0" y="0"/>
              </a:cxn>
            </a:cxnLst>
            <a:rect l="txL" t="txT" r="txR" b="txB"/>
            <a:pathLst>
              <a:path w="3486972" h="2329590">
                <a:moveTo>
                  <a:pt x="0" y="0"/>
                </a:moveTo>
                <a:lnTo>
                  <a:pt x="3246768" y="0"/>
                </a:lnTo>
                <a:cubicBezTo>
                  <a:pt x="3379429" y="0"/>
                  <a:pt x="3486972" y="107543"/>
                  <a:pt x="3486972" y="240204"/>
                </a:cubicBezTo>
                <a:lnTo>
                  <a:pt x="3486972" y="2329590"/>
                </a:lnTo>
                <a:lnTo>
                  <a:pt x="0" y="2329590"/>
                </a:lnTo>
                <a:lnTo>
                  <a:pt x="0" y="0"/>
                </a:lnTo>
                <a:close/>
              </a:path>
            </a:pathLst>
          </a:custGeom>
          <a:solidFill>
            <a:srgbClr val="D8D8D8">
              <a:alpha val="100000"/>
            </a:srgbClr>
          </a:solidFill>
          <a:ln w="9525">
            <a:noFill/>
          </a:ln>
        </p:spPr>
        <p:txBody>
          <a:bodyPr/>
          <a:p>
            <a:endParaRPr lang="zh-CN" altLang="en-US"/>
          </a:p>
        </p:txBody>
      </p:sp>
      <p:sp>
        <p:nvSpPr>
          <p:cNvPr id="8215" name="单圆角矩形 6"/>
          <p:cNvSpPr/>
          <p:nvPr/>
        </p:nvSpPr>
        <p:spPr>
          <a:xfrm>
            <a:off x="7908925" y="4176713"/>
            <a:ext cx="3394075" cy="2062162"/>
          </a:xfrm>
          <a:custGeom>
            <a:avLst/>
            <a:gdLst>
              <a:gd name="txL" fmla="*/ 0 w 3486972"/>
              <a:gd name="txT" fmla="*/ 0 h 2329590"/>
              <a:gd name="txR" fmla="*/ 3486972 w 3486972"/>
              <a:gd name="txB" fmla="*/ 2329590 h 2329590"/>
            </a:gdLst>
            <a:ahLst/>
            <a:cxnLst>
              <a:cxn ang="0">
                <a:pos x="0" y="0"/>
              </a:cxn>
              <a:cxn ang="0">
                <a:pos x="3160963" y="0"/>
              </a:cxn>
              <a:cxn ang="0">
                <a:pos x="3394821" y="212708"/>
              </a:cxn>
              <a:cxn ang="0">
                <a:pos x="3394821" y="2062923"/>
              </a:cxn>
              <a:cxn ang="0">
                <a:pos x="0" y="2062923"/>
              </a:cxn>
              <a:cxn ang="0">
                <a:pos x="0" y="0"/>
              </a:cxn>
            </a:cxnLst>
            <a:rect l="txL" t="txT" r="txR" b="txB"/>
            <a:pathLst>
              <a:path w="3486972" h="2329590">
                <a:moveTo>
                  <a:pt x="0" y="0"/>
                </a:moveTo>
                <a:lnTo>
                  <a:pt x="3246768" y="0"/>
                </a:lnTo>
                <a:cubicBezTo>
                  <a:pt x="3379429" y="0"/>
                  <a:pt x="3486972" y="107543"/>
                  <a:pt x="3486972" y="240204"/>
                </a:cubicBezTo>
                <a:lnTo>
                  <a:pt x="3486972" y="2329590"/>
                </a:lnTo>
                <a:lnTo>
                  <a:pt x="0" y="2329590"/>
                </a:lnTo>
                <a:lnTo>
                  <a:pt x="0" y="0"/>
                </a:lnTo>
                <a:close/>
              </a:path>
            </a:pathLst>
          </a:custGeom>
          <a:solidFill>
            <a:srgbClr val="D8D8D8">
              <a:alpha val="100000"/>
            </a:srgbClr>
          </a:solidFill>
          <a:ln w="9525">
            <a:noFill/>
          </a:ln>
        </p:spPr>
        <p:txBody>
          <a:bodyPr/>
          <a:p>
            <a:endParaRPr lang="zh-CN" altLang="en-US"/>
          </a:p>
        </p:txBody>
      </p:sp>
      <p:sp>
        <p:nvSpPr>
          <p:cNvPr id="8216" name="TextBox 14"/>
          <p:cNvSpPr/>
          <p:nvPr/>
        </p:nvSpPr>
        <p:spPr>
          <a:xfrm>
            <a:off x="1111250" y="4645025"/>
            <a:ext cx="3054350" cy="1477963"/>
          </a:xfrm>
          <a:prstGeom prst="rect">
            <a:avLst/>
          </a:prstGeom>
          <a:noFill/>
          <a:ln w="9525">
            <a:noFill/>
          </a:ln>
        </p:spPr>
        <p:txBody>
          <a:bodyPr>
            <a:spAutoFit/>
          </a:bodyPr>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上面的图片可自行更换，动画效果不变，方法是对图片点右键</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设置对象格式</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填充</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填充效果</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图片，选择事先准备好的图片即可。</a:t>
            </a:r>
            <a:endParaRPr lang="zh-CN" altLang="en-US" dirty="0">
              <a:latin typeface="Arial" panose="020B0604020202020204" pitchFamily="34" charset="0"/>
            </a:endParaRPr>
          </a:p>
        </p:txBody>
      </p:sp>
      <p:sp>
        <p:nvSpPr>
          <p:cNvPr id="8217" name="TextBox 15"/>
          <p:cNvSpPr/>
          <p:nvPr/>
        </p:nvSpPr>
        <p:spPr>
          <a:xfrm>
            <a:off x="4578350" y="4645025"/>
            <a:ext cx="3057525" cy="1477963"/>
          </a:xfrm>
          <a:prstGeom prst="rect">
            <a:avLst/>
          </a:prstGeom>
          <a:noFill/>
          <a:ln w="9525">
            <a:noFill/>
          </a:ln>
        </p:spPr>
        <p:txBody>
          <a:bodyPr>
            <a:spAutoFit/>
          </a:bodyPr>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上面的图片可自行更换，动画效果不变，方法是对图片点右键</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设置对象格式</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填充</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填充效果</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图片，选择事先准备好的图片即可。</a:t>
            </a:r>
            <a:endParaRPr lang="zh-CN" altLang="en-US" dirty="0">
              <a:latin typeface="Arial" panose="020B0604020202020204" pitchFamily="34" charset="0"/>
            </a:endParaRPr>
          </a:p>
        </p:txBody>
      </p:sp>
      <p:sp>
        <p:nvSpPr>
          <p:cNvPr id="8218" name="TextBox 16"/>
          <p:cNvSpPr/>
          <p:nvPr/>
        </p:nvSpPr>
        <p:spPr>
          <a:xfrm>
            <a:off x="8089900" y="4645025"/>
            <a:ext cx="3057525" cy="1477963"/>
          </a:xfrm>
          <a:prstGeom prst="rect">
            <a:avLst/>
          </a:prstGeom>
          <a:noFill/>
          <a:ln w="9525">
            <a:noFill/>
          </a:ln>
        </p:spPr>
        <p:txBody>
          <a:bodyPr>
            <a:spAutoFit/>
          </a:bodyPr>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上面的图片可自行更换，动画效果不变，方法是对图片点右键</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设置对象格式</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填充</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填充效果</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图片，选择事先准备好的图片即可。</a:t>
            </a:r>
            <a:endParaRPr lang="zh-CN" altLang="en-US" dirty="0">
              <a:latin typeface="Arial" panose="020B0604020202020204" pitchFamily="34" charset="0"/>
            </a:endParaRPr>
          </a:p>
        </p:txBody>
      </p:sp>
      <p:grpSp>
        <p:nvGrpSpPr>
          <p:cNvPr id="4" name="组合 48"/>
          <p:cNvGrpSpPr/>
          <p:nvPr/>
        </p:nvGrpSpPr>
        <p:grpSpPr>
          <a:xfrm>
            <a:off x="2232025" y="3822700"/>
            <a:ext cx="757238" cy="755650"/>
            <a:chOff x="0" y="0"/>
            <a:chExt cx="755970" cy="755970"/>
          </a:xfrm>
        </p:grpSpPr>
        <p:grpSp>
          <p:nvGrpSpPr>
            <p:cNvPr id="19493" name="组合 49"/>
            <p:cNvGrpSpPr/>
            <p:nvPr/>
          </p:nvGrpSpPr>
          <p:grpSpPr>
            <a:xfrm>
              <a:off x="0" y="0"/>
              <a:ext cx="755970" cy="755970"/>
              <a:chOff x="0" y="0"/>
              <a:chExt cx="2360814" cy="2360814"/>
            </a:xfrm>
          </p:grpSpPr>
          <p:sp>
            <p:nvSpPr>
              <p:cNvPr id="19495" name="椭圆 21"/>
              <p:cNvSpPr/>
              <p:nvPr/>
            </p:nvSpPr>
            <p:spPr>
              <a:xfrm>
                <a:off x="0" y="0"/>
                <a:ext cx="2359771" cy="2360814"/>
              </a:xfrm>
              <a:prstGeom prst="ellipse">
                <a:avLst/>
              </a:prstGeom>
              <a:solidFill>
                <a:srgbClr val="1557A5"/>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96" name="椭圆 22"/>
              <p:cNvSpPr/>
              <p:nvPr/>
            </p:nvSpPr>
            <p:spPr>
              <a:xfrm>
                <a:off x="138810" y="138871"/>
                <a:ext cx="2082151" cy="2083071"/>
              </a:xfrm>
              <a:prstGeom prst="ellipse">
                <a:avLst/>
              </a:prstGeom>
              <a:gradFill rotWithShape="1">
                <a:gsLst>
                  <a:gs pos="0">
                    <a:srgbClr val="FEFFFF"/>
                  </a:gs>
                  <a:gs pos="100000">
                    <a:srgbClr val="D0D0D0"/>
                  </a:gs>
                </a:gsLst>
                <a:lin ang="5400000" scaled="1"/>
                <a:tileRect/>
              </a:gra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97" name="椭圆 23"/>
              <p:cNvSpPr/>
              <p:nvPr/>
            </p:nvSpPr>
            <p:spPr>
              <a:xfrm>
                <a:off x="366855" y="367017"/>
                <a:ext cx="1626061" cy="1626779"/>
              </a:xfrm>
              <a:prstGeom prst="ellipse">
                <a:avLst/>
              </a:prstGeom>
              <a:gradFill rotWithShape="1">
                <a:gsLst>
                  <a:gs pos="0">
                    <a:srgbClr val="DCDCDC"/>
                  </a:gs>
                  <a:gs pos="100000">
                    <a:srgbClr val="FBFBFB"/>
                  </a:gs>
                </a:gsLst>
                <a:lin ang="5400000" scaled="1"/>
                <a:tileRect/>
              </a:gra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grpSp>
        <p:sp>
          <p:nvSpPr>
            <p:cNvPr id="19494" name="文本框 50"/>
            <p:cNvSpPr/>
            <p:nvPr/>
          </p:nvSpPr>
          <p:spPr>
            <a:xfrm>
              <a:off x="144588" y="147153"/>
              <a:ext cx="466794" cy="461665"/>
            </a:xfrm>
            <a:prstGeom prst="rect">
              <a:avLst/>
            </a:prstGeom>
            <a:noFill/>
            <a:ln w="9525">
              <a:noFill/>
            </a:ln>
          </p:spPr>
          <p:txBody>
            <a:bodyPr wrap="none">
              <a:spAutoFit/>
            </a:bodyPr>
            <a:p>
              <a:r>
                <a:rPr lang="en-US" altLang="zh-CN" sz="2400" dirty="0">
                  <a:solidFill>
                    <a:srgbClr val="1557A5"/>
                  </a:solidFill>
                  <a:latin typeface="Impact" panose="020B0806030902050204" pitchFamily="34" charset="0"/>
                  <a:sym typeface="Impact" panose="020B0806030902050204" pitchFamily="34" charset="0"/>
                </a:rPr>
                <a:t>01</a:t>
              </a:r>
              <a:endParaRPr lang="zh-CN" altLang="en-US" sz="2400" dirty="0">
                <a:solidFill>
                  <a:srgbClr val="1557A5"/>
                </a:solidFill>
                <a:latin typeface="Impact" panose="020B0806030902050204" pitchFamily="34" charset="0"/>
                <a:sym typeface="Impact" panose="020B0806030902050204" pitchFamily="34" charset="0"/>
              </a:endParaRPr>
            </a:p>
          </p:txBody>
        </p:sp>
      </p:grpSp>
      <p:grpSp>
        <p:nvGrpSpPr>
          <p:cNvPr id="6" name="组合 54"/>
          <p:cNvGrpSpPr/>
          <p:nvPr/>
        </p:nvGrpSpPr>
        <p:grpSpPr>
          <a:xfrm>
            <a:off x="5727700" y="3806825"/>
            <a:ext cx="757238" cy="755650"/>
            <a:chOff x="0" y="0"/>
            <a:chExt cx="755970" cy="755970"/>
          </a:xfrm>
        </p:grpSpPr>
        <p:grpSp>
          <p:nvGrpSpPr>
            <p:cNvPr id="19488" name="组合 55"/>
            <p:cNvGrpSpPr/>
            <p:nvPr/>
          </p:nvGrpSpPr>
          <p:grpSpPr>
            <a:xfrm>
              <a:off x="0" y="0"/>
              <a:ext cx="755970" cy="755970"/>
              <a:chOff x="0" y="0"/>
              <a:chExt cx="2360814" cy="2360814"/>
            </a:xfrm>
          </p:grpSpPr>
          <p:sp>
            <p:nvSpPr>
              <p:cNvPr id="19490" name="椭圆 27"/>
              <p:cNvSpPr/>
              <p:nvPr/>
            </p:nvSpPr>
            <p:spPr>
              <a:xfrm>
                <a:off x="0" y="0"/>
                <a:ext cx="2359771" cy="2360814"/>
              </a:xfrm>
              <a:prstGeom prst="ellipse">
                <a:avLst/>
              </a:prstGeom>
              <a:solidFill>
                <a:srgbClr val="1557A5"/>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91" name="椭圆 28"/>
              <p:cNvSpPr/>
              <p:nvPr/>
            </p:nvSpPr>
            <p:spPr>
              <a:xfrm>
                <a:off x="138810" y="138871"/>
                <a:ext cx="2082151" cy="2083071"/>
              </a:xfrm>
              <a:prstGeom prst="ellipse">
                <a:avLst/>
              </a:prstGeom>
              <a:gradFill rotWithShape="1">
                <a:gsLst>
                  <a:gs pos="0">
                    <a:srgbClr val="FEFFFF"/>
                  </a:gs>
                  <a:gs pos="100000">
                    <a:srgbClr val="D0D0D0"/>
                  </a:gs>
                </a:gsLst>
                <a:lin ang="5400000" scaled="1"/>
                <a:tileRect/>
              </a:gra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92" name="椭圆 29"/>
              <p:cNvSpPr/>
              <p:nvPr/>
            </p:nvSpPr>
            <p:spPr>
              <a:xfrm>
                <a:off x="366855" y="367017"/>
                <a:ext cx="1626061" cy="1626779"/>
              </a:xfrm>
              <a:prstGeom prst="ellipse">
                <a:avLst/>
              </a:prstGeom>
              <a:gradFill rotWithShape="1">
                <a:gsLst>
                  <a:gs pos="0">
                    <a:srgbClr val="DCDCDC"/>
                  </a:gs>
                  <a:gs pos="100000">
                    <a:srgbClr val="FBFBFB"/>
                  </a:gs>
                </a:gsLst>
                <a:lin ang="5400000" scaled="1"/>
                <a:tileRect/>
              </a:gra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grpSp>
        <p:sp>
          <p:nvSpPr>
            <p:cNvPr id="19489" name="文本框 56"/>
            <p:cNvSpPr/>
            <p:nvPr/>
          </p:nvSpPr>
          <p:spPr>
            <a:xfrm>
              <a:off x="144588" y="147153"/>
              <a:ext cx="503664" cy="461665"/>
            </a:xfrm>
            <a:prstGeom prst="rect">
              <a:avLst/>
            </a:prstGeom>
            <a:noFill/>
            <a:ln w="9525">
              <a:noFill/>
            </a:ln>
          </p:spPr>
          <p:txBody>
            <a:bodyPr wrap="none">
              <a:spAutoFit/>
            </a:bodyPr>
            <a:p>
              <a:r>
                <a:rPr lang="en-US" altLang="zh-CN" sz="2400" dirty="0">
                  <a:solidFill>
                    <a:srgbClr val="1557A5"/>
                  </a:solidFill>
                  <a:latin typeface="Impact" panose="020B0806030902050204" pitchFamily="34" charset="0"/>
                  <a:sym typeface="Impact" panose="020B0806030902050204" pitchFamily="34" charset="0"/>
                </a:rPr>
                <a:t>02</a:t>
              </a:r>
              <a:endParaRPr lang="zh-CN" altLang="en-US" sz="2400" dirty="0">
                <a:solidFill>
                  <a:srgbClr val="1557A5"/>
                </a:solidFill>
                <a:latin typeface="Impact" panose="020B0806030902050204" pitchFamily="34" charset="0"/>
                <a:sym typeface="Impact" panose="020B0806030902050204" pitchFamily="34" charset="0"/>
              </a:endParaRPr>
            </a:p>
          </p:txBody>
        </p:sp>
      </p:grpSp>
      <p:grpSp>
        <p:nvGrpSpPr>
          <p:cNvPr id="8" name="组合 60"/>
          <p:cNvGrpSpPr/>
          <p:nvPr/>
        </p:nvGrpSpPr>
        <p:grpSpPr>
          <a:xfrm>
            <a:off x="9240838" y="3810000"/>
            <a:ext cx="757237" cy="755650"/>
            <a:chOff x="0" y="0"/>
            <a:chExt cx="755970" cy="755970"/>
          </a:xfrm>
        </p:grpSpPr>
        <p:grpSp>
          <p:nvGrpSpPr>
            <p:cNvPr id="19483" name="组合 61"/>
            <p:cNvGrpSpPr/>
            <p:nvPr/>
          </p:nvGrpSpPr>
          <p:grpSpPr>
            <a:xfrm>
              <a:off x="0" y="0"/>
              <a:ext cx="755970" cy="755970"/>
              <a:chOff x="0" y="0"/>
              <a:chExt cx="2360814" cy="2360814"/>
            </a:xfrm>
          </p:grpSpPr>
          <p:sp>
            <p:nvSpPr>
              <p:cNvPr id="19485" name="椭圆 33"/>
              <p:cNvSpPr/>
              <p:nvPr/>
            </p:nvSpPr>
            <p:spPr>
              <a:xfrm>
                <a:off x="0" y="0"/>
                <a:ext cx="2359771" cy="2360814"/>
              </a:xfrm>
              <a:prstGeom prst="ellipse">
                <a:avLst/>
              </a:prstGeom>
              <a:solidFill>
                <a:srgbClr val="1557A5"/>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86" name="椭圆 34"/>
              <p:cNvSpPr/>
              <p:nvPr/>
            </p:nvSpPr>
            <p:spPr>
              <a:xfrm>
                <a:off x="138810" y="138871"/>
                <a:ext cx="2082151" cy="2083071"/>
              </a:xfrm>
              <a:prstGeom prst="ellipse">
                <a:avLst/>
              </a:prstGeom>
              <a:gradFill rotWithShape="1">
                <a:gsLst>
                  <a:gs pos="0">
                    <a:srgbClr val="FEFFFF"/>
                  </a:gs>
                  <a:gs pos="100000">
                    <a:srgbClr val="D0D0D0"/>
                  </a:gs>
                </a:gsLst>
                <a:lin ang="5400000" scaled="1"/>
                <a:tileRect/>
              </a:gra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9487" name="椭圆 35"/>
              <p:cNvSpPr/>
              <p:nvPr/>
            </p:nvSpPr>
            <p:spPr>
              <a:xfrm>
                <a:off x="366855" y="367017"/>
                <a:ext cx="1626061" cy="1626779"/>
              </a:xfrm>
              <a:prstGeom prst="ellipse">
                <a:avLst/>
              </a:prstGeom>
              <a:gradFill rotWithShape="1">
                <a:gsLst>
                  <a:gs pos="0">
                    <a:srgbClr val="DCDCDC"/>
                  </a:gs>
                  <a:gs pos="100000">
                    <a:srgbClr val="FBFBFB"/>
                  </a:gs>
                </a:gsLst>
                <a:lin ang="5400000" scaled="1"/>
                <a:tileRect/>
              </a:gra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grpSp>
        <p:sp>
          <p:nvSpPr>
            <p:cNvPr id="19484" name="文本框 62"/>
            <p:cNvSpPr/>
            <p:nvPr/>
          </p:nvSpPr>
          <p:spPr>
            <a:xfrm>
              <a:off x="144588" y="147153"/>
              <a:ext cx="513282" cy="461665"/>
            </a:xfrm>
            <a:prstGeom prst="rect">
              <a:avLst/>
            </a:prstGeom>
            <a:noFill/>
            <a:ln w="9525">
              <a:noFill/>
            </a:ln>
          </p:spPr>
          <p:txBody>
            <a:bodyPr wrap="none">
              <a:spAutoFit/>
            </a:bodyPr>
            <a:p>
              <a:r>
                <a:rPr lang="en-US" altLang="zh-CN" sz="2400" dirty="0">
                  <a:solidFill>
                    <a:srgbClr val="1557A5"/>
                  </a:solidFill>
                  <a:latin typeface="Impact" panose="020B0806030902050204" pitchFamily="34" charset="0"/>
                  <a:sym typeface="Impact" panose="020B0806030902050204" pitchFamily="34" charset="0"/>
                </a:rPr>
                <a:t>03</a:t>
              </a:r>
              <a:endParaRPr lang="zh-CN" altLang="en-US" sz="2400" dirty="0">
                <a:solidFill>
                  <a:srgbClr val="1557A5"/>
                </a:solidFill>
                <a:latin typeface="Impact" panose="020B0806030902050204" pitchFamily="34" charset="0"/>
                <a:sym typeface="Impact" panose="020B0806030902050204" pitchFamily="34" charset="0"/>
              </a:endParaRPr>
            </a:p>
          </p:txBody>
        </p:sp>
      </p:gr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10"/>
                                        </p:tgtEl>
                                        <p:attrNameLst>
                                          <p:attrName>style.visibility</p:attrName>
                                        </p:attrNameLst>
                                      </p:cBhvr>
                                      <p:to>
                                        <p:strVal val="visible"/>
                                      </p:to>
                                    </p:set>
                                    <p:anim calcmode="lin" valueType="num">
                                      <p:cBhvr>
                                        <p:cTn id="7" dur="500" fill="hold"/>
                                        <p:tgtEl>
                                          <p:spTgt spid="8210"/>
                                        </p:tgtEl>
                                        <p:attrNameLst>
                                          <p:attrName>ppt_x</p:attrName>
                                        </p:attrNameLst>
                                      </p:cBhvr>
                                      <p:tavLst>
                                        <p:tav tm="0">
                                          <p:val>
                                            <p:strVal val="0-#ppt_w/2"/>
                                          </p:val>
                                        </p:tav>
                                        <p:tav tm="100000">
                                          <p:val>
                                            <p:strVal val="#ppt_x"/>
                                          </p:val>
                                        </p:tav>
                                      </p:tavLst>
                                    </p:anim>
                                    <p:anim calcmode="lin" valueType="num">
                                      <p:cBhvr>
                                        <p:cTn id="8" dur="500" fill="hold"/>
                                        <p:tgtEl>
                                          <p:spTgt spid="82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211"/>
                                        </p:tgtEl>
                                        <p:attrNameLst>
                                          <p:attrName>style.visibility</p:attrName>
                                        </p:attrNameLst>
                                      </p:cBhvr>
                                      <p:to>
                                        <p:strVal val="visible"/>
                                      </p:to>
                                    </p:set>
                                    <p:anim calcmode="lin" valueType="num">
                                      <p:cBhvr>
                                        <p:cTn id="11" dur="500" fill="hold"/>
                                        <p:tgtEl>
                                          <p:spTgt spid="8211"/>
                                        </p:tgtEl>
                                        <p:attrNameLst>
                                          <p:attrName>ppt_x</p:attrName>
                                        </p:attrNameLst>
                                      </p:cBhvr>
                                      <p:tavLst>
                                        <p:tav tm="0">
                                          <p:val>
                                            <p:strVal val="0-#ppt_w/2"/>
                                          </p:val>
                                        </p:tav>
                                        <p:tav tm="100000">
                                          <p:val>
                                            <p:strVal val="#ppt_x"/>
                                          </p:val>
                                        </p:tav>
                                      </p:tavLst>
                                    </p:anim>
                                    <p:anim calcmode="lin" valueType="num">
                                      <p:cBhvr>
                                        <p:cTn id="12" dur="500" fill="hold"/>
                                        <p:tgtEl>
                                          <p:spTgt spid="82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8209"/>
                                        </p:tgtEl>
                                        <p:attrNameLst>
                                          <p:attrName>style.visibility</p:attrName>
                                        </p:attrNameLst>
                                      </p:cBhvr>
                                      <p:to>
                                        <p:strVal val="visible"/>
                                      </p:to>
                                    </p:set>
                                    <p:anim calcmode="lin" valueType="num">
                                      <p:cBhvr>
                                        <p:cTn id="17" dur="500" fill="hold"/>
                                        <p:tgtEl>
                                          <p:spTgt spid="820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8209"/>
                                        </p:tgtEl>
                                        <p:attrNameLst>
                                          <p:attrName>ppt_y</p:attrName>
                                        </p:attrNameLst>
                                      </p:cBhvr>
                                      <p:tavLst>
                                        <p:tav tm="0">
                                          <p:val>
                                            <p:strVal val="#ppt_y"/>
                                          </p:val>
                                        </p:tav>
                                        <p:tav tm="100000">
                                          <p:val>
                                            <p:strVal val="#ppt_y"/>
                                          </p:val>
                                        </p:tav>
                                      </p:tavLst>
                                    </p:anim>
                                    <p:anim calcmode="lin" valueType="num">
                                      <p:cBhvr>
                                        <p:cTn id="19" dur="500" fill="hold"/>
                                        <p:tgtEl>
                                          <p:spTgt spid="820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8209"/>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820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8212"/>
                                        </p:tgtEl>
                                        <p:attrNameLst>
                                          <p:attrName>style.visibility</p:attrName>
                                        </p:attrNameLst>
                                      </p:cBhvr>
                                      <p:to>
                                        <p:strVal val="visible"/>
                                      </p:to>
                                    </p:set>
                                    <p:animEffect filter="randombar(horizontal)">
                                      <p:cBhvr>
                                        <p:cTn id="26" dur="750"/>
                                        <p:tgtEl>
                                          <p:spTgt spid="82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500"/>
                                  </p:stCondLst>
                                  <p:childTnLst>
                                    <p:set>
                                      <p:cBhvr>
                                        <p:cTn id="30" dur="1" fill="hold">
                                          <p:stCondLst>
                                            <p:cond delay="0"/>
                                          </p:stCondLst>
                                        </p:cTn>
                                        <p:tgtEl>
                                          <p:spTgt spid="8213"/>
                                        </p:tgtEl>
                                        <p:attrNameLst>
                                          <p:attrName>style.visibility</p:attrName>
                                        </p:attrNameLst>
                                      </p:cBhvr>
                                      <p:to>
                                        <p:strVal val="visible"/>
                                      </p:to>
                                    </p:set>
                                    <p:anim calcmode="lin" valueType="num">
                                      <p:cBhvr>
                                        <p:cTn id="31" dur="500" fill="hold"/>
                                        <p:tgtEl>
                                          <p:spTgt spid="8213"/>
                                        </p:tgtEl>
                                        <p:attrNameLst>
                                          <p:attrName>ppt_x</p:attrName>
                                        </p:attrNameLst>
                                      </p:cBhvr>
                                      <p:tavLst>
                                        <p:tav tm="0">
                                          <p:val>
                                            <p:strVal val="#ppt_x"/>
                                          </p:val>
                                        </p:tav>
                                        <p:tav tm="100000">
                                          <p:val>
                                            <p:strVal val="#ppt_x"/>
                                          </p:val>
                                        </p:tav>
                                      </p:tavLst>
                                    </p:anim>
                                    <p:anim calcmode="lin" valueType="num">
                                      <p:cBhvr>
                                        <p:cTn id="32" dur="500" fill="hold"/>
                                        <p:tgtEl>
                                          <p:spTgt spid="82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500"/>
                                  </p:stCondLst>
                                  <p:childTnLst>
                                    <p:set>
                                      <p:cBhvr>
                                        <p:cTn id="34" dur="1" fill="hold">
                                          <p:stCondLst>
                                            <p:cond delay="0"/>
                                          </p:stCondLst>
                                        </p:cTn>
                                        <p:tgtEl>
                                          <p:spTgt spid="8214"/>
                                        </p:tgtEl>
                                        <p:attrNameLst>
                                          <p:attrName>style.visibility</p:attrName>
                                        </p:attrNameLst>
                                      </p:cBhvr>
                                      <p:to>
                                        <p:strVal val="visible"/>
                                      </p:to>
                                    </p:set>
                                    <p:anim calcmode="lin" valueType="num">
                                      <p:cBhvr>
                                        <p:cTn id="35" dur="500" fill="hold"/>
                                        <p:tgtEl>
                                          <p:spTgt spid="8214"/>
                                        </p:tgtEl>
                                        <p:attrNameLst>
                                          <p:attrName>ppt_x</p:attrName>
                                        </p:attrNameLst>
                                      </p:cBhvr>
                                      <p:tavLst>
                                        <p:tav tm="0">
                                          <p:val>
                                            <p:strVal val="#ppt_x"/>
                                          </p:val>
                                        </p:tav>
                                        <p:tav tm="100000">
                                          <p:val>
                                            <p:strVal val="#ppt_x"/>
                                          </p:val>
                                        </p:tav>
                                      </p:tavLst>
                                    </p:anim>
                                    <p:anim calcmode="lin" valueType="num">
                                      <p:cBhvr>
                                        <p:cTn id="36" dur="500" fill="hold"/>
                                        <p:tgtEl>
                                          <p:spTgt spid="82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8215"/>
                                        </p:tgtEl>
                                        <p:attrNameLst>
                                          <p:attrName>style.visibility</p:attrName>
                                        </p:attrNameLst>
                                      </p:cBhvr>
                                      <p:to>
                                        <p:strVal val="visible"/>
                                      </p:to>
                                    </p:set>
                                    <p:anim calcmode="lin" valueType="num">
                                      <p:cBhvr>
                                        <p:cTn id="39" dur="500" fill="hold"/>
                                        <p:tgtEl>
                                          <p:spTgt spid="8215"/>
                                        </p:tgtEl>
                                        <p:attrNameLst>
                                          <p:attrName>ppt_x</p:attrName>
                                        </p:attrNameLst>
                                      </p:cBhvr>
                                      <p:tavLst>
                                        <p:tav tm="0">
                                          <p:val>
                                            <p:strVal val="#ppt_x"/>
                                          </p:val>
                                        </p:tav>
                                        <p:tav tm="100000">
                                          <p:val>
                                            <p:strVal val="#ppt_x"/>
                                          </p:val>
                                        </p:tav>
                                      </p:tavLst>
                                    </p:anim>
                                    <p:anim calcmode="lin" valueType="num">
                                      <p:cBhvr>
                                        <p:cTn id="40" dur="500" fill="hold"/>
                                        <p:tgtEl>
                                          <p:spTgt spid="82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50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ppt_x</p:attrName>
                                        </p:attrNameLst>
                                      </p:cBhvr>
                                      <p:tavLst>
                                        <p:tav tm="0">
                                          <p:val>
                                            <p:strVal val="#ppt_x"/>
                                          </p:val>
                                        </p:tav>
                                        <p:tav tm="100000">
                                          <p:val>
                                            <p:strVal val="#ppt_x"/>
                                          </p:val>
                                        </p:tav>
                                      </p:tavLst>
                                    </p:anim>
                                    <p:anim calcmode="lin" valueType="num">
                                      <p:cBhvr>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50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ppt_x</p:attrName>
                                        </p:attrNameLst>
                                      </p:cBhvr>
                                      <p:tavLst>
                                        <p:tav tm="0">
                                          <p:val>
                                            <p:strVal val="#ppt_x"/>
                                          </p:val>
                                        </p:tav>
                                        <p:tav tm="100000">
                                          <p:val>
                                            <p:strVal val="#ppt_x"/>
                                          </p:val>
                                        </p:tav>
                                      </p:tavLst>
                                    </p:anim>
                                    <p:anim calcmode="lin" valueType="num">
                                      <p:cBhvr>
                                        <p:cTn id="48" dur="50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50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
                                          </p:val>
                                        </p:tav>
                                        <p:tav tm="100000">
                                          <p:val>
                                            <p:strVal val="#ppt_x"/>
                                          </p:val>
                                        </p:tav>
                                      </p:tavLst>
                                    </p:anim>
                                    <p:anim calcmode="lin" valueType="num">
                                      <p:cBhvr>
                                        <p:cTn id="52" dur="500" fill="hold"/>
                                        <p:tgtEl>
                                          <p:spTgt spid="8"/>
                                        </p:tgtEl>
                                        <p:attrNameLst>
                                          <p:attrName>ppt_y</p:attrName>
                                        </p:attrNameLst>
                                      </p:cBhvr>
                                      <p:tavLst>
                                        <p:tav tm="0">
                                          <p:val>
                                            <p:strVal val="1+#ppt_h/2"/>
                                          </p:val>
                                        </p:tav>
                                        <p:tav tm="100000">
                                          <p:val>
                                            <p:strVal val="#ppt_y"/>
                                          </p:val>
                                        </p:tav>
                                      </p:tavLst>
                                    </p:anim>
                                  </p:childTnLst>
                                </p:cTn>
                              </p:par>
                              <p:par>
                                <p:cTn id="53" presetID="41" presetClass="entr" presetSubtype="0" fill="hold" grpId="0" nodeType="withEffect">
                                  <p:stCondLst>
                                    <p:cond delay="1000"/>
                                  </p:stCondLst>
                                  <p:iterate type="lt">
                                    <p:tmPct val="10000"/>
                                  </p:iterate>
                                  <p:childTnLst>
                                    <p:set>
                                      <p:cBhvr>
                                        <p:cTn id="54" dur="1" fill="hold">
                                          <p:stCondLst>
                                            <p:cond delay="0"/>
                                          </p:stCondLst>
                                        </p:cTn>
                                        <p:tgtEl>
                                          <p:spTgt spid="8216"/>
                                        </p:tgtEl>
                                        <p:attrNameLst>
                                          <p:attrName>style.visibility</p:attrName>
                                        </p:attrNameLst>
                                      </p:cBhvr>
                                      <p:to>
                                        <p:strVal val="visible"/>
                                      </p:to>
                                    </p:set>
                                    <p:anim calcmode="lin" valueType="num">
                                      <p:cBhvr>
                                        <p:cTn id="55" dur="500" fill="hold"/>
                                        <p:tgtEl>
                                          <p:spTgt spid="8216"/>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8216"/>
                                        </p:tgtEl>
                                        <p:attrNameLst>
                                          <p:attrName>ppt_y</p:attrName>
                                        </p:attrNameLst>
                                      </p:cBhvr>
                                      <p:tavLst>
                                        <p:tav tm="0">
                                          <p:val>
                                            <p:strVal val="#ppt_y"/>
                                          </p:val>
                                        </p:tav>
                                        <p:tav tm="100000">
                                          <p:val>
                                            <p:strVal val="#ppt_y"/>
                                          </p:val>
                                        </p:tav>
                                      </p:tavLst>
                                    </p:anim>
                                    <p:anim calcmode="lin" valueType="num">
                                      <p:cBhvr>
                                        <p:cTn id="57" dur="500" fill="hold"/>
                                        <p:tgtEl>
                                          <p:spTgt spid="8216"/>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8216"/>
                                        </p:tgtEl>
                                        <p:attrNameLst>
                                          <p:attrName>ppt_w</p:attrName>
                                        </p:attrNameLst>
                                      </p:cBhvr>
                                      <p:tavLst>
                                        <p:tav tm="0">
                                          <p:val>
                                            <p:strVal val="#ppt_w/10"/>
                                          </p:val>
                                        </p:tav>
                                        <p:tav tm="50000">
                                          <p:val>
                                            <p:strVal val="#ppt_w+.01"/>
                                          </p:val>
                                        </p:tav>
                                        <p:tav tm="100000">
                                          <p:val>
                                            <p:strVal val="#ppt_w"/>
                                          </p:val>
                                        </p:tav>
                                      </p:tavLst>
                                    </p:anim>
                                    <p:animEffect filter="fade">
                                      <p:cBhvr>
                                        <p:cTn id="59" dur="500" tmFilter="0,0; .5, 1; 1, 1"/>
                                        <p:tgtEl>
                                          <p:spTgt spid="8216"/>
                                        </p:tgtEl>
                                      </p:cBhvr>
                                    </p:animEffect>
                                  </p:childTnLst>
                                </p:cTn>
                              </p:par>
                              <p:par>
                                <p:cTn id="60" presetID="41" presetClass="entr" presetSubtype="0" fill="hold" grpId="0" nodeType="withEffect">
                                  <p:stCondLst>
                                    <p:cond delay="1000"/>
                                  </p:stCondLst>
                                  <p:iterate type="lt">
                                    <p:tmPct val="10000"/>
                                  </p:iterate>
                                  <p:childTnLst>
                                    <p:set>
                                      <p:cBhvr>
                                        <p:cTn id="61" dur="1" fill="hold">
                                          <p:stCondLst>
                                            <p:cond delay="0"/>
                                          </p:stCondLst>
                                        </p:cTn>
                                        <p:tgtEl>
                                          <p:spTgt spid="8217"/>
                                        </p:tgtEl>
                                        <p:attrNameLst>
                                          <p:attrName>style.visibility</p:attrName>
                                        </p:attrNameLst>
                                      </p:cBhvr>
                                      <p:to>
                                        <p:strVal val="visible"/>
                                      </p:to>
                                    </p:set>
                                    <p:anim calcmode="lin" valueType="num">
                                      <p:cBhvr>
                                        <p:cTn id="62" dur="500" fill="hold"/>
                                        <p:tgtEl>
                                          <p:spTgt spid="8217"/>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8217"/>
                                        </p:tgtEl>
                                        <p:attrNameLst>
                                          <p:attrName>ppt_y</p:attrName>
                                        </p:attrNameLst>
                                      </p:cBhvr>
                                      <p:tavLst>
                                        <p:tav tm="0">
                                          <p:val>
                                            <p:strVal val="#ppt_y"/>
                                          </p:val>
                                        </p:tav>
                                        <p:tav tm="100000">
                                          <p:val>
                                            <p:strVal val="#ppt_y"/>
                                          </p:val>
                                        </p:tav>
                                      </p:tavLst>
                                    </p:anim>
                                    <p:anim calcmode="lin" valueType="num">
                                      <p:cBhvr>
                                        <p:cTn id="64" dur="500" fill="hold"/>
                                        <p:tgtEl>
                                          <p:spTgt spid="8217"/>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8217"/>
                                        </p:tgtEl>
                                        <p:attrNameLst>
                                          <p:attrName>ppt_w</p:attrName>
                                        </p:attrNameLst>
                                      </p:cBhvr>
                                      <p:tavLst>
                                        <p:tav tm="0">
                                          <p:val>
                                            <p:strVal val="#ppt_w/10"/>
                                          </p:val>
                                        </p:tav>
                                        <p:tav tm="50000">
                                          <p:val>
                                            <p:strVal val="#ppt_w+.01"/>
                                          </p:val>
                                        </p:tav>
                                        <p:tav tm="100000">
                                          <p:val>
                                            <p:strVal val="#ppt_w"/>
                                          </p:val>
                                        </p:tav>
                                      </p:tavLst>
                                    </p:anim>
                                    <p:animEffect filter="fade">
                                      <p:cBhvr>
                                        <p:cTn id="66" dur="500" tmFilter="0,0; .5, 1; 1, 1"/>
                                        <p:tgtEl>
                                          <p:spTgt spid="8217"/>
                                        </p:tgtEl>
                                      </p:cBhvr>
                                    </p:animEffect>
                                  </p:childTnLst>
                                </p:cTn>
                              </p:par>
                              <p:par>
                                <p:cTn id="67" presetID="41" presetClass="entr" presetSubtype="0" fill="hold" grpId="0" nodeType="withEffect">
                                  <p:stCondLst>
                                    <p:cond delay="1000"/>
                                  </p:stCondLst>
                                  <p:iterate type="lt">
                                    <p:tmPct val="10000"/>
                                  </p:iterate>
                                  <p:childTnLst>
                                    <p:set>
                                      <p:cBhvr>
                                        <p:cTn id="68" dur="1" fill="hold">
                                          <p:stCondLst>
                                            <p:cond delay="0"/>
                                          </p:stCondLst>
                                        </p:cTn>
                                        <p:tgtEl>
                                          <p:spTgt spid="8218"/>
                                        </p:tgtEl>
                                        <p:attrNameLst>
                                          <p:attrName>style.visibility</p:attrName>
                                        </p:attrNameLst>
                                      </p:cBhvr>
                                      <p:to>
                                        <p:strVal val="visible"/>
                                      </p:to>
                                    </p:set>
                                    <p:anim calcmode="lin" valueType="num">
                                      <p:cBhvr>
                                        <p:cTn id="69" dur="500" fill="hold"/>
                                        <p:tgtEl>
                                          <p:spTgt spid="8218"/>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8218"/>
                                        </p:tgtEl>
                                        <p:attrNameLst>
                                          <p:attrName>ppt_y</p:attrName>
                                        </p:attrNameLst>
                                      </p:cBhvr>
                                      <p:tavLst>
                                        <p:tav tm="0">
                                          <p:val>
                                            <p:strVal val="#ppt_y"/>
                                          </p:val>
                                        </p:tav>
                                        <p:tav tm="100000">
                                          <p:val>
                                            <p:strVal val="#ppt_y"/>
                                          </p:val>
                                        </p:tav>
                                      </p:tavLst>
                                    </p:anim>
                                    <p:anim calcmode="lin" valueType="num">
                                      <p:cBhvr>
                                        <p:cTn id="71" dur="500" fill="hold"/>
                                        <p:tgtEl>
                                          <p:spTgt spid="8218"/>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8218"/>
                                        </p:tgtEl>
                                        <p:attrNameLst>
                                          <p:attrName>ppt_w</p:attrName>
                                        </p:attrNameLst>
                                      </p:cBhvr>
                                      <p:tavLst>
                                        <p:tav tm="0">
                                          <p:val>
                                            <p:strVal val="#ppt_w/10"/>
                                          </p:val>
                                        </p:tav>
                                        <p:tav tm="50000">
                                          <p:val>
                                            <p:strVal val="#ppt_w+.01"/>
                                          </p:val>
                                        </p:tav>
                                        <p:tav tm="100000">
                                          <p:val>
                                            <p:strVal val="#ppt_w"/>
                                          </p:val>
                                        </p:tav>
                                      </p:tavLst>
                                    </p:anim>
                                    <p:animEffect filter="fade">
                                      <p:cBhvr>
                                        <p:cTn id="73" dur="500" tmFilter="0,0; .5, 1; 1, 1"/>
                                        <p:tgtEl>
                                          <p:spTgt spid="8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9" grpId="0" bldLvl="0"/>
      <p:bldP spid="8210" grpId="0" bldLvl="0" animBg="1"/>
      <p:bldP spid="8212" grpId="0" bldLvl="0" animBg="1"/>
      <p:bldP spid="8216" grpId="0" bldLvl="0"/>
      <p:bldP spid="8217" grpId="0" bldLvl="0"/>
      <p:bldP spid="8218" grpId="0" bldLvl="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20483"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0484"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形绘制</a:t>
            </a:r>
            <a:endParaRPr lang="zh-CN" altLang="en-US" dirty="0">
              <a:latin typeface="Arial" panose="020B0604020202020204" pitchFamily="34" charset="0"/>
            </a:endParaRPr>
          </a:p>
        </p:txBody>
      </p:sp>
      <p:sp>
        <p:nvSpPr>
          <p:cNvPr id="20485" name="矩形 11"/>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86" name="矩形 12"/>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87" name="矩形 13"/>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88"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0489" name="矩形 3"/>
          <p:cNvSpPr/>
          <p:nvPr/>
        </p:nvSpPr>
        <p:spPr>
          <a:xfrm>
            <a:off x="5522913"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490" name="组合 5"/>
          <p:cNvGrpSpPr/>
          <p:nvPr/>
        </p:nvGrpSpPr>
        <p:grpSpPr>
          <a:xfrm>
            <a:off x="10944225" y="368300"/>
            <a:ext cx="360363" cy="361950"/>
            <a:chOff x="0" y="0"/>
            <a:chExt cx="360000" cy="360000"/>
          </a:xfrm>
        </p:grpSpPr>
        <p:sp>
          <p:nvSpPr>
            <p:cNvPr id="20525"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0526"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20491" name="组合 4"/>
          <p:cNvGrpSpPr/>
          <p:nvPr/>
        </p:nvGrpSpPr>
        <p:grpSpPr>
          <a:xfrm>
            <a:off x="11449050" y="368300"/>
            <a:ext cx="360363" cy="361950"/>
            <a:chOff x="0" y="0"/>
            <a:chExt cx="360000" cy="360000"/>
          </a:xfrm>
        </p:grpSpPr>
        <p:sp>
          <p:nvSpPr>
            <p:cNvPr id="20523"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0524"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20492"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0493"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9233"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9234"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9235"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9236" name="Freeform 42"/>
          <p:cNvSpPr/>
          <p:nvPr/>
        </p:nvSpPr>
        <p:spPr>
          <a:xfrm>
            <a:off x="2103438" y="1722438"/>
            <a:ext cx="3246437" cy="739775"/>
          </a:xfrm>
          <a:custGeom>
            <a:avLst/>
            <a:gdLst>
              <a:gd name="txL" fmla="*/ 0 w 4673"/>
              <a:gd name="txT" fmla="*/ 0 h 1547"/>
              <a:gd name="txR" fmla="*/ 4673 w 4673"/>
              <a:gd name="txB" fmla="*/ 1547 h 1547"/>
            </a:gdLst>
            <a:ahLst/>
            <a:cxnLst>
              <a:cxn ang="0">
                <a:pos x="0" y="353760222"/>
              </a:cxn>
              <a:cxn ang="0">
                <a:pos x="0" y="0"/>
              </a:cxn>
              <a:cxn ang="0">
                <a:pos x="2147483647" y="0"/>
              </a:cxn>
            </a:cxnLst>
            <a:rect l="txL" t="txT" r="txR" b="txB"/>
            <a:pathLst>
              <a:path w="4673" h="1547">
                <a:moveTo>
                  <a:pt x="0" y="1547"/>
                </a:moveTo>
                <a:lnTo>
                  <a:pt x="0" y="0"/>
                </a:lnTo>
                <a:lnTo>
                  <a:pt x="4673" y="0"/>
                </a:lnTo>
              </a:path>
            </a:pathLst>
          </a:custGeom>
          <a:noFill/>
          <a:ln w="9" cap="flat" cmpd="sng">
            <a:solidFill>
              <a:srgbClr val="7F7F7F">
                <a:alpha val="100000"/>
              </a:srgbClr>
            </a:solidFill>
            <a:prstDash val="dash"/>
            <a:bevel/>
            <a:headEnd type="oval" w="med" len="med"/>
            <a:tailEnd type="oval" w="med" len="med"/>
          </a:ln>
        </p:spPr>
        <p:txBody>
          <a:bodyPr/>
          <a:p>
            <a:endParaRPr lang="zh-CN" altLang="en-US"/>
          </a:p>
        </p:txBody>
      </p:sp>
      <p:sp>
        <p:nvSpPr>
          <p:cNvPr id="9237" name="Freeform 42"/>
          <p:cNvSpPr/>
          <p:nvPr/>
        </p:nvSpPr>
        <p:spPr>
          <a:xfrm flipH="1">
            <a:off x="6454775" y="1722438"/>
            <a:ext cx="3246438" cy="739775"/>
          </a:xfrm>
          <a:custGeom>
            <a:avLst/>
            <a:gdLst>
              <a:gd name="txL" fmla="*/ 0 w 4673"/>
              <a:gd name="txT" fmla="*/ 0 h 1547"/>
              <a:gd name="txR" fmla="*/ 4673 w 4673"/>
              <a:gd name="txB" fmla="*/ 1547 h 1547"/>
            </a:gdLst>
            <a:ahLst/>
            <a:cxnLst>
              <a:cxn ang="0">
                <a:pos x="0" y="353760222"/>
              </a:cxn>
              <a:cxn ang="0">
                <a:pos x="0" y="0"/>
              </a:cxn>
              <a:cxn ang="0">
                <a:pos x="2147483647" y="0"/>
              </a:cxn>
            </a:cxnLst>
            <a:rect l="txL" t="txT" r="txR" b="txB"/>
            <a:pathLst>
              <a:path w="4673" h="1547">
                <a:moveTo>
                  <a:pt x="0" y="1547"/>
                </a:moveTo>
                <a:lnTo>
                  <a:pt x="0" y="0"/>
                </a:lnTo>
                <a:lnTo>
                  <a:pt x="4673" y="0"/>
                </a:lnTo>
              </a:path>
            </a:pathLst>
          </a:custGeom>
          <a:noFill/>
          <a:ln w="9" cap="flat" cmpd="sng">
            <a:solidFill>
              <a:srgbClr val="7F7F7F">
                <a:alpha val="100000"/>
              </a:srgbClr>
            </a:solidFill>
            <a:prstDash val="dash"/>
            <a:bevel/>
            <a:headEnd type="oval" w="med" len="med"/>
            <a:tailEnd type="oval" w="med" len="med"/>
          </a:ln>
        </p:spPr>
        <p:txBody>
          <a:bodyPr/>
          <a:p>
            <a:endParaRPr lang="zh-CN" altLang="en-US"/>
          </a:p>
        </p:txBody>
      </p:sp>
      <p:sp>
        <p:nvSpPr>
          <p:cNvPr id="9238" name="Freeform 42"/>
          <p:cNvSpPr/>
          <p:nvPr/>
        </p:nvSpPr>
        <p:spPr>
          <a:xfrm flipV="1">
            <a:off x="2103438" y="5054600"/>
            <a:ext cx="3246437" cy="736600"/>
          </a:xfrm>
          <a:custGeom>
            <a:avLst/>
            <a:gdLst>
              <a:gd name="txL" fmla="*/ 0 w 4673"/>
              <a:gd name="txT" fmla="*/ 0 h 1547"/>
              <a:gd name="txR" fmla="*/ 4673 w 4673"/>
              <a:gd name="txB" fmla="*/ 1547 h 1547"/>
            </a:gdLst>
            <a:ahLst/>
            <a:cxnLst>
              <a:cxn ang="0">
                <a:pos x="0" y="351485816"/>
              </a:cxn>
              <a:cxn ang="0">
                <a:pos x="0" y="0"/>
              </a:cxn>
              <a:cxn ang="0">
                <a:pos x="2147483647" y="0"/>
              </a:cxn>
            </a:cxnLst>
            <a:rect l="txL" t="txT" r="txR" b="txB"/>
            <a:pathLst>
              <a:path w="4673" h="1547">
                <a:moveTo>
                  <a:pt x="0" y="1547"/>
                </a:moveTo>
                <a:lnTo>
                  <a:pt x="0" y="0"/>
                </a:lnTo>
                <a:lnTo>
                  <a:pt x="4673" y="0"/>
                </a:lnTo>
              </a:path>
            </a:pathLst>
          </a:custGeom>
          <a:noFill/>
          <a:ln w="9" cap="flat" cmpd="sng">
            <a:solidFill>
              <a:srgbClr val="7F7F7F">
                <a:alpha val="100000"/>
              </a:srgbClr>
            </a:solidFill>
            <a:prstDash val="dash"/>
            <a:bevel/>
            <a:headEnd type="oval" w="med" len="med"/>
            <a:tailEnd type="oval" w="med" len="med"/>
          </a:ln>
        </p:spPr>
        <p:txBody>
          <a:bodyPr/>
          <a:p>
            <a:endParaRPr lang="zh-CN" altLang="en-US"/>
          </a:p>
        </p:txBody>
      </p:sp>
      <p:sp>
        <p:nvSpPr>
          <p:cNvPr id="9239" name="Freeform 42"/>
          <p:cNvSpPr/>
          <p:nvPr/>
        </p:nvSpPr>
        <p:spPr>
          <a:xfrm flipH="1" flipV="1">
            <a:off x="6454775" y="5054600"/>
            <a:ext cx="3246438" cy="736600"/>
          </a:xfrm>
          <a:custGeom>
            <a:avLst/>
            <a:gdLst>
              <a:gd name="txL" fmla="*/ 0 w 4673"/>
              <a:gd name="txT" fmla="*/ 0 h 1547"/>
              <a:gd name="txR" fmla="*/ 4673 w 4673"/>
              <a:gd name="txB" fmla="*/ 1547 h 1547"/>
            </a:gdLst>
            <a:ahLst/>
            <a:cxnLst>
              <a:cxn ang="0">
                <a:pos x="0" y="351485816"/>
              </a:cxn>
              <a:cxn ang="0">
                <a:pos x="0" y="0"/>
              </a:cxn>
              <a:cxn ang="0">
                <a:pos x="2147483647" y="0"/>
              </a:cxn>
            </a:cxnLst>
            <a:rect l="txL" t="txT" r="txR" b="txB"/>
            <a:pathLst>
              <a:path w="4673" h="1547">
                <a:moveTo>
                  <a:pt x="0" y="1547"/>
                </a:moveTo>
                <a:lnTo>
                  <a:pt x="0" y="0"/>
                </a:lnTo>
                <a:lnTo>
                  <a:pt x="4673" y="0"/>
                </a:lnTo>
              </a:path>
            </a:pathLst>
          </a:custGeom>
          <a:noFill/>
          <a:ln w="9" cap="flat" cmpd="sng">
            <a:solidFill>
              <a:srgbClr val="7F7F7F">
                <a:alpha val="100000"/>
              </a:srgbClr>
            </a:solidFill>
            <a:prstDash val="dash"/>
            <a:bevel/>
            <a:headEnd type="oval" w="med" len="med"/>
            <a:tailEnd type="oval" w="med" len="med"/>
          </a:ln>
        </p:spPr>
        <p:txBody>
          <a:bodyPr/>
          <a:p>
            <a:endParaRPr lang="zh-CN" altLang="en-US"/>
          </a:p>
        </p:txBody>
      </p:sp>
      <p:sp>
        <p:nvSpPr>
          <p:cNvPr id="9240" name="矩形 32"/>
          <p:cNvSpPr/>
          <p:nvPr/>
        </p:nvSpPr>
        <p:spPr>
          <a:xfrm>
            <a:off x="0" y="3254375"/>
            <a:ext cx="12196763" cy="1149350"/>
          </a:xfrm>
          <a:prstGeom prst="rect">
            <a:avLst/>
          </a:prstGeom>
          <a:solidFill>
            <a:srgbClr val="009999"/>
          </a:solidFill>
          <a:ln w="9525">
            <a:noFill/>
          </a:ln>
        </p:spPr>
        <p:txBody>
          <a:bodyPr/>
          <a:p>
            <a:endParaRPr lang="zh-CN" altLang="zh-CN" sz="1800" dirty="0">
              <a:latin typeface="Arial" panose="020B0604020202020204" pitchFamily="34" charset="0"/>
            </a:endParaRPr>
          </a:p>
        </p:txBody>
      </p:sp>
      <p:sp>
        <p:nvSpPr>
          <p:cNvPr id="9241" name="TextBox 33"/>
          <p:cNvSpPr/>
          <p:nvPr/>
        </p:nvSpPr>
        <p:spPr>
          <a:xfrm>
            <a:off x="3217863" y="3581400"/>
            <a:ext cx="5314950" cy="552450"/>
          </a:xfrm>
          <a:prstGeom prst="rect">
            <a:avLst/>
          </a:prstGeom>
          <a:noFill/>
          <a:ln w="9525">
            <a:noFill/>
          </a:ln>
        </p:spPr>
        <p:txBody>
          <a:bodyPr wrap="none">
            <a:spAutoFit/>
          </a:bodyPr>
          <a:p>
            <a:r>
              <a:rPr lang="en-US" altLang="zh-CN" sz="3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20XX</a:t>
            </a:r>
            <a:r>
              <a:rPr lang="zh-CN" altLang="en-US" sz="3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3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a:t>
            </a:r>
            <a:r>
              <a:rPr lang="zh-CN" altLang="en-US" sz="3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月，我们的工作简述</a:t>
            </a:r>
            <a:endParaRPr lang="zh-CN" altLang="en-US" dirty="0">
              <a:latin typeface="Arial" panose="020B0604020202020204" pitchFamily="34" charset="0"/>
            </a:endParaRPr>
          </a:p>
        </p:txBody>
      </p:sp>
      <p:grpSp>
        <p:nvGrpSpPr>
          <p:cNvPr id="4" name="组合 34"/>
          <p:cNvGrpSpPr/>
          <p:nvPr/>
        </p:nvGrpSpPr>
        <p:grpSpPr>
          <a:xfrm>
            <a:off x="1543050" y="2390775"/>
            <a:ext cx="1154113" cy="1155700"/>
            <a:chOff x="0" y="0"/>
            <a:chExt cx="1154113" cy="1155699"/>
          </a:xfrm>
        </p:grpSpPr>
        <p:sp>
          <p:nvSpPr>
            <p:cNvPr id="20521" name="Oval 30"/>
            <p:cNvSpPr/>
            <p:nvPr/>
          </p:nvSpPr>
          <p:spPr>
            <a:xfrm>
              <a:off x="0" y="0"/>
              <a:ext cx="1154113" cy="1155699"/>
            </a:xfrm>
            <a:prstGeom prst="ellipse">
              <a:avLst/>
            </a:prstGeom>
            <a:solidFill>
              <a:srgbClr val="A5A5A5"/>
            </a:solidFill>
            <a:ln w="9525">
              <a:noFill/>
            </a:ln>
          </p:spPr>
          <p:txBody>
            <a:bodyPr/>
            <a:p>
              <a:endParaRPr lang="zh-CN" altLang="zh-CN" sz="1800" dirty="0">
                <a:latin typeface="Arial" panose="020B0604020202020204" pitchFamily="34" charset="0"/>
              </a:endParaRPr>
            </a:p>
          </p:txBody>
        </p:sp>
        <p:sp>
          <p:nvSpPr>
            <p:cNvPr id="20522" name="Freeform 34"/>
            <p:cNvSpPr>
              <a:spLocks noEditPoints="1"/>
            </p:cNvSpPr>
            <p:nvPr/>
          </p:nvSpPr>
          <p:spPr>
            <a:xfrm>
              <a:off x="266700" y="128587"/>
              <a:ext cx="638175" cy="868362"/>
            </a:xfrm>
            <a:custGeom>
              <a:avLst/>
              <a:gdLst>
                <a:gd name="txL" fmla="*/ 0 w 709"/>
                <a:gd name="txT" fmla="*/ 0 h 965"/>
                <a:gd name="txR" fmla="*/ 709 w 709"/>
                <a:gd name="txB" fmla="*/ 965 h 965"/>
              </a:gdLst>
              <a:ahLst/>
              <a:cxnLst>
                <a:cxn ang="0">
                  <a:pos x="115857104" y="289888070"/>
                </a:cxn>
                <a:cxn ang="0">
                  <a:pos x="176621452" y="432402886"/>
                </a:cxn>
                <a:cxn ang="0">
                  <a:pos x="226043544" y="546575925"/>
                </a:cxn>
                <a:cxn ang="0">
                  <a:pos x="337039206" y="549815409"/>
                </a:cxn>
                <a:cxn ang="0">
                  <a:pos x="361344754" y="504469827"/>
                </a:cxn>
                <a:cxn ang="0">
                  <a:pos x="422919169" y="389486017"/>
                </a:cxn>
                <a:cxn ang="0">
                  <a:pos x="287618015" y="119032210"/>
                </a:cxn>
                <a:cxn ang="0">
                  <a:pos x="238195924" y="585444338"/>
                </a:cxn>
                <a:cxn ang="0">
                  <a:pos x="181482922" y="520664549"/>
                </a:cxn>
                <a:cxn ang="0">
                  <a:pos x="122338792" y="409730095"/>
                </a:cxn>
                <a:cxn ang="0">
                  <a:pos x="287618015" y="82593381"/>
                </a:cxn>
                <a:cxn ang="0">
                  <a:pos x="452896282" y="409730095"/>
                </a:cxn>
                <a:cxn ang="0">
                  <a:pos x="392942057" y="520664549"/>
                </a:cxn>
                <a:cxn ang="0">
                  <a:pos x="337039206" y="585444338"/>
                </a:cxn>
                <a:cxn ang="0">
                  <a:pos x="205788470" y="700427136"/>
                </a:cxn>
                <a:cxn ang="0">
                  <a:pos x="345141056" y="726339411"/>
                </a:cxn>
                <a:cxn ang="0">
                  <a:pos x="345141056" y="673705889"/>
                </a:cxn>
                <a:cxn ang="0">
                  <a:pos x="221992169" y="716621858"/>
                </a:cxn>
                <a:cxn ang="0">
                  <a:pos x="355673190" y="716621858"/>
                </a:cxn>
                <a:cxn ang="0">
                  <a:pos x="371877789" y="700427136"/>
                </a:cxn>
                <a:cxn ang="0">
                  <a:pos x="205788470" y="617023911"/>
                </a:cxn>
                <a:cxn ang="0">
                  <a:pos x="371877789" y="700427136"/>
                </a:cxn>
                <a:cxn ang="0">
                  <a:pos x="370256699" y="326325970"/>
                </a:cxn>
                <a:cxn ang="0">
                  <a:pos x="314353848" y="382198977"/>
                </a:cxn>
                <a:cxn ang="0">
                  <a:pos x="260071187" y="382198977"/>
                </a:cxn>
                <a:cxn ang="0">
                  <a:pos x="204168280" y="326325970"/>
                </a:cxn>
                <a:cxn ang="0">
                  <a:pos x="204168280" y="272073606"/>
                </a:cxn>
                <a:cxn ang="0">
                  <a:pos x="260071187" y="215391572"/>
                </a:cxn>
                <a:cxn ang="0">
                  <a:pos x="314353848" y="215391572"/>
                </a:cxn>
                <a:cxn ang="0">
                  <a:pos x="370256699" y="272073606"/>
                </a:cxn>
                <a:cxn ang="0">
                  <a:pos x="551739677" y="263975795"/>
                </a:cxn>
                <a:cxn ang="0">
                  <a:pos x="522572659" y="289888070"/>
                </a:cxn>
                <a:cxn ang="0">
                  <a:pos x="551739677" y="306892663"/>
                </a:cxn>
                <a:cxn ang="0">
                  <a:pos x="551739677" y="263975795"/>
                </a:cxn>
                <a:cxn ang="0">
                  <a:pos x="488545072" y="114983726"/>
                </a:cxn>
                <a:cxn ang="0">
                  <a:pos x="458567847" y="85022995"/>
                </a:cxn>
                <a:cxn ang="0">
                  <a:pos x="466669696" y="137656545"/>
                </a:cxn>
                <a:cxn ang="0">
                  <a:pos x="307872188" y="55062250"/>
                </a:cxn>
                <a:cxn ang="0">
                  <a:pos x="286807020" y="0"/>
                </a:cxn>
                <a:cxn ang="0">
                  <a:pos x="264932657" y="55062250"/>
                </a:cxn>
                <a:cxn ang="0">
                  <a:pos x="105324970" y="140085258"/>
                </a:cxn>
                <a:cxn ang="0">
                  <a:pos x="115047009" y="88261579"/>
                </a:cxn>
                <a:cxn ang="0">
                  <a:pos x="84259802" y="119032210"/>
                </a:cxn>
                <a:cxn ang="0">
                  <a:pos x="51852390" y="289888070"/>
                </a:cxn>
                <a:cxn ang="0">
                  <a:pos x="22685365" y="263975795"/>
                </a:cxn>
                <a:cxn ang="0">
                  <a:pos x="22685365" y="306892663"/>
                </a:cxn>
                <a:cxn ang="0">
                  <a:pos x="51852390" y="289888070"/>
                </a:cxn>
              </a:cxnLst>
              <a:rect l="txL" t="txT" r="txR" b="tx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alpha val="100000"/>
              </a:schemeClr>
            </a:solidFill>
            <a:ln w="9525">
              <a:noFill/>
            </a:ln>
          </p:spPr>
          <p:txBody>
            <a:bodyPr/>
            <a:p>
              <a:endParaRPr lang="zh-CN" altLang="en-US"/>
            </a:p>
          </p:txBody>
        </p:sp>
      </p:grpSp>
      <p:grpSp>
        <p:nvGrpSpPr>
          <p:cNvPr id="5" name="组合 37"/>
          <p:cNvGrpSpPr/>
          <p:nvPr/>
        </p:nvGrpSpPr>
        <p:grpSpPr>
          <a:xfrm>
            <a:off x="1568450" y="3965575"/>
            <a:ext cx="1154113" cy="1155700"/>
            <a:chOff x="0" y="0"/>
            <a:chExt cx="1154113" cy="1155698"/>
          </a:xfrm>
        </p:grpSpPr>
        <p:sp>
          <p:nvSpPr>
            <p:cNvPr id="20519" name="Oval 31"/>
            <p:cNvSpPr/>
            <p:nvPr/>
          </p:nvSpPr>
          <p:spPr>
            <a:xfrm>
              <a:off x="0" y="0"/>
              <a:ext cx="1154113" cy="1155699"/>
            </a:xfrm>
            <a:prstGeom prst="ellipse">
              <a:avLst/>
            </a:prstGeom>
            <a:solidFill>
              <a:srgbClr val="A5A5A5"/>
            </a:solidFill>
            <a:ln w="9525">
              <a:noFill/>
            </a:ln>
          </p:spPr>
          <p:txBody>
            <a:bodyPr/>
            <a:p>
              <a:endParaRPr lang="zh-CN" altLang="zh-CN" sz="1800" dirty="0">
                <a:latin typeface="Arial" panose="020B0604020202020204" pitchFamily="34" charset="0"/>
              </a:endParaRPr>
            </a:p>
          </p:txBody>
        </p:sp>
        <p:sp>
          <p:nvSpPr>
            <p:cNvPr id="20520" name="Freeform 35"/>
            <p:cNvSpPr>
              <a:spLocks noEditPoints="1"/>
            </p:cNvSpPr>
            <p:nvPr/>
          </p:nvSpPr>
          <p:spPr>
            <a:xfrm>
              <a:off x="269875" y="169862"/>
              <a:ext cx="563563" cy="766762"/>
            </a:xfrm>
            <a:custGeom>
              <a:avLst/>
              <a:gdLst>
                <a:gd name="txL" fmla="*/ 0 w 625"/>
                <a:gd name="txT" fmla="*/ 0 h 852"/>
                <a:gd name="txR" fmla="*/ 625 w 625"/>
                <a:gd name="txB" fmla="*/ 852 h 852"/>
              </a:gdLst>
              <a:ahLst/>
              <a:cxnLst>
                <a:cxn ang="0">
                  <a:pos x="66670858" y="111769057"/>
                </a:cxn>
                <a:cxn ang="0">
                  <a:pos x="56101111" y="690051629"/>
                </a:cxn>
                <a:cxn ang="0">
                  <a:pos x="508165235" y="169273519"/>
                </a:cxn>
                <a:cxn ang="0">
                  <a:pos x="469137723" y="181422013"/>
                </a:cxn>
                <a:cxn ang="0">
                  <a:pos x="57727778" y="650365407"/>
                </a:cxn>
                <a:cxn ang="0">
                  <a:pos x="219527146" y="73702754"/>
                </a:cxn>
                <a:cxn ang="0">
                  <a:pos x="288638033" y="73702754"/>
                </a:cxn>
                <a:cxn ang="0">
                  <a:pos x="252863068" y="110149138"/>
                </a:cxn>
                <a:cxn ang="0">
                  <a:pos x="177248215" y="75322674"/>
                </a:cxn>
                <a:cxn ang="0">
                  <a:pos x="93502758" y="174942336"/>
                </a:cxn>
                <a:cxn ang="0">
                  <a:pos x="414662393" y="174942336"/>
                </a:cxn>
                <a:cxn ang="0">
                  <a:pos x="330916963" y="75322674"/>
                </a:cxn>
                <a:cxn ang="0">
                  <a:pos x="177248215" y="75322674"/>
                </a:cxn>
                <a:cxn ang="0">
                  <a:pos x="179687315" y="524018005"/>
                </a:cxn>
                <a:cxn ang="0">
                  <a:pos x="122772884" y="540216298"/>
                </a:cxn>
                <a:cxn ang="0">
                  <a:pos x="110576456" y="552365692"/>
                </a:cxn>
                <a:cxn ang="0">
                  <a:pos x="179687315" y="557224550"/>
                </a:cxn>
                <a:cxn ang="0">
                  <a:pos x="107324924" y="592860973"/>
                </a:cxn>
                <a:cxn ang="0">
                  <a:pos x="196761914" y="549125853"/>
                </a:cxn>
                <a:cxn ang="0">
                  <a:pos x="196761914" y="520778166"/>
                </a:cxn>
                <a:cxn ang="0">
                  <a:pos x="89436990" y="526447884"/>
                </a:cxn>
                <a:cxn ang="0">
                  <a:pos x="173995782" y="615538943"/>
                </a:cxn>
                <a:cxn ang="0">
                  <a:pos x="173995782" y="271323088"/>
                </a:cxn>
                <a:cxn ang="0">
                  <a:pos x="122772884" y="286711421"/>
                </a:cxn>
                <a:cxn ang="0">
                  <a:pos x="140659916" y="332067360"/>
                </a:cxn>
                <a:cxn ang="0">
                  <a:pos x="107324924" y="344215855"/>
                </a:cxn>
                <a:cxn ang="0">
                  <a:pos x="173995782" y="253504876"/>
                </a:cxn>
                <a:cxn ang="0">
                  <a:pos x="89436990" y="342595936"/>
                </a:cxn>
                <a:cxn ang="0">
                  <a:pos x="195948581" y="290761219"/>
                </a:cxn>
                <a:cxn ang="0">
                  <a:pos x="195135247" y="267273290"/>
                </a:cxn>
                <a:cxn ang="0">
                  <a:pos x="179687315" y="407390006"/>
                </a:cxn>
                <a:cxn ang="0">
                  <a:pos x="110576456" y="424398258"/>
                </a:cxn>
                <a:cxn ang="0">
                  <a:pos x="179687315" y="470563257"/>
                </a:cxn>
                <a:cxn ang="0">
                  <a:pos x="196761914" y="394430652"/>
                </a:cxn>
                <a:cxn ang="0">
                  <a:pos x="89436990" y="398480450"/>
                </a:cxn>
                <a:cxn ang="0">
                  <a:pos x="179687315" y="487571622"/>
                </a:cxn>
                <a:cxn ang="0">
                  <a:pos x="234975979" y="376612440"/>
                </a:cxn>
                <a:cxn ang="0">
                  <a:pos x="265871900" y="585572237"/>
                </a:cxn>
                <a:cxn ang="0">
                  <a:pos x="408158427" y="541836217"/>
                </a:cxn>
                <a:cxn ang="0">
                  <a:pos x="260180367" y="579902519"/>
                </a:cxn>
                <a:cxn ang="0">
                  <a:pos x="408158427" y="410628944"/>
                </a:cxn>
                <a:cxn ang="0">
                  <a:pos x="260180367" y="332067360"/>
                </a:cxn>
                <a:cxn ang="0">
                  <a:pos x="260180367" y="285091502"/>
                </a:cxn>
              </a:cxnLst>
              <a:rect l="txL" t="txT" r="txR" b="txB"/>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alpha val="100000"/>
              </a:schemeClr>
            </a:solidFill>
            <a:ln w="9525">
              <a:noFill/>
            </a:ln>
          </p:spPr>
          <p:txBody>
            <a:bodyPr/>
            <a:p>
              <a:endParaRPr lang="zh-CN" altLang="en-US"/>
            </a:p>
          </p:txBody>
        </p:sp>
      </p:grpSp>
      <p:grpSp>
        <p:nvGrpSpPr>
          <p:cNvPr id="6" name="组合 40"/>
          <p:cNvGrpSpPr/>
          <p:nvPr/>
        </p:nvGrpSpPr>
        <p:grpSpPr>
          <a:xfrm>
            <a:off x="9077325" y="2422525"/>
            <a:ext cx="1155700" cy="1155700"/>
            <a:chOff x="0" y="0"/>
            <a:chExt cx="1155700" cy="1155698"/>
          </a:xfrm>
        </p:grpSpPr>
        <p:sp>
          <p:nvSpPr>
            <p:cNvPr id="20517" name="Oval 33"/>
            <p:cNvSpPr/>
            <p:nvPr/>
          </p:nvSpPr>
          <p:spPr>
            <a:xfrm>
              <a:off x="0" y="0"/>
              <a:ext cx="1155700" cy="1155698"/>
            </a:xfrm>
            <a:prstGeom prst="ellipse">
              <a:avLst/>
            </a:prstGeom>
            <a:solidFill>
              <a:srgbClr val="A5A5A5"/>
            </a:solidFill>
            <a:ln w="9525">
              <a:noFill/>
            </a:ln>
          </p:spPr>
          <p:txBody>
            <a:bodyPr/>
            <a:p>
              <a:endParaRPr lang="zh-CN" altLang="zh-CN" sz="1800" dirty="0">
                <a:latin typeface="Arial" panose="020B0604020202020204" pitchFamily="34" charset="0"/>
              </a:endParaRPr>
            </a:p>
          </p:txBody>
        </p:sp>
        <p:sp>
          <p:nvSpPr>
            <p:cNvPr id="20518" name="Freeform 36"/>
            <p:cNvSpPr>
              <a:spLocks noEditPoints="1"/>
            </p:cNvSpPr>
            <p:nvPr/>
          </p:nvSpPr>
          <p:spPr>
            <a:xfrm>
              <a:off x="261937" y="217487"/>
              <a:ext cx="712788" cy="701675"/>
            </a:xfrm>
            <a:custGeom>
              <a:avLst/>
              <a:gdLst>
                <a:gd name="txL" fmla="*/ 0 w 792"/>
                <a:gd name="txT" fmla="*/ 0 h 779"/>
                <a:gd name="txR" fmla="*/ 792 w 792"/>
                <a:gd name="txB" fmla="*/ 779 h 779"/>
              </a:gdLst>
              <a:ahLst/>
              <a:cxnLst>
                <a:cxn ang="0">
                  <a:pos x="169284454" y="276663543"/>
                </a:cxn>
                <a:cxn ang="0">
                  <a:pos x="224362610" y="180926763"/>
                </a:cxn>
                <a:cxn ang="0">
                  <a:pos x="315889297" y="262058979"/>
                </a:cxn>
                <a:cxn ang="0">
                  <a:pos x="238132430" y="164699971"/>
                </a:cxn>
                <a:cxn ang="0">
                  <a:pos x="315889297" y="262058979"/>
                </a:cxn>
                <a:cxn ang="0">
                  <a:pos x="315889297" y="262058979"/>
                </a:cxn>
                <a:cxn ang="0">
                  <a:pos x="378257328" y="157397689"/>
                </a:cxn>
                <a:cxn ang="0">
                  <a:pos x="398506981" y="146850950"/>
                </a:cxn>
                <a:cxn ang="0">
                  <a:pos x="400936939" y="164699971"/>
                </a:cxn>
                <a:cxn ang="0">
                  <a:pos x="395267036" y="193907296"/>
                </a:cxn>
                <a:cxn ang="0">
                  <a:pos x="376637356" y="186605915"/>
                </a:cxn>
                <a:cxn ang="0">
                  <a:pos x="353957744" y="167133765"/>
                </a:cxn>
                <a:cxn ang="0">
                  <a:pos x="369347481" y="155775460"/>
                </a:cxn>
                <a:cxn ang="0">
                  <a:pos x="398506981" y="146850950"/>
                </a:cxn>
                <a:cxn ang="0">
                  <a:pos x="303739505" y="278285772"/>
                </a:cxn>
                <a:cxn ang="0">
                  <a:pos x="293210586" y="396740004"/>
                </a:cxn>
                <a:cxn ang="0">
                  <a:pos x="334518978" y="288833412"/>
                </a:cxn>
                <a:cxn ang="0">
                  <a:pos x="252711280" y="241776165"/>
                </a:cxn>
                <a:cxn ang="0">
                  <a:pos x="221932652" y="252323805"/>
                </a:cxn>
                <a:cxn ang="0">
                  <a:pos x="263241100" y="396740004"/>
                </a:cxn>
                <a:cxn ang="0">
                  <a:pos x="252711280" y="241776165"/>
                </a:cxn>
                <a:cxn ang="0">
                  <a:pos x="375017383" y="216624805"/>
                </a:cxn>
                <a:cxn ang="0">
                  <a:pos x="364487564" y="396740004"/>
                </a:cxn>
                <a:cxn ang="0">
                  <a:pos x="405795956" y="227983110"/>
                </a:cxn>
                <a:cxn ang="0">
                  <a:pos x="181434246" y="316418508"/>
                </a:cxn>
                <a:cxn ang="0">
                  <a:pos x="150654773" y="326965248"/>
                </a:cxn>
                <a:cxn ang="0">
                  <a:pos x="191963165" y="396740004"/>
                </a:cxn>
                <a:cxn ang="0">
                  <a:pos x="181434246" y="316418508"/>
                </a:cxn>
                <a:cxn ang="0">
                  <a:pos x="110156340" y="396740004"/>
                </a:cxn>
                <a:cxn ang="0">
                  <a:pos x="99626520" y="153341667"/>
                </a:cxn>
                <a:cxn ang="0">
                  <a:pos x="120686187" y="153341667"/>
                </a:cxn>
                <a:cxn ang="0">
                  <a:pos x="430095539" y="375645624"/>
                </a:cxn>
                <a:cxn ang="0">
                  <a:pos x="430095539" y="396740004"/>
                </a:cxn>
                <a:cxn ang="0">
                  <a:pos x="99626520" y="386192364"/>
                </a:cxn>
                <a:cxn ang="0">
                  <a:pos x="430095539" y="375645624"/>
                </a:cxn>
                <a:cxn ang="0">
                  <a:pos x="550781783" y="632025452"/>
                </a:cxn>
                <a:cxn ang="0">
                  <a:pos x="392837078" y="510325861"/>
                </a:cxn>
                <a:cxn ang="0">
                  <a:pos x="0" y="269361261"/>
                </a:cxn>
                <a:cxn ang="0">
                  <a:pos x="539441977" y="269361261"/>
                </a:cxn>
                <a:cxn ang="0">
                  <a:pos x="609909869" y="490854611"/>
                </a:cxn>
                <a:cxn ang="0">
                  <a:pos x="270530975" y="505458273"/>
                </a:cxn>
                <a:cxn ang="0">
                  <a:pos x="505423460" y="269361261"/>
                </a:cxn>
                <a:cxn ang="0">
                  <a:pos x="34828517" y="269361261"/>
                </a:cxn>
              </a:cxnLst>
              <a:rect l="txL" t="txT" r="txR" b="tx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alpha val="100000"/>
              </a:schemeClr>
            </a:solidFill>
            <a:ln w="9525">
              <a:noFill/>
            </a:ln>
          </p:spPr>
          <p:txBody>
            <a:bodyPr/>
            <a:p>
              <a:endParaRPr lang="zh-CN" altLang="en-US"/>
            </a:p>
          </p:txBody>
        </p:sp>
      </p:grpSp>
      <p:grpSp>
        <p:nvGrpSpPr>
          <p:cNvPr id="7" name="组合 43"/>
          <p:cNvGrpSpPr/>
          <p:nvPr/>
        </p:nvGrpSpPr>
        <p:grpSpPr>
          <a:xfrm>
            <a:off x="9124950" y="3995738"/>
            <a:ext cx="1154113" cy="1155700"/>
            <a:chOff x="0" y="0"/>
            <a:chExt cx="1154113" cy="1155698"/>
          </a:xfrm>
        </p:grpSpPr>
        <p:sp>
          <p:nvSpPr>
            <p:cNvPr id="20515" name="Oval 32"/>
            <p:cNvSpPr/>
            <p:nvPr/>
          </p:nvSpPr>
          <p:spPr>
            <a:xfrm>
              <a:off x="0" y="0"/>
              <a:ext cx="1154113" cy="1155698"/>
            </a:xfrm>
            <a:prstGeom prst="ellipse">
              <a:avLst/>
            </a:prstGeom>
            <a:solidFill>
              <a:srgbClr val="A5A5A5"/>
            </a:solidFill>
            <a:ln w="9525">
              <a:noFill/>
            </a:ln>
          </p:spPr>
          <p:txBody>
            <a:bodyPr/>
            <a:p>
              <a:endParaRPr lang="zh-CN" altLang="zh-CN" sz="1800" dirty="0">
                <a:latin typeface="Arial" panose="020B0604020202020204" pitchFamily="34" charset="0"/>
              </a:endParaRPr>
            </a:p>
          </p:txBody>
        </p:sp>
        <p:sp>
          <p:nvSpPr>
            <p:cNvPr id="20516" name="Freeform 37"/>
            <p:cNvSpPr>
              <a:spLocks noEditPoints="1"/>
            </p:cNvSpPr>
            <p:nvPr/>
          </p:nvSpPr>
          <p:spPr>
            <a:xfrm>
              <a:off x="268287" y="254000"/>
              <a:ext cx="658813" cy="652462"/>
            </a:xfrm>
            <a:custGeom>
              <a:avLst/>
              <a:gdLst>
                <a:gd name="txL" fmla="*/ 0 w 732"/>
                <a:gd name="txT" fmla="*/ 0 h 724"/>
                <a:gd name="txR" fmla="*/ 732 w 732"/>
                <a:gd name="txB" fmla="*/ 724 h 724"/>
              </a:gdLst>
              <a:ahLst/>
              <a:cxnLst>
                <a:cxn ang="0">
                  <a:pos x="535431412" y="506778284"/>
                </a:cxn>
                <a:cxn ang="0">
                  <a:pos x="473868418" y="506778284"/>
                </a:cxn>
                <a:cxn ang="0">
                  <a:pos x="388005739" y="341912615"/>
                </a:cxn>
                <a:cxn ang="0">
                  <a:pos x="379094667" y="374398723"/>
                </a:cxn>
                <a:cxn ang="0">
                  <a:pos x="332112855" y="410132721"/>
                </a:cxn>
                <a:cxn ang="0">
                  <a:pos x="486019553" y="580683099"/>
                </a:cxn>
                <a:cxn ang="0">
                  <a:pos x="584843270" y="514087839"/>
                </a:cxn>
                <a:cxn ang="0">
                  <a:pos x="511940056" y="438558066"/>
                </a:cxn>
                <a:cxn ang="0">
                  <a:pos x="404206054" y="350034142"/>
                </a:cxn>
                <a:cxn ang="0">
                  <a:pos x="213848705" y="208721138"/>
                </a:cxn>
                <a:cxn ang="0">
                  <a:pos x="246249389" y="199787638"/>
                </a:cxn>
                <a:cxn ang="0">
                  <a:pos x="255160462" y="168113503"/>
                </a:cxn>
                <a:cxn ang="0">
                  <a:pos x="263260619" y="138064213"/>
                </a:cxn>
                <a:cxn ang="0">
                  <a:pos x="114214944" y="12994267"/>
                </a:cxn>
                <a:cxn ang="0">
                  <a:pos x="93963651" y="166489558"/>
                </a:cxn>
                <a:cxn ang="0">
                  <a:pos x="810016" y="127506769"/>
                </a:cxn>
                <a:cxn ang="0">
                  <a:pos x="176587082" y="253388692"/>
                </a:cxn>
                <a:cxn ang="0">
                  <a:pos x="199267522" y="224152219"/>
                </a:cxn>
                <a:cxn ang="0">
                  <a:pos x="571073003" y="57662676"/>
                </a:cxn>
                <a:cxn ang="0">
                  <a:pos x="491689663" y="0"/>
                </a:cxn>
                <a:cxn ang="0">
                  <a:pos x="278650918" y="190854139"/>
                </a:cxn>
                <a:cxn ang="0">
                  <a:pos x="247869421" y="234709664"/>
                </a:cxn>
                <a:cxn ang="0">
                  <a:pos x="221948862" y="247703983"/>
                </a:cxn>
                <a:cxn ang="0">
                  <a:pos x="225188925" y="328918352"/>
                </a:cxn>
                <a:cxn ang="0">
                  <a:pos x="52651935" y="478352940"/>
                </a:cxn>
                <a:cxn ang="0">
                  <a:pos x="34021574" y="587992653"/>
                </a:cxn>
                <a:cxn ang="0">
                  <a:pos x="123125145" y="498656757"/>
                </a:cxn>
                <a:cxn ang="0">
                  <a:pos x="262450604" y="366277196"/>
                </a:cxn>
                <a:cxn ang="0">
                  <a:pos x="341023028" y="366277196"/>
                </a:cxn>
                <a:cxn ang="0">
                  <a:pos x="363704368" y="317548935"/>
                </a:cxn>
                <a:cxn ang="0">
                  <a:pos x="396915912" y="310239381"/>
                </a:cxn>
                <a:cxn ang="0">
                  <a:pos x="571073003" y="57662676"/>
                </a:cxn>
              </a:cxnLst>
              <a:rect l="txL" t="txT" r="txR" b="txB"/>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alpha val="100000"/>
              </a:schemeClr>
            </a:solidFill>
            <a:ln w="9525">
              <a:noFill/>
            </a:ln>
          </p:spPr>
          <p:txBody>
            <a:bodyPr/>
            <a:p>
              <a:endParaRPr lang="zh-CN" altLang="en-US"/>
            </a:p>
          </p:txBody>
        </p:sp>
      </p:grpSp>
      <p:sp>
        <p:nvSpPr>
          <p:cNvPr id="9254" name="TextBox 46"/>
          <p:cNvSpPr/>
          <p:nvPr/>
        </p:nvSpPr>
        <p:spPr>
          <a:xfrm>
            <a:off x="2792413" y="1270000"/>
            <a:ext cx="1758950" cy="400050"/>
          </a:xfrm>
          <a:prstGeom prst="rect">
            <a:avLst/>
          </a:prstGeom>
          <a:noFill/>
          <a:ln w="9525">
            <a:noFill/>
          </a:ln>
        </p:spPr>
        <p:txBody>
          <a:bodyPr>
            <a:spAutoFit/>
          </a:bodyPr>
          <a:p>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55" name="TextBox 47"/>
          <p:cNvSpPr/>
          <p:nvPr/>
        </p:nvSpPr>
        <p:spPr>
          <a:xfrm>
            <a:off x="2716213" y="1785938"/>
            <a:ext cx="2592387" cy="1200150"/>
          </a:xfrm>
          <a:prstGeom prst="rect">
            <a:avLst/>
          </a:prstGeom>
          <a:noFill/>
          <a:ln w="9525">
            <a:noFill/>
          </a:ln>
        </p:spPr>
        <p:txBody>
          <a:bodyPr>
            <a:spAutoFit/>
          </a:bodyPr>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这里可以添加主要内容这里可以添加主要内容这里可以添加主要内容这里可以添加主要内容</a:t>
            </a:r>
            <a:endParaRPr lang="zh-CN" altLang="en-US" dirty="0">
              <a:latin typeface="Arial" panose="020B0604020202020204" pitchFamily="34" charset="0"/>
            </a:endParaRPr>
          </a:p>
        </p:txBody>
      </p:sp>
      <p:sp>
        <p:nvSpPr>
          <p:cNvPr id="9256" name="TextBox 48"/>
          <p:cNvSpPr/>
          <p:nvPr/>
        </p:nvSpPr>
        <p:spPr>
          <a:xfrm>
            <a:off x="7197725" y="1270000"/>
            <a:ext cx="1760538" cy="400050"/>
          </a:xfrm>
          <a:prstGeom prst="rect">
            <a:avLst/>
          </a:prstGeom>
          <a:noFill/>
          <a:ln w="9525">
            <a:noFill/>
          </a:ln>
        </p:spPr>
        <p:txBody>
          <a:bodyPr>
            <a:spAutoFit/>
          </a:bodyPr>
          <a:p>
            <a:pPr algn="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57" name="TextBox 49"/>
          <p:cNvSpPr/>
          <p:nvPr/>
        </p:nvSpPr>
        <p:spPr>
          <a:xfrm>
            <a:off x="6461125" y="1785938"/>
            <a:ext cx="2592388" cy="1200150"/>
          </a:xfrm>
          <a:prstGeom prst="rect">
            <a:avLst/>
          </a:prstGeom>
          <a:noFill/>
          <a:ln w="9525">
            <a:noFill/>
          </a:ln>
        </p:spPr>
        <p:txBody>
          <a:bodyPr>
            <a:spAutoFit/>
          </a:bodyPr>
          <a:p>
            <a:pPr algn="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这里可以添加主要内容这里可以添加主要内容这里可以添加主要内容这里可以添加主要内容</a:t>
            </a:r>
            <a:endParaRPr lang="zh-CN" altLang="en-US" dirty="0">
              <a:latin typeface="Arial" panose="020B0604020202020204" pitchFamily="34" charset="0"/>
            </a:endParaRPr>
          </a:p>
        </p:txBody>
      </p:sp>
      <p:sp>
        <p:nvSpPr>
          <p:cNvPr id="9258" name="TextBox 50"/>
          <p:cNvSpPr/>
          <p:nvPr/>
        </p:nvSpPr>
        <p:spPr>
          <a:xfrm>
            <a:off x="2792413" y="5845175"/>
            <a:ext cx="1758950" cy="400050"/>
          </a:xfrm>
          <a:prstGeom prst="rect">
            <a:avLst/>
          </a:prstGeom>
          <a:noFill/>
          <a:ln w="9525">
            <a:noFill/>
          </a:ln>
        </p:spPr>
        <p:txBody>
          <a:bodyPr>
            <a:spAutoFit/>
          </a:bodyPr>
          <a:p>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59" name="TextBox 51"/>
          <p:cNvSpPr/>
          <p:nvPr/>
        </p:nvSpPr>
        <p:spPr>
          <a:xfrm>
            <a:off x="2716213" y="4573588"/>
            <a:ext cx="2592387" cy="1200150"/>
          </a:xfrm>
          <a:prstGeom prst="rect">
            <a:avLst/>
          </a:prstGeom>
          <a:noFill/>
          <a:ln w="9525">
            <a:noFill/>
          </a:ln>
        </p:spPr>
        <p:txBody>
          <a:bodyPr>
            <a:spAutoFit/>
          </a:bodyPr>
          <a:p>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这里可以添加主要内容这里可以添加主要内容这里可以添加主要内容这里可以添加主要内容</a:t>
            </a:r>
            <a:endParaRPr lang="zh-CN" altLang="en-US" dirty="0">
              <a:latin typeface="Arial" panose="020B0604020202020204" pitchFamily="34" charset="0"/>
            </a:endParaRPr>
          </a:p>
        </p:txBody>
      </p:sp>
      <p:sp>
        <p:nvSpPr>
          <p:cNvPr id="9260" name="TextBox 52"/>
          <p:cNvSpPr/>
          <p:nvPr/>
        </p:nvSpPr>
        <p:spPr>
          <a:xfrm>
            <a:off x="7197725" y="5845175"/>
            <a:ext cx="1760538" cy="400050"/>
          </a:xfrm>
          <a:prstGeom prst="rect">
            <a:avLst/>
          </a:prstGeom>
          <a:noFill/>
          <a:ln w="9525">
            <a:noFill/>
          </a:ln>
        </p:spPr>
        <p:txBody>
          <a:bodyPr>
            <a:spAutoFit/>
          </a:bodyPr>
          <a:p>
            <a:pPr algn="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61" name="TextBox 53"/>
          <p:cNvSpPr/>
          <p:nvPr/>
        </p:nvSpPr>
        <p:spPr>
          <a:xfrm>
            <a:off x="6461125" y="4573588"/>
            <a:ext cx="2592388" cy="1200150"/>
          </a:xfrm>
          <a:prstGeom prst="rect">
            <a:avLst/>
          </a:prstGeom>
          <a:noFill/>
          <a:ln w="9525">
            <a:noFill/>
          </a:ln>
        </p:spPr>
        <p:txBody>
          <a:bodyPr>
            <a:spAutoFit/>
          </a:bodyPr>
          <a:p>
            <a:pPr algn="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这里可以添加主要内容这里可以添加主要内容这里可以添加主要内容这里可以添加主要内容</a:t>
            </a:r>
            <a:endParaRPr lang="zh-CN" altLang="en-US" dirty="0">
              <a:latin typeface="Arial" panose="020B0604020202020204" pitchFamily="34" charset="0"/>
            </a:endParaRPr>
          </a:p>
        </p:txBody>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34"/>
                                        </p:tgtEl>
                                        <p:attrNameLst>
                                          <p:attrName>style.visibility</p:attrName>
                                        </p:attrNameLst>
                                      </p:cBhvr>
                                      <p:to>
                                        <p:strVal val="visible"/>
                                      </p:to>
                                    </p:set>
                                    <p:anim calcmode="lin" valueType="num">
                                      <p:cBhvr>
                                        <p:cTn id="7" dur="500" fill="hold"/>
                                        <p:tgtEl>
                                          <p:spTgt spid="9234"/>
                                        </p:tgtEl>
                                        <p:attrNameLst>
                                          <p:attrName>ppt_x</p:attrName>
                                        </p:attrNameLst>
                                      </p:cBhvr>
                                      <p:tavLst>
                                        <p:tav tm="0">
                                          <p:val>
                                            <p:strVal val="0-#ppt_w/2"/>
                                          </p:val>
                                        </p:tav>
                                        <p:tav tm="100000">
                                          <p:val>
                                            <p:strVal val="#ppt_x"/>
                                          </p:val>
                                        </p:tav>
                                      </p:tavLst>
                                    </p:anim>
                                    <p:anim calcmode="lin" valueType="num">
                                      <p:cBhvr>
                                        <p:cTn id="8" dur="500" fill="hold"/>
                                        <p:tgtEl>
                                          <p:spTgt spid="923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235"/>
                                        </p:tgtEl>
                                        <p:attrNameLst>
                                          <p:attrName>style.visibility</p:attrName>
                                        </p:attrNameLst>
                                      </p:cBhvr>
                                      <p:to>
                                        <p:strVal val="visible"/>
                                      </p:to>
                                    </p:set>
                                    <p:anim calcmode="lin" valueType="num">
                                      <p:cBhvr>
                                        <p:cTn id="11" dur="500" fill="hold"/>
                                        <p:tgtEl>
                                          <p:spTgt spid="9235"/>
                                        </p:tgtEl>
                                        <p:attrNameLst>
                                          <p:attrName>ppt_x</p:attrName>
                                        </p:attrNameLst>
                                      </p:cBhvr>
                                      <p:tavLst>
                                        <p:tav tm="0">
                                          <p:val>
                                            <p:strVal val="0-#ppt_w/2"/>
                                          </p:val>
                                        </p:tav>
                                        <p:tav tm="100000">
                                          <p:val>
                                            <p:strVal val="#ppt_x"/>
                                          </p:val>
                                        </p:tav>
                                      </p:tavLst>
                                    </p:anim>
                                    <p:anim calcmode="lin" valueType="num">
                                      <p:cBhvr>
                                        <p:cTn id="12" dur="500" fill="hold"/>
                                        <p:tgtEl>
                                          <p:spTgt spid="923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9233"/>
                                        </p:tgtEl>
                                        <p:attrNameLst>
                                          <p:attrName>style.visibility</p:attrName>
                                        </p:attrNameLst>
                                      </p:cBhvr>
                                      <p:to>
                                        <p:strVal val="visible"/>
                                      </p:to>
                                    </p:set>
                                    <p:anim calcmode="lin" valueType="num">
                                      <p:cBhvr>
                                        <p:cTn id="17" dur="500" fill="hold"/>
                                        <p:tgtEl>
                                          <p:spTgt spid="923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9233"/>
                                        </p:tgtEl>
                                        <p:attrNameLst>
                                          <p:attrName>ppt_y</p:attrName>
                                        </p:attrNameLst>
                                      </p:cBhvr>
                                      <p:tavLst>
                                        <p:tav tm="0">
                                          <p:val>
                                            <p:strVal val="#ppt_y"/>
                                          </p:val>
                                        </p:tav>
                                        <p:tav tm="100000">
                                          <p:val>
                                            <p:strVal val="#ppt_y"/>
                                          </p:val>
                                        </p:tav>
                                      </p:tavLst>
                                    </p:anim>
                                    <p:anim calcmode="lin" valueType="num">
                                      <p:cBhvr>
                                        <p:cTn id="19" dur="500" fill="hold"/>
                                        <p:tgtEl>
                                          <p:spTgt spid="923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9233"/>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9233"/>
                                        </p:tgtEl>
                                      </p:cBhvr>
                                    </p:animEffect>
                                  </p:childTnLst>
                                </p:cTn>
                              </p:par>
                            </p:childTnLst>
                          </p:cTn>
                        </p:par>
                        <p:par>
                          <p:cTn id="22" fill="hold">
                            <p:stCondLst>
                              <p:cond delay="949"/>
                            </p:stCondLst>
                            <p:childTnLst>
                              <p:par>
                                <p:cTn id="23" presetID="22" presetClass="entr" presetSubtype="8" fill="hold" grpId="0" nodeType="afterEffect">
                                  <p:stCondLst>
                                    <p:cond delay="0"/>
                                  </p:stCondLst>
                                  <p:childTnLst>
                                    <p:set>
                                      <p:cBhvr>
                                        <p:cTn id="24" dur="1" fill="hold">
                                          <p:stCondLst>
                                            <p:cond delay="0"/>
                                          </p:stCondLst>
                                        </p:cTn>
                                        <p:tgtEl>
                                          <p:spTgt spid="9240"/>
                                        </p:tgtEl>
                                        <p:attrNameLst>
                                          <p:attrName>style.visibility</p:attrName>
                                        </p:attrNameLst>
                                      </p:cBhvr>
                                      <p:to>
                                        <p:strVal val="visible"/>
                                      </p:to>
                                    </p:set>
                                    <p:animEffect filter="wipe(left)">
                                      <p:cBhvr>
                                        <p:cTn id="25" dur="500"/>
                                        <p:tgtEl>
                                          <p:spTgt spid="9240"/>
                                        </p:tgtEl>
                                      </p:cBhvr>
                                    </p:animEffect>
                                  </p:childTnLst>
                                </p:cTn>
                              </p:par>
                            </p:childTnLst>
                          </p:cTn>
                        </p:par>
                      </p:childTnLst>
                    </p:cTn>
                  </p:par>
                  <p:par>
                    <p:cTn id="26" fill="hold">
                      <p:stCondLst>
                        <p:cond delay="indefinite"/>
                      </p:stCondLst>
                      <p:childTnLst>
                        <p:par>
                          <p:cTn id="27" fill="hold">
                            <p:stCondLst>
                              <p:cond delay="0"/>
                            </p:stCondLst>
                            <p:childTnLst>
                              <p:par>
                                <p:cTn id="28" presetID="41" presetClass="entr" presetSubtype="0" fill="hold" grpId="0" nodeType="clickEffect">
                                  <p:stCondLst>
                                    <p:cond delay="0"/>
                                  </p:stCondLst>
                                  <p:iterate type="lt">
                                    <p:tmPct val="10000"/>
                                  </p:iterate>
                                  <p:childTnLst>
                                    <p:set>
                                      <p:cBhvr>
                                        <p:cTn id="29" dur="1" fill="hold">
                                          <p:stCondLst>
                                            <p:cond delay="0"/>
                                          </p:stCondLst>
                                        </p:cTn>
                                        <p:tgtEl>
                                          <p:spTgt spid="9241"/>
                                        </p:tgtEl>
                                        <p:attrNameLst>
                                          <p:attrName>style.visibility</p:attrName>
                                        </p:attrNameLst>
                                      </p:cBhvr>
                                      <p:to>
                                        <p:strVal val="visible"/>
                                      </p:to>
                                    </p:set>
                                    <p:anim calcmode="lin" valueType="num">
                                      <p:cBhvr>
                                        <p:cTn id="30" dur="500" fill="hold"/>
                                        <p:tgtEl>
                                          <p:spTgt spid="9241"/>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9241"/>
                                        </p:tgtEl>
                                        <p:attrNameLst>
                                          <p:attrName>ppt_y</p:attrName>
                                        </p:attrNameLst>
                                      </p:cBhvr>
                                      <p:tavLst>
                                        <p:tav tm="0">
                                          <p:val>
                                            <p:strVal val="#ppt_y"/>
                                          </p:val>
                                        </p:tav>
                                        <p:tav tm="100000">
                                          <p:val>
                                            <p:strVal val="#ppt_y"/>
                                          </p:val>
                                        </p:tav>
                                      </p:tavLst>
                                    </p:anim>
                                    <p:anim calcmode="lin" valueType="num">
                                      <p:cBhvr>
                                        <p:cTn id="32" dur="500" fill="hold"/>
                                        <p:tgtEl>
                                          <p:spTgt spid="9241"/>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9241"/>
                                        </p:tgtEl>
                                        <p:attrNameLst>
                                          <p:attrName>ppt_w</p:attrName>
                                        </p:attrNameLst>
                                      </p:cBhvr>
                                      <p:tavLst>
                                        <p:tav tm="0">
                                          <p:val>
                                            <p:strVal val="#ppt_w/10"/>
                                          </p:val>
                                        </p:tav>
                                        <p:tav tm="50000">
                                          <p:val>
                                            <p:strVal val="#ppt_w+.01"/>
                                          </p:val>
                                        </p:tav>
                                        <p:tav tm="100000">
                                          <p:val>
                                            <p:strVal val="#ppt_w"/>
                                          </p:val>
                                        </p:tav>
                                      </p:tavLst>
                                    </p:anim>
                                    <p:animEffect filter="fade">
                                      <p:cBhvr>
                                        <p:cTn id="34" dur="500" tmFilter="0,0; .5, 1; 1, 1"/>
                                        <p:tgtEl>
                                          <p:spTgt spid="9241"/>
                                        </p:tgtEl>
                                      </p:cBhvr>
                                    </p:animEffect>
                                  </p:childTnLst>
                                </p:cTn>
                              </p:par>
                            </p:childTnLst>
                          </p:cTn>
                        </p:par>
                        <p:par>
                          <p:cTn id="35" fill="hold">
                            <p:stCondLst>
                              <p:cond delay="12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56" presetClass="path" presetSubtype="0" accel="50000" decel="50000" fill="hold" nodeType="withEffect">
                                  <p:stCondLst>
                                    <p:cond delay="0"/>
                                  </p:stCondLst>
                                  <p:childTnLst>
                                    <p:animMotion origin="layout" path="M 1.46481E-6 -2.96296E-6 L -0.313 -0.10856 " pathEditMode="relative" rAng="0" ptsTypes="AA">
                                      <p:cBhvr>
                                        <p:cTn id="45" dur="1000" spd="-99900" fill="hold"/>
                                        <p:tgtEl>
                                          <p:spTgt spid="7"/>
                                        </p:tgtEl>
                                        <p:attrNameLst>
                                          <p:attrName>ppt_x</p:attrName>
                                          <p:attrName>ppt_y</p:attrName>
                                        </p:attrNameLst>
                                      </p:cBhvr>
                                      <p:rCtr x="-1550000" y="-530000"/>
                                    </p:animMotion>
                                  </p:childTnLst>
                                </p:cTn>
                              </p:par>
                              <p:par>
                                <p:cTn id="46" presetID="56" presetClass="path" presetSubtype="0" accel="50000" decel="50000" fill="hold" nodeType="withEffect">
                                  <p:stCondLst>
                                    <p:cond delay="0"/>
                                  </p:stCondLst>
                                  <p:childTnLst>
                                    <p:animMotion origin="layout" path="M 1.67816E-7 4.81481E-6 L 0.30831 0.12546 " pathEditMode="relative" rAng="0" ptsTypes="AA">
                                      <p:cBhvr>
                                        <p:cTn id="47" dur="1000" spd="-99900" fill="hold"/>
                                        <p:tgtEl>
                                          <p:spTgt spid="4"/>
                                        </p:tgtEl>
                                        <p:attrNameLst>
                                          <p:attrName>ppt_x</p:attrName>
                                          <p:attrName>ppt_y</p:attrName>
                                        </p:attrNameLst>
                                      </p:cBhvr>
                                      <p:rCtr x="1540000" y="630000"/>
                                    </p:animMotion>
                                  </p:childTnLst>
                                </p:cTn>
                              </p:par>
                              <p:par>
                                <p:cTn id="48" presetID="56" presetClass="path" presetSubtype="0" accel="50000" decel="50000" fill="hold" nodeType="withEffect">
                                  <p:stCondLst>
                                    <p:cond delay="0"/>
                                  </p:stCondLst>
                                  <p:childTnLst>
                                    <p:animMotion origin="layout" path="M -1.26838E-6 -4.81481E-6 L 0.30623 -0.10416 " pathEditMode="relative" rAng="0" ptsTypes="AA">
                                      <p:cBhvr>
                                        <p:cTn id="49" dur="1000" spd="-99900" fill="hold"/>
                                        <p:tgtEl>
                                          <p:spTgt spid="5"/>
                                        </p:tgtEl>
                                        <p:attrNameLst>
                                          <p:attrName>ppt_x</p:attrName>
                                          <p:attrName>ppt_y</p:attrName>
                                        </p:attrNameLst>
                                      </p:cBhvr>
                                      <p:rCtr x="1530000" y="-510000"/>
                                    </p:animMotion>
                                  </p:childTnLst>
                                </p:cTn>
                              </p:par>
                              <p:par>
                                <p:cTn id="50" presetID="56" presetClass="path" presetSubtype="0" accel="50000" decel="50000" fill="hold" nodeType="withEffect">
                                  <p:stCondLst>
                                    <p:cond delay="0"/>
                                  </p:stCondLst>
                                  <p:childTnLst>
                                    <p:animMotion origin="layout" path="M 4.06791E-6 -4.81481E-6 L -0.30923 0.12084 " pathEditMode="relative" rAng="0" ptsTypes="AA">
                                      <p:cBhvr>
                                        <p:cTn id="51" dur="1000" spd="-99900" fill="hold"/>
                                        <p:tgtEl>
                                          <p:spTgt spid="6"/>
                                        </p:tgtEl>
                                        <p:attrNameLst>
                                          <p:attrName>ppt_x</p:attrName>
                                          <p:attrName>ppt_y</p:attrName>
                                        </p:attrNameLst>
                                      </p:cBhvr>
                                      <p:rCtr x="-1540000" y="600000"/>
                                    </p:animMotion>
                                  </p:childTnLst>
                                </p:cTn>
                              </p:par>
                            </p:childTnLst>
                          </p:cTn>
                        </p:par>
                        <p:par>
                          <p:cTn id="52" fill="hold">
                            <p:stCondLst>
                              <p:cond delay="1200"/>
                            </p:stCondLst>
                            <p:childTnLst>
                              <p:par>
                                <p:cTn id="53" presetID="22" presetClass="entr" presetSubtype="8" fill="hold" nodeType="afterEffect">
                                  <p:stCondLst>
                                    <p:cond delay="0"/>
                                  </p:stCondLst>
                                  <p:childTnLst>
                                    <p:set>
                                      <p:cBhvr>
                                        <p:cTn id="54" dur="1" fill="hold">
                                          <p:stCondLst>
                                            <p:cond delay="0"/>
                                          </p:stCondLst>
                                        </p:cTn>
                                        <p:tgtEl>
                                          <p:spTgt spid="9236"/>
                                        </p:tgtEl>
                                        <p:attrNameLst>
                                          <p:attrName>style.visibility</p:attrName>
                                        </p:attrNameLst>
                                      </p:cBhvr>
                                      <p:to>
                                        <p:strVal val="visible"/>
                                      </p:to>
                                    </p:set>
                                    <p:animEffect filter="wipe(left)">
                                      <p:cBhvr>
                                        <p:cTn id="55" dur="500"/>
                                        <p:tgtEl>
                                          <p:spTgt spid="9236"/>
                                        </p:tgtEl>
                                      </p:cBhvr>
                                    </p:animEffect>
                                  </p:childTnLst>
                                </p:cTn>
                              </p:par>
                              <p:par>
                                <p:cTn id="56" presetID="22" presetClass="entr" presetSubtype="2" fill="hold" nodeType="withEffect">
                                  <p:stCondLst>
                                    <p:cond delay="0"/>
                                  </p:stCondLst>
                                  <p:childTnLst>
                                    <p:set>
                                      <p:cBhvr>
                                        <p:cTn id="57" dur="1" fill="hold">
                                          <p:stCondLst>
                                            <p:cond delay="0"/>
                                          </p:stCondLst>
                                        </p:cTn>
                                        <p:tgtEl>
                                          <p:spTgt spid="9237"/>
                                        </p:tgtEl>
                                        <p:attrNameLst>
                                          <p:attrName>style.visibility</p:attrName>
                                        </p:attrNameLst>
                                      </p:cBhvr>
                                      <p:to>
                                        <p:strVal val="visible"/>
                                      </p:to>
                                    </p:set>
                                    <p:animEffect filter="wipe(right)">
                                      <p:cBhvr>
                                        <p:cTn id="58" dur="500"/>
                                        <p:tgtEl>
                                          <p:spTgt spid="9237"/>
                                        </p:tgtEl>
                                      </p:cBhvr>
                                    </p:animEffect>
                                  </p:childTnLst>
                                </p:cTn>
                              </p:par>
                              <p:par>
                                <p:cTn id="59" presetID="22" presetClass="entr" presetSubtype="2" fill="hold" nodeType="withEffect">
                                  <p:stCondLst>
                                    <p:cond delay="0"/>
                                  </p:stCondLst>
                                  <p:childTnLst>
                                    <p:set>
                                      <p:cBhvr>
                                        <p:cTn id="60" dur="1" fill="hold">
                                          <p:stCondLst>
                                            <p:cond delay="0"/>
                                          </p:stCondLst>
                                        </p:cTn>
                                        <p:tgtEl>
                                          <p:spTgt spid="9239"/>
                                        </p:tgtEl>
                                        <p:attrNameLst>
                                          <p:attrName>style.visibility</p:attrName>
                                        </p:attrNameLst>
                                      </p:cBhvr>
                                      <p:to>
                                        <p:strVal val="visible"/>
                                      </p:to>
                                    </p:set>
                                    <p:animEffect filter="wipe(right)">
                                      <p:cBhvr>
                                        <p:cTn id="61" dur="500"/>
                                        <p:tgtEl>
                                          <p:spTgt spid="9239"/>
                                        </p:tgtEl>
                                      </p:cBhvr>
                                    </p:animEffect>
                                  </p:childTnLst>
                                </p:cTn>
                              </p:par>
                              <p:par>
                                <p:cTn id="62" presetID="22" presetClass="entr" presetSubtype="8" fill="hold" nodeType="withEffect">
                                  <p:stCondLst>
                                    <p:cond delay="0"/>
                                  </p:stCondLst>
                                  <p:childTnLst>
                                    <p:set>
                                      <p:cBhvr>
                                        <p:cTn id="63" dur="1" fill="hold">
                                          <p:stCondLst>
                                            <p:cond delay="0"/>
                                          </p:stCondLst>
                                        </p:cTn>
                                        <p:tgtEl>
                                          <p:spTgt spid="9238"/>
                                        </p:tgtEl>
                                        <p:attrNameLst>
                                          <p:attrName>style.visibility</p:attrName>
                                        </p:attrNameLst>
                                      </p:cBhvr>
                                      <p:to>
                                        <p:strVal val="visible"/>
                                      </p:to>
                                    </p:set>
                                    <p:animEffect filter="wipe(left)">
                                      <p:cBhvr>
                                        <p:cTn id="64" dur="500"/>
                                        <p:tgtEl>
                                          <p:spTgt spid="9238"/>
                                        </p:tgtEl>
                                      </p:cBhvr>
                                    </p:animEffect>
                                  </p:childTnLst>
                                </p:cTn>
                              </p:par>
                            </p:childTnLst>
                          </p:cTn>
                        </p:par>
                        <p:par>
                          <p:cTn id="65" fill="hold">
                            <p:stCondLst>
                              <p:cond delay="1700"/>
                            </p:stCondLst>
                            <p:childTnLst>
                              <p:par>
                                <p:cTn id="66" presetID="47" presetClass="entr" presetSubtype="0" fill="hold" grpId="0" nodeType="afterEffect">
                                  <p:stCondLst>
                                    <p:cond delay="0"/>
                                  </p:stCondLst>
                                  <p:childTnLst>
                                    <p:set>
                                      <p:cBhvr>
                                        <p:cTn id="67" dur="1" fill="hold">
                                          <p:stCondLst>
                                            <p:cond delay="0"/>
                                          </p:stCondLst>
                                        </p:cTn>
                                        <p:tgtEl>
                                          <p:spTgt spid="9254"/>
                                        </p:tgtEl>
                                        <p:attrNameLst>
                                          <p:attrName>style.visibility</p:attrName>
                                        </p:attrNameLst>
                                      </p:cBhvr>
                                      <p:to>
                                        <p:strVal val="visible"/>
                                      </p:to>
                                    </p:set>
                                    <p:animEffect filter="fade">
                                      <p:cBhvr>
                                        <p:cTn id="68" dur="1000"/>
                                        <p:tgtEl>
                                          <p:spTgt spid="9254"/>
                                        </p:tgtEl>
                                      </p:cBhvr>
                                    </p:animEffect>
                                    <p:anim calcmode="lin" valueType="num">
                                      <p:cBhvr>
                                        <p:cTn id="69" dur="1000" fill="hold"/>
                                        <p:tgtEl>
                                          <p:spTgt spid="9254"/>
                                        </p:tgtEl>
                                        <p:attrNameLst>
                                          <p:attrName>ppt_x</p:attrName>
                                        </p:attrNameLst>
                                      </p:cBhvr>
                                      <p:tavLst>
                                        <p:tav tm="0">
                                          <p:val>
                                            <p:strVal val="#ppt_x"/>
                                          </p:val>
                                        </p:tav>
                                        <p:tav tm="100000">
                                          <p:val>
                                            <p:strVal val="#ppt_x"/>
                                          </p:val>
                                        </p:tav>
                                      </p:tavLst>
                                    </p:anim>
                                    <p:anim calcmode="lin" valueType="num">
                                      <p:cBhvr>
                                        <p:cTn id="70" dur="1000" fill="hold"/>
                                        <p:tgtEl>
                                          <p:spTgt spid="9254"/>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9256"/>
                                        </p:tgtEl>
                                        <p:attrNameLst>
                                          <p:attrName>style.visibility</p:attrName>
                                        </p:attrNameLst>
                                      </p:cBhvr>
                                      <p:to>
                                        <p:strVal val="visible"/>
                                      </p:to>
                                    </p:set>
                                    <p:animEffect filter="fade">
                                      <p:cBhvr>
                                        <p:cTn id="73" dur="1000"/>
                                        <p:tgtEl>
                                          <p:spTgt spid="9256"/>
                                        </p:tgtEl>
                                      </p:cBhvr>
                                    </p:animEffect>
                                    <p:anim calcmode="lin" valueType="num">
                                      <p:cBhvr>
                                        <p:cTn id="74" dur="1000" fill="hold"/>
                                        <p:tgtEl>
                                          <p:spTgt spid="9256"/>
                                        </p:tgtEl>
                                        <p:attrNameLst>
                                          <p:attrName>ppt_x</p:attrName>
                                        </p:attrNameLst>
                                      </p:cBhvr>
                                      <p:tavLst>
                                        <p:tav tm="0">
                                          <p:val>
                                            <p:strVal val="#ppt_x"/>
                                          </p:val>
                                        </p:tav>
                                        <p:tav tm="100000">
                                          <p:val>
                                            <p:strVal val="#ppt_x"/>
                                          </p:val>
                                        </p:tav>
                                      </p:tavLst>
                                    </p:anim>
                                    <p:anim calcmode="lin" valueType="num">
                                      <p:cBhvr>
                                        <p:cTn id="75" dur="1000" fill="hold"/>
                                        <p:tgtEl>
                                          <p:spTgt spid="925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9260"/>
                                        </p:tgtEl>
                                        <p:attrNameLst>
                                          <p:attrName>style.visibility</p:attrName>
                                        </p:attrNameLst>
                                      </p:cBhvr>
                                      <p:to>
                                        <p:strVal val="visible"/>
                                      </p:to>
                                    </p:set>
                                    <p:animEffect filter="fade">
                                      <p:cBhvr>
                                        <p:cTn id="78" dur="1000"/>
                                        <p:tgtEl>
                                          <p:spTgt spid="9260"/>
                                        </p:tgtEl>
                                      </p:cBhvr>
                                    </p:animEffect>
                                    <p:anim calcmode="lin" valueType="num">
                                      <p:cBhvr>
                                        <p:cTn id="79" dur="1000" fill="hold"/>
                                        <p:tgtEl>
                                          <p:spTgt spid="9260"/>
                                        </p:tgtEl>
                                        <p:attrNameLst>
                                          <p:attrName>ppt_x</p:attrName>
                                        </p:attrNameLst>
                                      </p:cBhvr>
                                      <p:tavLst>
                                        <p:tav tm="0">
                                          <p:val>
                                            <p:strVal val="#ppt_x"/>
                                          </p:val>
                                        </p:tav>
                                        <p:tav tm="100000">
                                          <p:val>
                                            <p:strVal val="#ppt_x"/>
                                          </p:val>
                                        </p:tav>
                                      </p:tavLst>
                                    </p:anim>
                                    <p:anim calcmode="lin" valueType="num">
                                      <p:cBhvr>
                                        <p:cTn id="80" dur="1000" fill="hold"/>
                                        <p:tgtEl>
                                          <p:spTgt spid="9260"/>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9258"/>
                                        </p:tgtEl>
                                        <p:attrNameLst>
                                          <p:attrName>style.visibility</p:attrName>
                                        </p:attrNameLst>
                                      </p:cBhvr>
                                      <p:to>
                                        <p:strVal val="visible"/>
                                      </p:to>
                                    </p:set>
                                    <p:animEffect filter="fade">
                                      <p:cBhvr>
                                        <p:cTn id="83" dur="1000"/>
                                        <p:tgtEl>
                                          <p:spTgt spid="9258"/>
                                        </p:tgtEl>
                                      </p:cBhvr>
                                    </p:animEffect>
                                    <p:anim calcmode="lin" valueType="num">
                                      <p:cBhvr>
                                        <p:cTn id="84" dur="1000" fill="hold"/>
                                        <p:tgtEl>
                                          <p:spTgt spid="9258"/>
                                        </p:tgtEl>
                                        <p:attrNameLst>
                                          <p:attrName>ppt_x</p:attrName>
                                        </p:attrNameLst>
                                      </p:cBhvr>
                                      <p:tavLst>
                                        <p:tav tm="0">
                                          <p:val>
                                            <p:strVal val="#ppt_x"/>
                                          </p:val>
                                        </p:tav>
                                        <p:tav tm="100000">
                                          <p:val>
                                            <p:strVal val="#ppt_x"/>
                                          </p:val>
                                        </p:tav>
                                      </p:tavLst>
                                    </p:anim>
                                    <p:anim calcmode="lin" valueType="num">
                                      <p:cBhvr>
                                        <p:cTn id="85" dur="1000" fill="hold"/>
                                        <p:tgtEl>
                                          <p:spTgt spid="9258"/>
                                        </p:tgtEl>
                                        <p:attrNameLst>
                                          <p:attrName>ppt_y</p:attrName>
                                        </p:attrNameLst>
                                      </p:cBhvr>
                                      <p:tavLst>
                                        <p:tav tm="0">
                                          <p:val>
                                            <p:strVal val="#ppt_y+.1"/>
                                          </p:val>
                                        </p:tav>
                                        <p:tav tm="100000">
                                          <p:val>
                                            <p:strVal val="#ppt_y"/>
                                          </p:val>
                                        </p:tav>
                                      </p:tavLst>
                                    </p:anim>
                                  </p:childTnLst>
                                </p:cTn>
                              </p:par>
                            </p:childTnLst>
                          </p:cTn>
                        </p:par>
                        <p:par>
                          <p:cTn id="86" fill="hold">
                            <p:stCondLst>
                              <p:cond delay="2700"/>
                            </p:stCondLst>
                            <p:childTnLst>
                              <p:par>
                                <p:cTn id="87" presetID="22" presetClass="entr" presetSubtype="1" fill="hold" grpId="0" nodeType="afterEffect">
                                  <p:stCondLst>
                                    <p:cond delay="0"/>
                                  </p:stCondLst>
                                  <p:childTnLst>
                                    <p:set>
                                      <p:cBhvr>
                                        <p:cTn id="88" dur="1" fill="hold">
                                          <p:stCondLst>
                                            <p:cond delay="0"/>
                                          </p:stCondLst>
                                        </p:cTn>
                                        <p:tgtEl>
                                          <p:spTgt spid="9255"/>
                                        </p:tgtEl>
                                        <p:attrNameLst>
                                          <p:attrName>style.visibility</p:attrName>
                                        </p:attrNameLst>
                                      </p:cBhvr>
                                      <p:to>
                                        <p:strVal val="visible"/>
                                      </p:to>
                                    </p:set>
                                    <p:animEffect filter="wipe(up)">
                                      <p:cBhvr>
                                        <p:cTn id="89" dur="500"/>
                                        <p:tgtEl>
                                          <p:spTgt spid="9255"/>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9257"/>
                                        </p:tgtEl>
                                        <p:attrNameLst>
                                          <p:attrName>style.visibility</p:attrName>
                                        </p:attrNameLst>
                                      </p:cBhvr>
                                      <p:to>
                                        <p:strVal val="visible"/>
                                      </p:to>
                                    </p:set>
                                    <p:animEffect filter="wipe(up)">
                                      <p:cBhvr>
                                        <p:cTn id="92" dur="500"/>
                                        <p:tgtEl>
                                          <p:spTgt spid="9257"/>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9259"/>
                                        </p:tgtEl>
                                        <p:attrNameLst>
                                          <p:attrName>style.visibility</p:attrName>
                                        </p:attrNameLst>
                                      </p:cBhvr>
                                      <p:to>
                                        <p:strVal val="visible"/>
                                      </p:to>
                                    </p:set>
                                    <p:animEffect filter="wipe(down)">
                                      <p:cBhvr>
                                        <p:cTn id="95" dur="500"/>
                                        <p:tgtEl>
                                          <p:spTgt spid="925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9261"/>
                                        </p:tgtEl>
                                        <p:attrNameLst>
                                          <p:attrName>style.visibility</p:attrName>
                                        </p:attrNameLst>
                                      </p:cBhvr>
                                      <p:to>
                                        <p:strVal val="visible"/>
                                      </p:to>
                                    </p:set>
                                    <p:animEffect filter="wipe(down)">
                                      <p:cBhvr>
                                        <p:cTn id="98" dur="500"/>
                                        <p:tgtEl>
                                          <p:spTgt spid="9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3" grpId="0" bldLvl="0"/>
      <p:bldP spid="9234" grpId="0" bldLvl="0" animBg="1"/>
      <p:bldP spid="9240" grpId="0" bldLvl="0" animBg="1"/>
      <p:bldP spid="9241" grpId="0" bldLvl="0"/>
      <p:bldP spid="9254" grpId="0" bldLvl="0"/>
      <p:bldP spid="9255" grpId="0" bldLvl="0"/>
      <p:bldP spid="9256" grpId="0" bldLvl="0"/>
      <p:bldP spid="9257" grpId="0" bldLvl="0"/>
      <p:bldP spid="9258" grpId="0" bldLvl="0"/>
      <p:bldP spid="9259" grpId="0" bldLvl="0"/>
      <p:bldP spid="9260" grpId="0" bldLvl="0"/>
      <p:bldP spid="9261" grpId="0" bldLvl="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21507"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1508"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a:t>
            </a:r>
            <a:endParaRPr lang="zh-CN" altLang="en-US" dirty="0">
              <a:latin typeface="Arial" panose="020B0604020202020204" pitchFamily="34" charset="0"/>
            </a:endParaRPr>
          </a:p>
        </p:txBody>
      </p:sp>
      <p:sp>
        <p:nvSpPr>
          <p:cNvPr id="21509" name="矩形 11"/>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0" name="矩形 12"/>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1" name="矩形 13"/>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2"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1513" name="矩形 3"/>
          <p:cNvSpPr/>
          <p:nvPr/>
        </p:nvSpPr>
        <p:spPr>
          <a:xfrm>
            <a:off x="5522913"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1514" name="组合 5"/>
          <p:cNvGrpSpPr/>
          <p:nvPr/>
        </p:nvGrpSpPr>
        <p:grpSpPr>
          <a:xfrm>
            <a:off x="10944225" y="368300"/>
            <a:ext cx="360363" cy="361950"/>
            <a:chOff x="0" y="0"/>
            <a:chExt cx="360000" cy="360000"/>
          </a:xfrm>
        </p:grpSpPr>
        <p:sp>
          <p:nvSpPr>
            <p:cNvPr id="21558"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1559"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21515" name="组合 4"/>
          <p:cNvGrpSpPr/>
          <p:nvPr/>
        </p:nvGrpSpPr>
        <p:grpSpPr>
          <a:xfrm>
            <a:off x="11449050" y="368300"/>
            <a:ext cx="360363" cy="361950"/>
            <a:chOff x="0" y="0"/>
            <a:chExt cx="360000" cy="360000"/>
          </a:xfrm>
        </p:grpSpPr>
        <p:sp>
          <p:nvSpPr>
            <p:cNvPr id="21556"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1557"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21516"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1517"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0257"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10258"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0259"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10260" name="Freeform 6"/>
          <p:cNvSpPr/>
          <p:nvPr/>
        </p:nvSpPr>
        <p:spPr>
          <a:xfrm>
            <a:off x="1065213" y="4070350"/>
            <a:ext cx="1663700" cy="1897063"/>
          </a:xfrm>
          <a:custGeom>
            <a:avLst/>
            <a:gdLst>
              <a:gd name="txL" fmla="*/ 0 w 2201"/>
              <a:gd name="txT" fmla="*/ 0 h 2508"/>
              <a:gd name="txR" fmla="*/ 2201 w 2201"/>
              <a:gd name="txB" fmla="*/ 2508 h 2508"/>
            </a:gdLst>
            <a:ahLst/>
            <a:cxnLst>
              <a:cxn ang="0">
                <a:pos x="785619994" y="195674304"/>
              </a:cxn>
              <a:cxn ang="0">
                <a:pos x="1257563514" y="805584691"/>
              </a:cxn>
              <a:cxn ang="0">
                <a:pos x="628496033" y="1434947198"/>
              </a:cxn>
              <a:cxn ang="0">
                <a:pos x="0" y="805584691"/>
              </a:cxn>
              <a:cxn ang="0">
                <a:pos x="471943520" y="195674304"/>
              </a:cxn>
              <a:cxn ang="0">
                <a:pos x="545077502" y="104703059"/>
              </a:cxn>
              <a:cxn ang="0">
                <a:pos x="628496033" y="0"/>
              </a:cxn>
              <a:cxn ang="0">
                <a:pos x="712486012" y="104703059"/>
              </a:cxn>
              <a:cxn ang="0">
                <a:pos x="785619994" y="195674304"/>
              </a:cxn>
            </a:cxnLst>
            <a:rect l="txL" t="txT" r="txR" b="txB"/>
            <a:pathLst>
              <a:path w="2201" h="2508">
                <a:moveTo>
                  <a:pt x="1375" y="342"/>
                </a:moveTo>
                <a:cubicBezTo>
                  <a:pt x="1850" y="464"/>
                  <a:pt x="2201" y="895"/>
                  <a:pt x="2201" y="1408"/>
                </a:cubicBezTo>
                <a:cubicBezTo>
                  <a:pt x="2201" y="2015"/>
                  <a:pt x="1708" y="2508"/>
                  <a:pt x="1100" y="2508"/>
                </a:cubicBezTo>
                <a:cubicBezTo>
                  <a:pt x="493" y="2508"/>
                  <a:pt x="0" y="2015"/>
                  <a:pt x="0" y="1408"/>
                </a:cubicBezTo>
                <a:cubicBezTo>
                  <a:pt x="0" y="895"/>
                  <a:pt x="351" y="464"/>
                  <a:pt x="826" y="342"/>
                </a:cubicBezTo>
                <a:lnTo>
                  <a:pt x="954" y="183"/>
                </a:lnTo>
                <a:lnTo>
                  <a:pt x="1100" y="0"/>
                </a:lnTo>
                <a:lnTo>
                  <a:pt x="1247" y="183"/>
                </a:lnTo>
                <a:lnTo>
                  <a:pt x="1375" y="342"/>
                </a:lnTo>
                <a:close/>
              </a:path>
            </a:pathLst>
          </a:custGeom>
          <a:solidFill>
            <a:srgbClr val="009999">
              <a:alpha val="100000"/>
            </a:srgbClr>
          </a:solidFill>
          <a:ln w="9525">
            <a:noFill/>
          </a:ln>
        </p:spPr>
        <p:txBody>
          <a:bodyPr/>
          <a:p>
            <a:endParaRPr lang="zh-CN" altLang="en-US"/>
          </a:p>
        </p:txBody>
      </p:sp>
      <p:sp>
        <p:nvSpPr>
          <p:cNvPr id="10261" name="Freeform 8"/>
          <p:cNvSpPr/>
          <p:nvPr/>
        </p:nvSpPr>
        <p:spPr>
          <a:xfrm>
            <a:off x="3130550" y="1708150"/>
            <a:ext cx="1665288" cy="1897063"/>
          </a:xfrm>
          <a:custGeom>
            <a:avLst/>
            <a:gdLst>
              <a:gd name="txL" fmla="*/ 0 w 2201"/>
              <a:gd name="txT" fmla="*/ 0 h 2508"/>
              <a:gd name="txR" fmla="*/ 2201 w 2201"/>
              <a:gd name="txB" fmla="*/ 2508 h 2508"/>
            </a:gdLst>
            <a:ahLst/>
            <a:cxnLst>
              <a:cxn ang="0">
                <a:pos x="786548426" y="1239844783"/>
              </a:cxn>
              <a:cxn ang="0">
                <a:pos x="1259965345" y="629362697"/>
              </a:cxn>
              <a:cxn ang="0">
                <a:pos x="629696676" y="0"/>
              </a:cxn>
              <a:cxn ang="0">
                <a:pos x="0" y="629362697"/>
              </a:cxn>
              <a:cxn ang="0">
                <a:pos x="472844926" y="1239844783"/>
              </a:cxn>
              <a:cxn ang="0">
                <a:pos x="546118322" y="1330244187"/>
              </a:cxn>
              <a:cxn ang="0">
                <a:pos x="629696676" y="1434947198"/>
              </a:cxn>
              <a:cxn ang="0">
                <a:pos x="713847023" y="1330244187"/>
              </a:cxn>
              <a:cxn ang="0">
                <a:pos x="786548426" y="1239844783"/>
              </a:cxn>
            </a:cxnLst>
            <a:rect l="txL" t="txT" r="txR" b="txB"/>
            <a:pathLst>
              <a:path w="2201" h="2508">
                <a:moveTo>
                  <a:pt x="1374" y="2167"/>
                </a:moveTo>
                <a:cubicBezTo>
                  <a:pt x="1849" y="2045"/>
                  <a:pt x="2201" y="1614"/>
                  <a:pt x="2201" y="1100"/>
                </a:cubicBezTo>
                <a:cubicBezTo>
                  <a:pt x="2201" y="493"/>
                  <a:pt x="1708" y="0"/>
                  <a:pt x="1100" y="0"/>
                </a:cubicBezTo>
                <a:cubicBezTo>
                  <a:pt x="493" y="0"/>
                  <a:pt x="0" y="493"/>
                  <a:pt x="0" y="1100"/>
                </a:cubicBezTo>
                <a:cubicBezTo>
                  <a:pt x="0" y="1614"/>
                  <a:pt x="351" y="2045"/>
                  <a:pt x="826" y="2167"/>
                </a:cubicBezTo>
                <a:lnTo>
                  <a:pt x="954" y="2325"/>
                </a:lnTo>
                <a:lnTo>
                  <a:pt x="1100" y="2508"/>
                </a:lnTo>
                <a:lnTo>
                  <a:pt x="1247" y="2325"/>
                </a:lnTo>
                <a:lnTo>
                  <a:pt x="1374" y="2167"/>
                </a:lnTo>
                <a:close/>
              </a:path>
            </a:pathLst>
          </a:custGeom>
          <a:solidFill>
            <a:srgbClr val="009999">
              <a:alpha val="100000"/>
            </a:srgbClr>
          </a:solidFill>
          <a:ln w="10" cap="flat" cmpd="sng">
            <a:solidFill>
              <a:schemeClr val="bg2">
                <a:alpha val="100000"/>
              </a:schemeClr>
            </a:solidFill>
            <a:prstDash val="solid"/>
            <a:bevel/>
            <a:headEnd type="none" w="med" len="med"/>
            <a:tailEnd type="none" w="med" len="med"/>
          </a:ln>
        </p:spPr>
        <p:txBody>
          <a:bodyPr/>
          <a:p>
            <a:endParaRPr lang="zh-CN" altLang="en-US"/>
          </a:p>
        </p:txBody>
      </p:sp>
      <p:sp>
        <p:nvSpPr>
          <p:cNvPr id="10262" name="Oval 9"/>
          <p:cNvSpPr/>
          <p:nvPr/>
        </p:nvSpPr>
        <p:spPr>
          <a:xfrm>
            <a:off x="3228975" y="1806575"/>
            <a:ext cx="1468438" cy="1466850"/>
          </a:xfrm>
          <a:prstGeom prst="ellipse">
            <a:avLst/>
          </a:prstGeom>
          <a:solidFill>
            <a:schemeClr val="bg1"/>
          </a:solidFill>
          <a:ln w="9525">
            <a:noFill/>
          </a:ln>
        </p:spPr>
        <p:txBody>
          <a:bodyPr/>
          <a:p>
            <a:endParaRPr lang="zh-CN" altLang="zh-CN" sz="1800" dirty="0">
              <a:latin typeface="Arial" panose="020B0604020202020204" pitchFamily="34" charset="0"/>
            </a:endParaRPr>
          </a:p>
        </p:txBody>
      </p:sp>
      <p:sp>
        <p:nvSpPr>
          <p:cNvPr id="10263" name="Freeform 10"/>
          <p:cNvSpPr/>
          <p:nvPr/>
        </p:nvSpPr>
        <p:spPr>
          <a:xfrm>
            <a:off x="5195888" y="4070350"/>
            <a:ext cx="1663700" cy="1897063"/>
          </a:xfrm>
          <a:custGeom>
            <a:avLst/>
            <a:gdLst>
              <a:gd name="txL" fmla="*/ 0 w 2201"/>
              <a:gd name="txT" fmla="*/ 0 h 2508"/>
              <a:gd name="txR" fmla="*/ 2201 w 2201"/>
              <a:gd name="txB" fmla="*/ 2508 h 2508"/>
            </a:gdLst>
            <a:ahLst/>
            <a:cxnLst>
              <a:cxn ang="0">
                <a:pos x="785619994" y="195674304"/>
              </a:cxn>
              <a:cxn ang="0">
                <a:pos x="1257563514" y="805584691"/>
              </a:cxn>
              <a:cxn ang="0">
                <a:pos x="629067481" y="1434947198"/>
              </a:cxn>
              <a:cxn ang="0">
                <a:pos x="0" y="805584691"/>
              </a:cxn>
              <a:cxn ang="0">
                <a:pos x="472514968" y="195674304"/>
              </a:cxn>
              <a:cxn ang="0">
                <a:pos x="545077502" y="104703059"/>
              </a:cxn>
              <a:cxn ang="0">
                <a:pos x="629067481" y="0"/>
              </a:cxn>
              <a:cxn ang="0">
                <a:pos x="713057460" y="104703059"/>
              </a:cxn>
              <a:cxn ang="0">
                <a:pos x="785619994" y="195674304"/>
              </a:cxn>
            </a:cxnLst>
            <a:rect l="txL" t="txT" r="txR" b="txB"/>
            <a:pathLst>
              <a:path w="2201" h="2508">
                <a:moveTo>
                  <a:pt x="1375" y="342"/>
                </a:moveTo>
                <a:cubicBezTo>
                  <a:pt x="1850" y="464"/>
                  <a:pt x="2201" y="895"/>
                  <a:pt x="2201" y="1408"/>
                </a:cubicBezTo>
                <a:cubicBezTo>
                  <a:pt x="2201" y="2015"/>
                  <a:pt x="1709" y="2508"/>
                  <a:pt x="1101" y="2508"/>
                </a:cubicBezTo>
                <a:cubicBezTo>
                  <a:pt x="493" y="2508"/>
                  <a:pt x="0" y="2015"/>
                  <a:pt x="0" y="1408"/>
                </a:cubicBezTo>
                <a:cubicBezTo>
                  <a:pt x="0" y="895"/>
                  <a:pt x="352" y="464"/>
                  <a:pt x="827" y="342"/>
                </a:cubicBezTo>
                <a:lnTo>
                  <a:pt x="954" y="183"/>
                </a:lnTo>
                <a:lnTo>
                  <a:pt x="1101" y="0"/>
                </a:lnTo>
                <a:lnTo>
                  <a:pt x="1248" y="183"/>
                </a:lnTo>
                <a:lnTo>
                  <a:pt x="1375" y="342"/>
                </a:lnTo>
                <a:close/>
              </a:path>
            </a:pathLst>
          </a:custGeom>
          <a:solidFill>
            <a:srgbClr val="009999">
              <a:alpha val="100000"/>
            </a:srgbClr>
          </a:solidFill>
          <a:ln w="10" cap="flat" cmpd="sng">
            <a:solidFill>
              <a:schemeClr val="bg2">
                <a:alpha val="100000"/>
              </a:schemeClr>
            </a:solidFill>
            <a:prstDash val="solid"/>
            <a:bevel/>
            <a:headEnd type="none" w="med" len="med"/>
            <a:tailEnd type="none" w="med" len="med"/>
          </a:ln>
        </p:spPr>
        <p:txBody>
          <a:bodyPr/>
          <a:p>
            <a:endParaRPr lang="zh-CN" altLang="en-US"/>
          </a:p>
        </p:txBody>
      </p:sp>
      <p:sp>
        <p:nvSpPr>
          <p:cNvPr id="10264" name="Oval 11"/>
          <p:cNvSpPr/>
          <p:nvPr/>
        </p:nvSpPr>
        <p:spPr>
          <a:xfrm>
            <a:off x="5294313" y="4402138"/>
            <a:ext cx="1466850" cy="1466850"/>
          </a:xfrm>
          <a:prstGeom prst="ellipse">
            <a:avLst/>
          </a:prstGeom>
          <a:solidFill>
            <a:schemeClr val="bg1"/>
          </a:solidFill>
          <a:ln w="9525">
            <a:noFill/>
          </a:ln>
        </p:spPr>
        <p:txBody>
          <a:bodyPr/>
          <a:p>
            <a:endParaRPr lang="zh-CN" altLang="zh-CN" sz="1800" dirty="0">
              <a:latin typeface="Arial" panose="020B0604020202020204" pitchFamily="34" charset="0"/>
            </a:endParaRPr>
          </a:p>
        </p:txBody>
      </p:sp>
      <p:sp>
        <p:nvSpPr>
          <p:cNvPr id="10265" name="Freeform 12"/>
          <p:cNvSpPr/>
          <p:nvPr/>
        </p:nvSpPr>
        <p:spPr>
          <a:xfrm>
            <a:off x="9301163" y="4070350"/>
            <a:ext cx="1665287" cy="1897063"/>
          </a:xfrm>
          <a:custGeom>
            <a:avLst/>
            <a:gdLst>
              <a:gd name="txL" fmla="*/ 0 w 2201"/>
              <a:gd name="txT" fmla="*/ 0 h 2508"/>
              <a:gd name="txR" fmla="*/ 2201 w 2201"/>
              <a:gd name="txB" fmla="*/ 2508 h 2508"/>
            </a:gdLst>
            <a:ahLst/>
            <a:cxnLst>
              <a:cxn ang="0">
                <a:pos x="787119190" y="195674304"/>
              </a:cxn>
              <a:cxn ang="0">
                <a:pos x="1259963832" y="805584691"/>
              </a:cxn>
              <a:cxn ang="0">
                <a:pos x="630268291" y="1434947198"/>
              </a:cxn>
              <a:cxn ang="0">
                <a:pos x="0" y="805584691"/>
              </a:cxn>
              <a:cxn ang="0">
                <a:pos x="473416635" y="195674304"/>
              </a:cxn>
              <a:cxn ang="0">
                <a:pos x="546117994" y="104703059"/>
              </a:cxn>
              <a:cxn ang="0">
                <a:pos x="630268291" y="0"/>
              </a:cxn>
              <a:cxn ang="0">
                <a:pos x="714418588" y="104703059"/>
              </a:cxn>
              <a:cxn ang="0">
                <a:pos x="787119190" y="195674304"/>
              </a:cxn>
            </a:cxnLst>
            <a:rect l="txL" t="txT" r="txR" b="txB"/>
            <a:pathLst>
              <a:path w="2201" h="2508">
                <a:moveTo>
                  <a:pt x="1375" y="342"/>
                </a:moveTo>
                <a:cubicBezTo>
                  <a:pt x="1850" y="464"/>
                  <a:pt x="2201" y="895"/>
                  <a:pt x="2201" y="1408"/>
                </a:cubicBezTo>
                <a:cubicBezTo>
                  <a:pt x="2201" y="2015"/>
                  <a:pt x="1709" y="2508"/>
                  <a:pt x="1101" y="2508"/>
                </a:cubicBezTo>
                <a:cubicBezTo>
                  <a:pt x="493" y="2508"/>
                  <a:pt x="0" y="2015"/>
                  <a:pt x="0" y="1408"/>
                </a:cubicBezTo>
                <a:cubicBezTo>
                  <a:pt x="0" y="895"/>
                  <a:pt x="352" y="464"/>
                  <a:pt x="827" y="342"/>
                </a:cubicBezTo>
                <a:lnTo>
                  <a:pt x="954" y="183"/>
                </a:lnTo>
                <a:lnTo>
                  <a:pt x="1101" y="0"/>
                </a:lnTo>
                <a:lnTo>
                  <a:pt x="1248" y="183"/>
                </a:lnTo>
                <a:lnTo>
                  <a:pt x="1375" y="342"/>
                </a:lnTo>
                <a:close/>
              </a:path>
            </a:pathLst>
          </a:custGeom>
          <a:solidFill>
            <a:srgbClr val="009999">
              <a:alpha val="100000"/>
            </a:srgbClr>
          </a:solidFill>
          <a:ln w="10" cap="flat" cmpd="sng">
            <a:solidFill>
              <a:schemeClr val="bg2">
                <a:alpha val="100000"/>
              </a:schemeClr>
            </a:solidFill>
            <a:prstDash val="solid"/>
            <a:bevel/>
            <a:headEnd type="none" w="med" len="med"/>
            <a:tailEnd type="none" w="med" len="med"/>
          </a:ln>
        </p:spPr>
        <p:txBody>
          <a:bodyPr/>
          <a:p>
            <a:endParaRPr lang="zh-CN" altLang="en-US"/>
          </a:p>
        </p:txBody>
      </p:sp>
      <p:sp>
        <p:nvSpPr>
          <p:cNvPr id="10266" name="Oval 13"/>
          <p:cNvSpPr/>
          <p:nvPr/>
        </p:nvSpPr>
        <p:spPr>
          <a:xfrm>
            <a:off x="9401175" y="4402138"/>
            <a:ext cx="1466850" cy="1466850"/>
          </a:xfrm>
          <a:prstGeom prst="ellipse">
            <a:avLst/>
          </a:prstGeom>
          <a:solidFill>
            <a:schemeClr val="bg1"/>
          </a:solidFill>
          <a:ln w="9525">
            <a:noFill/>
          </a:ln>
        </p:spPr>
        <p:txBody>
          <a:bodyPr/>
          <a:p>
            <a:endParaRPr lang="zh-CN" altLang="zh-CN" sz="1800" dirty="0">
              <a:latin typeface="Arial" panose="020B0604020202020204" pitchFamily="34" charset="0"/>
            </a:endParaRPr>
          </a:p>
        </p:txBody>
      </p:sp>
      <p:sp>
        <p:nvSpPr>
          <p:cNvPr id="10267" name="Line 14"/>
          <p:cNvSpPr/>
          <p:nvPr/>
        </p:nvSpPr>
        <p:spPr>
          <a:xfrm>
            <a:off x="2014538" y="3792538"/>
            <a:ext cx="1839912" cy="1587"/>
          </a:xfrm>
          <a:prstGeom prst="line">
            <a:avLst/>
          </a:prstGeom>
          <a:ln w="38100" cap="flat" cmpd="sng">
            <a:solidFill>
              <a:srgbClr val="009999"/>
            </a:solidFill>
            <a:prstDash val="solid"/>
            <a:bevel/>
            <a:headEnd type="none" w="med" len="med"/>
            <a:tailEnd type="none" w="med" len="med"/>
          </a:ln>
        </p:spPr>
      </p:sp>
      <p:sp>
        <p:nvSpPr>
          <p:cNvPr id="10268" name="Oval 15"/>
          <p:cNvSpPr/>
          <p:nvPr/>
        </p:nvSpPr>
        <p:spPr>
          <a:xfrm>
            <a:off x="1801813" y="3694113"/>
            <a:ext cx="209550" cy="209550"/>
          </a:xfrm>
          <a:prstGeom prst="ellipse">
            <a:avLst/>
          </a:prstGeom>
          <a:noFill/>
          <a:ln w="10" cap="flat" cmpd="sng">
            <a:solidFill>
              <a:srgbClr val="808487"/>
            </a:solidFill>
            <a:prstDash val="solid"/>
            <a:bevel/>
            <a:headEnd type="none" w="med" len="med"/>
            <a:tailEnd type="none" w="med" len="med"/>
          </a:ln>
        </p:spPr>
        <p:txBody>
          <a:bodyPr/>
          <a:p>
            <a:endParaRPr lang="zh-CN" altLang="zh-CN" sz="1800" dirty="0">
              <a:latin typeface="Arial" panose="020B0604020202020204" pitchFamily="34" charset="0"/>
            </a:endParaRPr>
          </a:p>
        </p:txBody>
      </p:sp>
      <p:sp>
        <p:nvSpPr>
          <p:cNvPr id="10269" name="Oval 16"/>
          <p:cNvSpPr/>
          <p:nvPr/>
        </p:nvSpPr>
        <p:spPr>
          <a:xfrm>
            <a:off x="1847850" y="3740150"/>
            <a:ext cx="117475" cy="117475"/>
          </a:xfrm>
          <a:prstGeom prst="ellipse">
            <a:avLst/>
          </a:prstGeom>
          <a:solidFill>
            <a:schemeClr val="bg1"/>
          </a:solidFill>
          <a:ln w="9525">
            <a:noFill/>
          </a:ln>
        </p:spPr>
        <p:txBody>
          <a:bodyPr/>
          <a:p>
            <a:endParaRPr lang="zh-CN" altLang="zh-CN" sz="1800" dirty="0">
              <a:latin typeface="Arial" panose="020B0604020202020204" pitchFamily="34" charset="0"/>
            </a:endParaRPr>
          </a:p>
        </p:txBody>
      </p:sp>
      <p:sp>
        <p:nvSpPr>
          <p:cNvPr id="10270" name="Oval 17"/>
          <p:cNvSpPr/>
          <p:nvPr/>
        </p:nvSpPr>
        <p:spPr>
          <a:xfrm>
            <a:off x="3862388" y="3694113"/>
            <a:ext cx="207962" cy="209550"/>
          </a:xfrm>
          <a:prstGeom prst="ellipse">
            <a:avLst/>
          </a:prstGeom>
          <a:noFill/>
          <a:ln w="10" cap="flat" cmpd="sng">
            <a:solidFill>
              <a:srgbClr val="808487"/>
            </a:solidFill>
            <a:prstDash val="solid"/>
            <a:bevel/>
            <a:headEnd type="none" w="med" len="med"/>
            <a:tailEnd type="none" w="med" len="med"/>
          </a:ln>
        </p:spPr>
        <p:txBody>
          <a:bodyPr/>
          <a:p>
            <a:endParaRPr lang="zh-CN" altLang="zh-CN" sz="1800" dirty="0">
              <a:latin typeface="Arial" panose="020B0604020202020204" pitchFamily="34" charset="0"/>
            </a:endParaRPr>
          </a:p>
        </p:txBody>
      </p:sp>
      <p:sp>
        <p:nvSpPr>
          <p:cNvPr id="10271" name="Oval 18"/>
          <p:cNvSpPr/>
          <p:nvPr/>
        </p:nvSpPr>
        <p:spPr>
          <a:xfrm>
            <a:off x="3908425" y="3740150"/>
            <a:ext cx="117475" cy="117475"/>
          </a:xfrm>
          <a:prstGeom prst="ellipse">
            <a:avLst/>
          </a:prstGeom>
          <a:solidFill>
            <a:schemeClr val="bg1"/>
          </a:solidFill>
          <a:ln w="9525">
            <a:noFill/>
          </a:ln>
        </p:spPr>
        <p:txBody>
          <a:bodyPr/>
          <a:p>
            <a:endParaRPr lang="zh-CN" altLang="zh-CN" sz="1800" dirty="0">
              <a:latin typeface="Arial" panose="020B0604020202020204" pitchFamily="34" charset="0"/>
            </a:endParaRPr>
          </a:p>
        </p:txBody>
      </p:sp>
      <p:sp>
        <p:nvSpPr>
          <p:cNvPr id="10272" name="Line 19"/>
          <p:cNvSpPr/>
          <p:nvPr/>
        </p:nvSpPr>
        <p:spPr>
          <a:xfrm>
            <a:off x="4067175" y="3792538"/>
            <a:ext cx="1839913" cy="1587"/>
          </a:xfrm>
          <a:prstGeom prst="line">
            <a:avLst/>
          </a:prstGeom>
          <a:ln w="38100" cap="flat" cmpd="sng">
            <a:solidFill>
              <a:srgbClr val="009999"/>
            </a:solidFill>
            <a:prstDash val="solid"/>
            <a:bevel/>
            <a:headEnd type="none" w="med" len="med"/>
            <a:tailEnd type="none" w="med" len="med"/>
          </a:ln>
        </p:spPr>
      </p:sp>
      <p:sp>
        <p:nvSpPr>
          <p:cNvPr id="10273" name="Oval 20"/>
          <p:cNvSpPr/>
          <p:nvPr/>
        </p:nvSpPr>
        <p:spPr>
          <a:xfrm>
            <a:off x="5907088" y="3694113"/>
            <a:ext cx="207962" cy="209550"/>
          </a:xfrm>
          <a:prstGeom prst="ellipse">
            <a:avLst/>
          </a:prstGeom>
          <a:noFill/>
          <a:ln w="10" cap="flat" cmpd="sng">
            <a:solidFill>
              <a:srgbClr val="808487"/>
            </a:solidFill>
            <a:prstDash val="solid"/>
            <a:bevel/>
            <a:headEnd type="none" w="med" len="med"/>
            <a:tailEnd type="none" w="med" len="med"/>
          </a:ln>
        </p:spPr>
        <p:txBody>
          <a:bodyPr/>
          <a:p>
            <a:endParaRPr lang="zh-CN" altLang="zh-CN" sz="1800" dirty="0">
              <a:latin typeface="Arial" panose="020B0604020202020204" pitchFamily="34" charset="0"/>
            </a:endParaRPr>
          </a:p>
        </p:txBody>
      </p:sp>
      <p:sp>
        <p:nvSpPr>
          <p:cNvPr id="10274" name="Oval 21"/>
          <p:cNvSpPr/>
          <p:nvPr/>
        </p:nvSpPr>
        <p:spPr>
          <a:xfrm>
            <a:off x="5953125" y="3740150"/>
            <a:ext cx="115888" cy="117475"/>
          </a:xfrm>
          <a:prstGeom prst="ellipse">
            <a:avLst/>
          </a:prstGeom>
          <a:solidFill>
            <a:schemeClr val="bg1"/>
          </a:solidFill>
          <a:ln w="9525">
            <a:noFill/>
          </a:ln>
        </p:spPr>
        <p:txBody>
          <a:bodyPr/>
          <a:p>
            <a:endParaRPr lang="zh-CN" altLang="zh-CN" sz="1800" dirty="0">
              <a:latin typeface="Arial" panose="020B0604020202020204" pitchFamily="34" charset="0"/>
            </a:endParaRPr>
          </a:p>
        </p:txBody>
      </p:sp>
      <p:sp>
        <p:nvSpPr>
          <p:cNvPr id="10275" name="Line 22"/>
          <p:cNvSpPr/>
          <p:nvPr/>
        </p:nvSpPr>
        <p:spPr>
          <a:xfrm>
            <a:off x="6113463" y="3792538"/>
            <a:ext cx="1839912" cy="1587"/>
          </a:xfrm>
          <a:prstGeom prst="line">
            <a:avLst/>
          </a:prstGeom>
          <a:ln w="38100" cap="flat" cmpd="sng">
            <a:solidFill>
              <a:srgbClr val="009999"/>
            </a:solidFill>
            <a:prstDash val="solid"/>
            <a:bevel/>
            <a:headEnd type="none" w="med" len="med"/>
            <a:tailEnd type="none" w="med" len="med"/>
          </a:ln>
        </p:spPr>
      </p:sp>
      <p:sp>
        <p:nvSpPr>
          <p:cNvPr id="10276" name="Oval 23"/>
          <p:cNvSpPr/>
          <p:nvPr/>
        </p:nvSpPr>
        <p:spPr>
          <a:xfrm>
            <a:off x="7953375" y="3694113"/>
            <a:ext cx="207963" cy="209550"/>
          </a:xfrm>
          <a:prstGeom prst="ellipse">
            <a:avLst/>
          </a:prstGeom>
          <a:noFill/>
          <a:ln w="10" cap="flat" cmpd="sng">
            <a:solidFill>
              <a:srgbClr val="808487"/>
            </a:solidFill>
            <a:prstDash val="solid"/>
            <a:bevel/>
            <a:headEnd type="none" w="med" len="med"/>
            <a:tailEnd type="none" w="med" len="med"/>
          </a:ln>
        </p:spPr>
        <p:txBody>
          <a:bodyPr/>
          <a:p>
            <a:endParaRPr lang="zh-CN" altLang="zh-CN" sz="1800" dirty="0">
              <a:latin typeface="Arial" panose="020B0604020202020204" pitchFamily="34" charset="0"/>
            </a:endParaRPr>
          </a:p>
        </p:txBody>
      </p:sp>
      <p:sp>
        <p:nvSpPr>
          <p:cNvPr id="10277" name="Oval 24"/>
          <p:cNvSpPr/>
          <p:nvPr/>
        </p:nvSpPr>
        <p:spPr>
          <a:xfrm>
            <a:off x="7999413" y="3740150"/>
            <a:ext cx="115887" cy="117475"/>
          </a:xfrm>
          <a:prstGeom prst="ellipse">
            <a:avLst/>
          </a:prstGeom>
          <a:solidFill>
            <a:schemeClr val="bg1"/>
          </a:solidFill>
          <a:ln w="9525">
            <a:noFill/>
          </a:ln>
        </p:spPr>
        <p:txBody>
          <a:bodyPr/>
          <a:p>
            <a:endParaRPr lang="zh-CN" altLang="zh-CN" sz="1800" dirty="0">
              <a:latin typeface="Arial" panose="020B0604020202020204" pitchFamily="34" charset="0"/>
            </a:endParaRPr>
          </a:p>
        </p:txBody>
      </p:sp>
      <p:sp>
        <p:nvSpPr>
          <p:cNvPr id="10278" name="Line 25"/>
          <p:cNvSpPr/>
          <p:nvPr/>
        </p:nvSpPr>
        <p:spPr>
          <a:xfrm>
            <a:off x="8167688" y="3792538"/>
            <a:ext cx="1839912" cy="1587"/>
          </a:xfrm>
          <a:prstGeom prst="line">
            <a:avLst/>
          </a:prstGeom>
          <a:ln w="38100" cap="flat" cmpd="sng">
            <a:solidFill>
              <a:srgbClr val="009999"/>
            </a:solidFill>
            <a:prstDash val="solid"/>
            <a:bevel/>
            <a:headEnd type="none" w="med" len="med"/>
            <a:tailEnd type="none" w="med" len="med"/>
          </a:ln>
        </p:spPr>
      </p:sp>
      <p:sp>
        <p:nvSpPr>
          <p:cNvPr id="10279" name="Oval 26"/>
          <p:cNvSpPr/>
          <p:nvPr/>
        </p:nvSpPr>
        <p:spPr>
          <a:xfrm>
            <a:off x="10007600" y="3694113"/>
            <a:ext cx="207963" cy="209550"/>
          </a:xfrm>
          <a:prstGeom prst="ellipse">
            <a:avLst/>
          </a:prstGeom>
          <a:noFill/>
          <a:ln w="10" cap="flat" cmpd="sng">
            <a:solidFill>
              <a:srgbClr val="808487"/>
            </a:solidFill>
            <a:prstDash val="solid"/>
            <a:bevel/>
            <a:headEnd type="none" w="med" len="med"/>
            <a:tailEnd type="none" w="med" len="med"/>
          </a:ln>
        </p:spPr>
        <p:txBody>
          <a:bodyPr/>
          <a:p>
            <a:endParaRPr lang="zh-CN" altLang="zh-CN" sz="1800" dirty="0">
              <a:latin typeface="Arial" panose="020B0604020202020204" pitchFamily="34" charset="0"/>
            </a:endParaRPr>
          </a:p>
        </p:txBody>
      </p:sp>
      <p:sp>
        <p:nvSpPr>
          <p:cNvPr id="10280" name="Oval 27"/>
          <p:cNvSpPr/>
          <p:nvPr/>
        </p:nvSpPr>
        <p:spPr>
          <a:xfrm>
            <a:off x="10053638" y="3740150"/>
            <a:ext cx="115887" cy="117475"/>
          </a:xfrm>
          <a:prstGeom prst="ellipse">
            <a:avLst/>
          </a:prstGeom>
          <a:solidFill>
            <a:schemeClr val="bg1"/>
          </a:solidFill>
          <a:ln w="9525">
            <a:noFill/>
          </a:ln>
        </p:spPr>
        <p:txBody>
          <a:bodyPr/>
          <a:p>
            <a:endParaRPr lang="zh-CN" altLang="zh-CN" sz="1800" dirty="0">
              <a:latin typeface="Arial" panose="020B0604020202020204" pitchFamily="34" charset="0"/>
            </a:endParaRPr>
          </a:p>
        </p:txBody>
      </p:sp>
      <p:sp>
        <p:nvSpPr>
          <p:cNvPr id="10281" name="Freeform 28"/>
          <p:cNvSpPr/>
          <p:nvPr/>
        </p:nvSpPr>
        <p:spPr>
          <a:xfrm>
            <a:off x="7210425" y="1708150"/>
            <a:ext cx="1663700" cy="1897063"/>
          </a:xfrm>
          <a:custGeom>
            <a:avLst/>
            <a:gdLst>
              <a:gd name="txL" fmla="*/ 0 w 2201"/>
              <a:gd name="txT" fmla="*/ 0 h 2508"/>
              <a:gd name="txR" fmla="*/ 2201 w 2201"/>
              <a:gd name="txB" fmla="*/ 2508 h 2508"/>
            </a:gdLst>
            <a:ahLst/>
            <a:cxnLst>
              <a:cxn ang="0">
                <a:pos x="785619994" y="1239844783"/>
              </a:cxn>
              <a:cxn ang="0">
                <a:pos x="1257563514" y="629362697"/>
              </a:cxn>
              <a:cxn ang="0">
                <a:pos x="629067481" y="0"/>
              </a:cxn>
              <a:cxn ang="0">
                <a:pos x="0" y="629362697"/>
              </a:cxn>
              <a:cxn ang="0">
                <a:pos x="472514968" y="1239844783"/>
              </a:cxn>
              <a:cxn ang="0">
                <a:pos x="545077502" y="1330244187"/>
              </a:cxn>
              <a:cxn ang="0">
                <a:pos x="629067481" y="1434947198"/>
              </a:cxn>
              <a:cxn ang="0">
                <a:pos x="712486012" y="1330244187"/>
              </a:cxn>
              <a:cxn ang="0">
                <a:pos x="785619994" y="1239844783"/>
              </a:cxn>
            </a:cxnLst>
            <a:rect l="txL" t="txT" r="txR" b="txB"/>
            <a:pathLst>
              <a:path w="2201" h="2508">
                <a:moveTo>
                  <a:pt x="1375" y="2167"/>
                </a:moveTo>
                <a:cubicBezTo>
                  <a:pt x="1850" y="2045"/>
                  <a:pt x="2201" y="1614"/>
                  <a:pt x="2201" y="1100"/>
                </a:cubicBezTo>
                <a:cubicBezTo>
                  <a:pt x="2201" y="493"/>
                  <a:pt x="1708" y="0"/>
                  <a:pt x="1101" y="0"/>
                </a:cubicBezTo>
                <a:cubicBezTo>
                  <a:pt x="493" y="0"/>
                  <a:pt x="0" y="493"/>
                  <a:pt x="0" y="1100"/>
                </a:cubicBezTo>
                <a:cubicBezTo>
                  <a:pt x="0" y="1614"/>
                  <a:pt x="352" y="2045"/>
                  <a:pt x="827" y="2167"/>
                </a:cubicBezTo>
                <a:lnTo>
                  <a:pt x="954" y="2325"/>
                </a:lnTo>
                <a:lnTo>
                  <a:pt x="1101" y="2508"/>
                </a:lnTo>
                <a:lnTo>
                  <a:pt x="1247" y="2325"/>
                </a:lnTo>
                <a:lnTo>
                  <a:pt x="1375" y="2167"/>
                </a:lnTo>
                <a:close/>
              </a:path>
            </a:pathLst>
          </a:custGeom>
          <a:solidFill>
            <a:srgbClr val="009999">
              <a:alpha val="100000"/>
            </a:srgbClr>
          </a:solidFill>
          <a:ln w="10" cap="flat" cmpd="sng">
            <a:solidFill>
              <a:schemeClr val="bg2">
                <a:alpha val="100000"/>
              </a:schemeClr>
            </a:solidFill>
            <a:prstDash val="solid"/>
            <a:bevel/>
            <a:headEnd type="none" w="med" len="med"/>
            <a:tailEnd type="none" w="med" len="med"/>
          </a:ln>
        </p:spPr>
        <p:txBody>
          <a:bodyPr/>
          <a:p>
            <a:endParaRPr lang="zh-CN" altLang="en-US"/>
          </a:p>
        </p:txBody>
      </p:sp>
      <p:sp>
        <p:nvSpPr>
          <p:cNvPr id="10282" name="Oval 29"/>
          <p:cNvSpPr/>
          <p:nvPr/>
        </p:nvSpPr>
        <p:spPr>
          <a:xfrm>
            <a:off x="7308850" y="1806575"/>
            <a:ext cx="1466850" cy="1466850"/>
          </a:xfrm>
          <a:prstGeom prst="ellipse">
            <a:avLst/>
          </a:prstGeom>
          <a:solidFill>
            <a:schemeClr val="bg1"/>
          </a:solidFill>
          <a:ln w="9525">
            <a:noFill/>
          </a:ln>
        </p:spPr>
        <p:txBody>
          <a:bodyPr/>
          <a:p>
            <a:endParaRPr lang="zh-CN" altLang="zh-CN" sz="1800" dirty="0">
              <a:latin typeface="Arial" panose="020B0604020202020204" pitchFamily="34" charset="0"/>
            </a:endParaRPr>
          </a:p>
        </p:txBody>
      </p:sp>
      <p:sp>
        <p:nvSpPr>
          <p:cNvPr id="10283" name="Line 14"/>
          <p:cNvSpPr/>
          <p:nvPr/>
        </p:nvSpPr>
        <p:spPr>
          <a:xfrm>
            <a:off x="614363" y="3792538"/>
            <a:ext cx="1173162" cy="1587"/>
          </a:xfrm>
          <a:prstGeom prst="line">
            <a:avLst/>
          </a:prstGeom>
          <a:ln w="38100" cap="flat" cmpd="sng">
            <a:solidFill>
              <a:srgbClr val="009999"/>
            </a:solidFill>
            <a:prstDash val="solid"/>
            <a:bevel/>
            <a:headEnd type="none" w="med" len="med"/>
            <a:tailEnd type="none" w="med" len="med"/>
          </a:ln>
        </p:spPr>
      </p:sp>
      <p:sp>
        <p:nvSpPr>
          <p:cNvPr id="10284" name="Line 14"/>
          <p:cNvSpPr/>
          <p:nvPr/>
        </p:nvSpPr>
        <p:spPr>
          <a:xfrm>
            <a:off x="10215563" y="3792538"/>
            <a:ext cx="1174750" cy="1587"/>
          </a:xfrm>
          <a:prstGeom prst="line">
            <a:avLst/>
          </a:prstGeom>
          <a:ln w="38100" cap="flat" cmpd="sng">
            <a:solidFill>
              <a:srgbClr val="009999"/>
            </a:solidFill>
            <a:prstDash val="solid"/>
            <a:bevel/>
            <a:headEnd type="none" w="med" len="med"/>
            <a:tailEnd type="none" w="med" len="med"/>
          </a:ln>
        </p:spPr>
      </p:sp>
      <p:sp>
        <p:nvSpPr>
          <p:cNvPr id="10285" name="TextBox 30"/>
          <p:cNvSpPr/>
          <p:nvPr/>
        </p:nvSpPr>
        <p:spPr>
          <a:xfrm>
            <a:off x="1163638" y="4919663"/>
            <a:ext cx="1485900" cy="400050"/>
          </a:xfrm>
          <a:prstGeom prst="rect">
            <a:avLst/>
          </a:prstGeom>
          <a:noFill/>
          <a:ln w="9525">
            <a:noFill/>
          </a:ln>
        </p:spPr>
        <p:txBody>
          <a:bodyPr>
            <a:spAutoFit/>
          </a:bodyPr>
          <a:p>
            <a:pPr algn="ctr"/>
            <a:r>
              <a:rPr lang="zh-CN" altLang="en-US" sz="20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添加文本</a:t>
            </a:r>
            <a:endParaRPr lang="zh-CN" altLang="en-US" dirty="0">
              <a:latin typeface="Arial" panose="020B0604020202020204" pitchFamily="34" charset="0"/>
            </a:endParaRPr>
          </a:p>
        </p:txBody>
      </p:sp>
      <p:sp>
        <p:nvSpPr>
          <p:cNvPr id="10286" name="TextBox 31"/>
          <p:cNvSpPr/>
          <p:nvPr/>
        </p:nvSpPr>
        <p:spPr>
          <a:xfrm>
            <a:off x="5286375" y="4919663"/>
            <a:ext cx="1484313" cy="400050"/>
          </a:xfrm>
          <a:prstGeom prst="rect">
            <a:avLst/>
          </a:prstGeom>
          <a:noFill/>
          <a:ln w="9525">
            <a:noFill/>
          </a:ln>
        </p:spPr>
        <p:txBody>
          <a:bodyPr>
            <a:spAutoFit/>
          </a:bodyPr>
          <a:p>
            <a:pPr algn="ct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添加文本</a:t>
            </a:r>
            <a:endParaRPr lang="zh-CN" altLang="en-US" dirty="0">
              <a:latin typeface="Arial" panose="020B0604020202020204" pitchFamily="34" charset="0"/>
            </a:endParaRPr>
          </a:p>
        </p:txBody>
      </p:sp>
      <p:sp>
        <p:nvSpPr>
          <p:cNvPr id="10287" name="TextBox 32"/>
          <p:cNvSpPr/>
          <p:nvPr/>
        </p:nvSpPr>
        <p:spPr>
          <a:xfrm>
            <a:off x="9407525" y="4919663"/>
            <a:ext cx="1484313" cy="400050"/>
          </a:xfrm>
          <a:prstGeom prst="rect">
            <a:avLst/>
          </a:prstGeom>
          <a:noFill/>
          <a:ln w="9525">
            <a:noFill/>
          </a:ln>
        </p:spPr>
        <p:txBody>
          <a:bodyPr>
            <a:spAutoFit/>
          </a:bodyPr>
          <a:p>
            <a:pPr algn="ct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添加文本</a:t>
            </a:r>
            <a:endParaRPr lang="zh-CN" altLang="en-US" dirty="0">
              <a:latin typeface="Arial" panose="020B0604020202020204" pitchFamily="34" charset="0"/>
            </a:endParaRPr>
          </a:p>
        </p:txBody>
      </p:sp>
      <p:sp>
        <p:nvSpPr>
          <p:cNvPr id="10288" name="TextBox 33"/>
          <p:cNvSpPr/>
          <p:nvPr/>
        </p:nvSpPr>
        <p:spPr>
          <a:xfrm>
            <a:off x="7305675" y="2339975"/>
            <a:ext cx="1484313" cy="400050"/>
          </a:xfrm>
          <a:prstGeom prst="rect">
            <a:avLst/>
          </a:prstGeom>
          <a:noFill/>
          <a:ln w="9525">
            <a:noFill/>
          </a:ln>
        </p:spPr>
        <p:txBody>
          <a:bodyPr>
            <a:spAutoFit/>
          </a:bodyPr>
          <a:p>
            <a:pPr algn="ct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添加文本</a:t>
            </a:r>
            <a:endParaRPr lang="zh-CN" altLang="en-US" dirty="0">
              <a:latin typeface="Arial" panose="020B0604020202020204" pitchFamily="34" charset="0"/>
            </a:endParaRPr>
          </a:p>
        </p:txBody>
      </p:sp>
      <p:sp>
        <p:nvSpPr>
          <p:cNvPr id="10289" name="TextBox 34"/>
          <p:cNvSpPr/>
          <p:nvPr/>
        </p:nvSpPr>
        <p:spPr>
          <a:xfrm>
            <a:off x="3225800" y="2339975"/>
            <a:ext cx="1484313" cy="400050"/>
          </a:xfrm>
          <a:prstGeom prst="rect">
            <a:avLst/>
          </a:prstGeom>
          <a:noFill/>
          <a:ln w="9525">
            <a:noFill/>
          </a:ln>
        </p:spPr>
        <p:txBody>
          <a:bodyPr>
            <a:spAutoFit/>
          </a:bodyPr>
          <a:p>
            <a:pPr algn="ct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添加文本</a:t>
            </a:r>
            <a:endParaRPr lang="zh-CN" altLang="en-US" dirty="0">
              <a:latin typeface="Arial" panose="020B0604020202020204" pitchFamily="34" charset="0"/>
            </a:endParaRPr>
          </a:p>
        </p:txBody>
      </p:sp>
      <p:sp>
        <p:nvSpPr>
          <p:cNvPr id="10290" name="TextBox 35"/>
          <p:cNvSpPr/>
          <p:nvPr/>
        </p:nvSpPr>
        <p:spPr>
          <a:xfrm>
            <a:off x="1163638" y="3241675"/>
            <a:ext cx="1485900" cy="461963"/>
          </a:xfrm>
          <a:prstGeom prst="rect">
            <a:avLst/>
          </a:prstGeom>
          <a:noFill/>
          <a:ln w="9525">
            <a:noFill/>
          </a:ln>
        </p:spPr>
        <p:txBody>
          <a:bodyPr>
            <a:spAutoFit/>
          </a:bodyPr>
          <a:p>
            <a:pPr algn="ctr"/>
            <a:r>
              <a:rPr lang="en-US" altLang="zh-CN"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20XX</a:t>
            </a:r>
            <a:r>
              <a:rPr lang="zh-CN" altLang="en-US"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dirty="0">
              <a:latin typeface="Arial" panose="020B0604020202020204" pitchFamily="34" charset="0"/>
            </a:endParaRPr>
          </a:p>
        </p:txBody>
      </p:sp>
      <p:sp>
        <p:nvSpPr>
          <p:cNvPr id="10291" name="TextBox 36"/>
          <p:cNvSpPr/>
          <p:nvPr/>
        </p:nvSpPr>
        <p:spPr>
          <a:xfrm>
            <a:off x="3211513" y="4005263"/>
            <a:ext cx="1484312" cy="461962"/>
          </a:xfrm>
          <a:prstGeom prst="rect">
            <a:avLst/>
          </a:prstGeom>
          <a:noFill/>
          <a:ln w="9525">
            <a:noFill/>
          </a:ln>
        </p:spPr>
        <p:txBody>
          <a:bodyPr>
            <a:spAutoFit/>
          </a:bodyPr>
          <a:p>
            <a:pPr algn="ctr"/>
            <a:r>
              <a:rPr lang="en-US" altLang="zh-CN"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20XX</a:t>
            </a:r>
            <a:r>
              <a:rPr lang="zh-CN" altLang="en-US"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dirty="0">
              <a:latin typeface="Arial" panose="020B0604020202020204" pitchFamily="34" charset="0"/>
            </a:endParaRPr>
          </a:p>
        </p:txBody>
      </p:sp>
      <p:sp>
        <p:nvSpPr>
          <p:cNvPr id="10292" name="TextBox 37"/>
          <p:cNvSpPr/>
          <p:nvPr/>
        </p:nvSpPr>
        <p:spPr>
          <a:xfrm>
            <a:off x="5272088" y="3241675"/>
            <a:ext cx="1484312" cy="461963"/>
          </a:xfrm>
          <a:prstGeom prst="rect">
            <a:avLst/>
          </a:prstGeom>
          <a:noFill/>
          <a:ln w="9525">
            <a:noFill/>
          </a:ln>
        </p:spPr>
        <p:txBody>
          <a:bodyPr>
            <a:spAutoFit/>
          </a:bodyPr>
          <a:p>
            <a:pPr algn="ctr"/>
            <a:r>
              <a:rPr lang="en-US" altLang="zh-CN"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20XX</a:t>
            </a:r>
            <a:r>
              <a:rPr lang="zh-CN" altLang="en-US"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dirty="0">
              <a:latin typeface="Arial" panose="020B0604020202020204" pitchFamily="34" charset="0"/>
            </a:endParaRPr>
          </a:p>
        </p:txBody>
      </p:sp>
      <p:sp>
        <p:nvSpPr>
          <p:cNvPr id="10293" name="TextBox 38"/>
          <p:cNvSpPr/>
          <p:nvPr/>
        </p:nvSpPr>
        <p:spPr>
          <a:xfrm>
            <a:off x="7400925" y="4005263"/>
            <a:ext cx="1484313" cy="461962"/>
          </a:xfrm>
          <a:prstGeom prst="rect">
            <a:avLst/>
          </a:prstGeom>
          <a:noFill/>
          <a:ln w="9525">
            <a:noFill/>
          </a:ln>
        </p:spPr>
        <p:txBody>
          <a:bodyPr>
            <a:spAutoFit/>
          </a:bodyPr>
          <a:p>
            <a:pPr algn="ctr"/>
            <a:r>
              <a:rPr lang="en-US" altLang="zh-CN"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20XX</a:t>
            </a:r>
            <a:r>
              <a:rPr lang="zh-CN" altLang="en-US"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94" name="TextBox 39"/>
          <p:cNvSpPr/>
          <p:nvPr/>
        </p:nvSpPr>
        <p:spPr>
          <a:xfrm>
            <a:off x="9339263" y="3241675"/>
            <a:ext cx="1484312" cy="461963"/>
          </a:xfrm>
          <a:prstGeom prst="rect">
            <a:avLst/>
          </a:prstGeom>
          <a:noFill/>
          <a:ln w="9525">
            <a:noFill/>
          </a:ln>
        </p:spPr>
        <p:txBody>
          <a:bodyPr>
            <a:spAutoFit/>
          </a:bodyPr>
          <a:p>
            <a:pPr algn="ctr"/>
            <a:r>
              <a:rPr lang="en-US" altLang="zh-CN"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20XX</a:t>
            </a:r>
            <a:r>
              <a:rPr lang="zh-CN" altLang="en-US"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sz="24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58"/>
                                        </p:tgtEl>
                                        <p:attrNameLst>
                                          <p:attrName>style.visibility</p:attrName>
                                        </p:attrNameLst>
                                      </p:cBhvr>
                                      <p:to>
                                        <p:strVal val="visible"/>
                                      </p:to>
                                    </p:set>
                                    <p:anim calcmode="lin" valueType="num">
                                      <p:cBhvr>
                                        <p:cTn id="7" dur="500" fill="hold"/>
                                        <p:tgtEl>
                                          <p:spTgt spid="10258"/>
                                        </p:tgtEl>
                                        <p:attrNameLst>
                                          <p:attrName>ppt_x</p:attrName>
                                        </p:attrNameLst>
                                      </p:cBhvr>
                                      <p:tavLst>
                                        <p:tav tm="0">
                                          <p:val>
                                            <p:strVal val="0-#ppt_w/2"/>
                                          </p:val>
                                        </p:tav>
                                        <p:tav tm="100000">
                                          <p:val>
                                            <p:strVal val="#ppt_x"/>
                                          </p:val>
                                        </p:tav>
                                      </p:tavLst>
                                    </p:anim>
                                    <p:anim calcmode="lin" valueType="num">
                                      <p:cBhvr>
                                        <p:cTn id="8" dur="500" fill="hold"/>
                                        <p:tgtEl>
                                          <p:spTgt spid="1025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259"/>
                                        </p:tgtEl>
                                        <p:attrNameLst>
                                          <p:attrName>style.visibility</p:attrName>
                                        </p:attrNameLst>
                                      </p:cBhvr>
                                      <p:to>
                                        <p:strVal val="visible"/>
                                      </p:to>
                                    </p:set>
                                    <p:anim calcmode="lin" valueType="num">
                                      <p:cBhvr>
                                        <p:cTn id="11" dur="500" fill="hold"/>
                                        <p:tgtEl>
                                          <p:spTgt spid="10259"/>
                                        </p:tgtEl>
                                        <p:attrNameLst>
                                          <p:attrName>ppt_x</p:attrName>
                                        </p:attrNameLst>
                                      </p:cBhvr>
                                      <p:tavLst>
                                        <p:tav tm="0">
                                          <p:val>
                                            <p:strVal val="0-#ppt_w/2"/>
                                          </p:val>
                                        </p:tav>
                                        <p:tav tm="100000">
                                          <p:val>
                                            <p:strVal val="#ppt_x"/>
                                          </p:val>
                                        </p:tav>
                                      </p:tavLst>
                                    </p:anim>
                                    <p:anim calcmode="lin" valueType="num">
                                      <p:cBhvr>
                                        <p:cTn id="12" dur="500" fill="hold"/>
                                        <p:tgtEl>
                                          <p:spTgt spid="1025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10257"/>
                                        </p:tgtEl>
                                        <p:attrNameLst>
                                          <p:attrName>style.visibility</p:attrName>
                                        </p:attrNameLst>
                                      </p:cBhvr>
                                      <p:to>
                                        <p:strVal val="visible"/>
                                      </p:to>
                                    </p:set>
                                    <p:anim calcmode="lin" valueType="num">
                                      <p:cBhvr>
                                        <p:cTn id="17" dur="500" fill="hold"/>
                                        <p:tgtEl>
                                          <p:spTgt spid="1025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257"/>
                                        </p:tgtEl>
                                        <p:attrNameLst>
                                          <p:attrName>ppt_y</p:attrName>
                                        </p:attrNameLst>
                                      </p:cBhvr>
                                      <p:tavLst>
                                        <p:tav tm="0">
                                          <p:val>
                                            <p:strVal val="#ppt_y"/>
                                          </p:val>
                                        </p:tav>
                                        <p:tav tm="100000">
                                          <p:val>
                                            <p:strVal val="#ppt_y"/>
                                          </p:val>
                                        </p:tav>
                                      </p:tavLst>
                                    </p:anim>
                                    <p:anim calcmode="lin" valueType="num">
                                      <p:cBhvr>
                                        <p:cTn id="19" dur="500" fill="hold"/>
                                        <p:tgtEl>
                                          <p:spTgt spid="1025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257"/>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10257"/>
                                        </p:tgtEl>
                                      </p:cBhvr>
                                    </p:animEffect>
                                  </p:childTnLst>
                                </p:cTn>
                              </p:par>
                            </p:childTnLst>
                          </p:cTn>
                        </p:par>
                        <p:par>
                          <p:cTn id="22" fill="hold">
                            <p:stCondLst>
                              <p:cond delay="949"/>
                            </p:stCondLst>
                            <p:childTnLst>
                              <p:par>
                                <p:cTn id="23" presetID="22" presetClass="entr" presetSubtype="8" fill="hold" nodeType="afterEffect">
                                  <p:stCondLst>
                                    <p:cond delay="0"/>
                                  </p:stCondLst>
                                  <p:childTnLst>
                                    <p:set>
                                      <p:cBhvr>
                                        <p:cTn id="24" dur="1" fill="hold">
                                          <p:stCondLst>
                                            <p:cond delay="0"/>
                                          </p:stCondLst>
                                        </p:cTn>
                                        <p:tgtEl>
                                          <p:spTgt spid="10283"/>
                                        </p:tgtEl>
                                        <p:attrNameLst>
                                          <p:attrName>style.visibility</p:attrName>
                                        </p:attrNameLst>
                                      </p:cBhvr>
                                      <p:to>
                                        <p:strVal val="visible"/>
                                      </p:to>
                                    </p:set>
                                    <p:animEffect filter="wipe(left)">
                                      <p:cBhvr>
                                        <p:cTn id="25" dur="500"/>
                                        <p:tgtEl>
                                          <p:spTgt spid="10283"/>
                                        </p:tgtEl>
                                      </p:cBhvr>
                                    </p:animEffect>
                                  </p:childTnLst>
                                </p:cTn>
                              </p:par>
                            </p:childTnLst>
                          </p:cTn>
                        </p:par>
                        <p:par>
                          <p:cTn id="26" fill="hold">
                            <p:stCondLst>
                              <p:cond delay="1449"/>
                            </p:stCondLst>
                            <p:childTnLst>
                              <p:par>
                                <p:cTn id="27" presetID="10" presetClass="entr" presetSubtype="0" fill="hold" grpId="0" nodeType="afterEffect">
                                  <p:stCondLst>
                                    <p:cond delay="0"/>
                                  </p:stCondLst>
                                  <p:childTnLst>
                                    <p:set>
                                      <p:cBhvr>
                                        <p:cTn id="28" dur="1" fill="hold">
                                          <p:stCondLst>
                                            <p:cond delay="0"/>
                                          </p:stCondLst>
                                        </p:cTn>
                                        <p:tgtEl>
                                          <p:spTgt spid="10268"/>
                                        </p:tgtEl>
                                        <p:attrNameLst>
                                          <p:attrName>style.visibility</p:attrName>
                                        </p:attrNameLst>
                                      </p:cBhvr>
                                      <p:to>
                                        <p:strVal val="visible"/>
                                      </p:to>
                                    </p:set>
                                    <p:anim calcmode="lin" valueType="num">
                                      <p:cBhvr>
                                        <p:cTn id="29" dur="500" fill="hold"/>
                                        <p:tgtEl>
                                          <p:spTgt spid="10268"/>
                                        </p:tgtEl>
                                        <p:attrNameLst>
                                          <p:attrName>ppt_w</p:attrName>
                                        </p:attrNameLst>
                                      </p:cBhvr>
                                      <p:tavLst>
                                        <p:tav tm="0">
                                          <p:val>
                                            <p:fltVal val="0.000000"/>
                                          </p:val>
                                        </p:tav>
                                        <p:tav tm="100000">
                                          <p:val>
                                            <p:strVal val="#ppt_w"/>
                                          </p:val>
                                        </p:tav>
                                      </p:tavLst>
                                    </p:anim>
                                    <p:anim calcmode="lin" valueType="num">
                                      <p:cBhvr>
                                        <p:cTn id="30" dur="500" fill="hold"/>
                                        <p:tgtEl>
                                          <p:spTgt spid="10268"/>
                                        </p:tgtEl>
                                        <p:attrNameLst>
                                          <p:attrName>ppt_h</p:attrName>
                                        </p:attrNameLst>
                                      </p:cBhvr>
                                      <p:tavLst>
                                        <p:tav tm="0">
                                          <p:val>
                                            <p:fltVal val="0.000000"/>
                                          </p:val>
                                        </p:tav>
                                        <p:tav tm="100000">
                                          <p:val>
                                            <p:strVal val="#ppt_h"/>
                                          </p:val>
                                        </p:tav>
                                      </p:tavLst>
                                    </p:anim>
                                    <p:animEffect filter="fade">
                                      <p:cBhvr>
                                        <p:cTn id="31" dur="500"/>
                                        <p:tgtEl>
                                          <p:spTgt spid="102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269"/>
                                        </p:tgtEl>
                                        <p:attrNameLst>
                                          <p:attrName>style.visibility</p:attrName>
                                        </p:attrNameLst>
                                      </p:cBhvr>
                                      <p:to>
                                        <p:strVal val="visible"/>
                                      </p:to>
                                    </p:set>
                                    <p:anim calcmode="lin" valueType="num">
                                      <p:cBhvr>
                                        <p:cTn id="34" dur="500" fill="hold"/>
                                        <p:tgtEl>
                                          <p:spTgt spid="10269"/>
                                        </p:tgtEl>
                                        <p:attrNameLst>
                                          <p:attrName>ppt_w</p:attrName>
                                        </p:attrNameLst>
                                      </p:cBhvr>
                                      <p:tavLst>
                                        <p:tav tm="0">
                                          <p:val>
                                            <p:fltVal val="0.000000"/>
                                          </p:val>
                                        </p:tav>
                                        <p:tav tm="100000">
                                          <p:val>
                                            <p:strVal val="#ppt_w"/>
                                          </p:val>
                                        </p:tav>
                                      </p:tavLst>
                                    </p:anim>
                                    <p:anim calcmode="lin" valueType="num">
                                      <p:cBhvr>
                                        <p:cTn id="35" dur="500" fill="hold"/>
                                        <p:tgtEl>
                                          <p:spTgt spid="10269"/>
                                        </p:tgtEl>
                                        <p:attrNameLst>
                                          <p:attrName>ppt_h</p:attrName>
                                        </p:attrNameLst>
                                      </p:cBhvr>
                                      <p:tavLst>
                                        <p:tav tm="0">
                                          <p:val>
                                            <p:fltVal val="0.000000"/>
                                          </p:val>
                                        </p:tav>
                                        <p:tav tm="100000">
                                          <p:val>
                                            <p:strVal val="#ppt_h"/>
                                          </p:val>
                                        </p:tav>
                                      </p:tavLst>
                                    </p:anim>
                                    <p:animEffect filter="fade">
                                      <p:cBhvr>
                                        <p:cTn id="36" dur="500"/>
                                        <p:tgtEl>
                                          <p:spTgt spid="10269"/>
                                        </p:tgtEl>
                                      </p:cBhvr>
                                    </p:animEffect>
                                  </p:childTnLst>
                                </p:cTn>
                              </p:par>
                            </p:childTnLst>
                          </p:cTn>
                        </p:par>
                        <p:par>
                          <p:cTn id="37" fill="hold">
                            <p:stCondLst>
                              <p:cond delay="1949"/>
                            </p:stCondLst>
                            <p:childTnLst>
                              <p:par>
                                <p:cTn id="38" presetID="47" presetClass="entr" presetSubtype="0" fill="hold" grpId="0" nodeType="afterEffect">
                                  <p:stCondLst>
                                    <p:cond delay="0"/>
                                  </p:stCondLst>
                                  <p:childTnLst>
                                    <p:set>
                                      <p:cBhvr>
                                        <p:cTn id="39" dur="1" fill="hold">
                                          <p:stCondLst>
                                            <p:cond delay="0"/>
                                          </p:stCondLst>
                                        </p:cTn>
                                        <p:tgtEl>
                                          <p:spTgt spid="10290"/>
                                        </p:tgtEl>
                                        <p:attrNameLst>
                                          <p:attrName>style.visibility</p:attrName>
                                        </p:attrNameLst>
                                      </p:cBhvr>
                                      <p:to>
                                        <p:strVal val="visible"/>
                                      </p:to>
                                    </p:set>
                                    <p:animEffect filter="fade">
                                      <p:cBhvr>
                                        <p:cTn id="40" dur="500"/>
                                        <p:tgtEl>
                                          <p:spTgt spid="10290"/>
                                        </p:tgtEl>
                                      </p:cBhvr>
                                    </p:animEffect>
                                    <p:anim calcmode="lin" valueType="num">
                                      <p:cBhvr>
                                        <p:cTn id="41" dur="500" fill="hold"/>
                                        <p:tgtEl>
                                          <p:spTgt spid="10290"/>
                                        </p:tgtEl>
                                        <p:attrNameLst>
                                          <p:attrName>ppt_x</p:attrName>
                                        </p:attrNameLst>
                                      </p:cBhvr>
                                      <p:tavLst>
                                        <p:tav tm="0">
                                          <p:val>
                                            <p:strVal val="#ppt_x"/>
                                          </p:val>
                                        </p:tav>
                                        <p:tav tm="100000">
                                          <p:val>
                                            <p:strVal val="#ppt_x"/>
                                          </p:val>
                                        </p:tav>
                                      </p:tavLst>
                                    </p:anim>
                                    <p:anim calcmode="lin" valueType="num">
                                      <p:cBhvr>
                                        <p:cTn id="42" dur="500" fill="hold"/>
                                        <p:tgtEl>
                                          <p:spTgt spid="10290"/>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260"/>
                                        </p:tgtEl>
                                        <p:attrNameLst>
                                          <p:attrName>style.visibility</p:attrName>
                                        </p:attrNameLst>
                                      </p:cBhvr>
                                      <p:to>
                                        <p:strVal val="visible"/>
                                      </p:to>
                                    </p:set>
                                    <p:animEffect filter="fade">
                                      <p:cBhvr>
                                        <p:cTn id="45" dur="500"/>
                                        <p:tgtEl>
                                          <p:spTgt spid="10260"/>
                                        </p:tgtEl>
                                      </p:cBhvr>
                                    </p:animEffect>
                                    <p:anim calcmode="lin" valueType="num">
                                      <p:cBhvr>
                                        <p:cTn id="46" dur="500" fill="hold"/>
                                        <p:tgtEl>
                                          <p:spTgt spid="10260"/>
                                        </p:tgtEl>
                                        <p:attrNameLst>
                                          <p:attrName>ppt_x</p:attrName>
                                        </p:attrNameLst>
                                      </p:cBhvr>
                                      <p:tavLst>
                                        <p:tav tm="0">
                                          <p:val>
                                            <p:strVal val="#ppt_x"/>
                                          </p:val>
                                        </p:tav>
                                        <p:tav tm="100000">
                                          <p:val>
                                            <p:strVal val="#ppt_x"/>
                                          </p:val>
                                        </p:tav>
                                      </p:tavLst>
                                    </p:anim>
                                    <p:anim calcmode="lin" valueType="num">
                                      <p:cBhvr>
                                        <p:cTn id="47" dur="500" fill="hold"/>
                                        <p:tgtEl>
                                          <p:spTgt spid="1026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285"/>
                                        </p:tgtEl>
                                        <p:attrNameLst>
                                          <p:attrName>style.visibility</p:attrName>
                                        </p:attrNameLst>
                                      </p:cBhvr>
                                      <p:to>
                                        <p:strVal val="visible"/>
                                      </p:to>
                                    </p:set>
                                    <p:animEffect filter="fade">
                                      <p:cBhvr>
                                        <p:cTn id="50" dur="500"/>
                                        <p:tgtEl>
                                          <p:spTgt spid="10285"/>
                                        </p:tgtEl>
                                      </p:cBhvr>
                                    </p:animEffect>
                                    <p:anim calcmode="lin" valueType="num">
                                      <p:cBhvr>
                                        <p:cTn id="51" dur="500" fill="hold"/>
                                        <p:tgtEl>
                                          <p:spTgt spid="10285"/>
                                        </p:tgtEl>
                                        <p:attrNameLst>
                                          <p:attrName>ppt_x</p:attrName>
                                        </p:attrNameLst>
                                      </p:cBhvr>
                                      <p:tavLst>
                                        <p:tav tm="0">
                                          <p:val>
                                            <p:strVal val="#ppt_x"/>
                                          </p:val>
                                        </p:tav>
                                        <p:tav tm="100000">
                                          <p:val>
                                            <p:strVal val="#ppt_x"/>
                                          </p:val>
                                        </p:tav>
                                      </p:tavLst>
                                    </p:anim>
                                    <p:anim calcmode="lin" valueType="num">
                                      <p:cBhvr>
                                        <p:cTn id="52" dur="500" fill="hold"/>
                                        <p:tgtEl>
                                          <p:spTgt spid="10285"/>
                                        </p:tgtEl>
                                        <p:attrNameLst>
                                          <p:attrName>ppt_y</p:attrName>
                                        </p:attrNameLst>
                                      </p:cBhvr>
                                      <p:tavLst>
                                        <p:tav tm="0">
                                          <p:val>
                                            <p:strVal val="#ppt_y+.1"/>
                                          </p:val>
                                        </p:tav>
                                        <p:tav tm="100000">
                                          <p:val>
                                            <p:strVal val="#ppt_y"/>
                                          </p:val>
                                        </p:tav>
                                      </p:tavLst>
                                    </p:anim>
                                  </p:childTnLst>
                                </p:cTn>
                              </p:par>
                            </p:childTnLst>
                          </p:cTn>
                        </p:par>
                        <p:par>
                          <p:cTn id="53" fill="hold">
                            <p:stCondLst>
                              <p:cond delay="2449"/>
                            </p:stCondLst>
                            <p:childTnLst>
                              <p:par>
                                <p:cTn id="54" presetID="22" presetClass="entr" presetSubtype="8" fill="hold" nodeType="afterEffect">
                                  <p:stCondLst>
                                    <p:cond delay="0"/>
                                  </p:stCondLst>
                                  <p:childTnLst>
                                    <p:set>
                                      <p:cBhvr>
                                        <p:cTn id="55" dur="1" fill="hold">
                                          <p:stCondLst>
                                            <p:cond delay="0"/>
                                          </p:stCondLst>
                                        </p:cTn>
                                        <p:tgtEl>
                                          <p:spTgt spid="10267"/>
                                        </p:tgtEl>
                                        <p:attrNameLst>
                                          <p:attrName>style.visibility</p:attrName>
                                        </p:attrNameLst>
                                      </p:cBhvr>
                                      <p:to>
                                        <p:strVal val="visible"/>
                                      </p:to>
                                    </p:set>
                                    <p:animEffect filter="wipe(left)">
                                      <p:cBhvr>
                                        <p:cTn id="56" dur="500"/>
                                        <p:tgtEl>
                                          <p:spTgt spid="10267"/>
                                        </p:tgtEl>
                                      </p:cBhvr>
                                    </p:animEffect>
                                  </p:childTnLst>
                                </p:cTn>
                              </p:par>
                            </p:childTnLst>
                          </p:cTn>
                        </p:par>
                        <p:par>
                          <p:cTn id="57" fill="hold">
                            <p:stCondLst>
                              <p:cond delay="2949"/>
                            </p:stCondLst>
                            <p:childTnLst>
                              <p:par>
                                <p:cTn id="58" presetID="10" presetClass="entr" presetSubtype="0" fill="hold" grpId="0" nodeType="afterEffect">
                                  <p:stCondLst>
                                    <p:cond delay="0"/>
                                  </p:stCondLst>
                                  <p:childTnLst>
                                    <p:set>
                                      <p:cBhvr>
                                        <p:cTn id="59" dur="1" fill="hold">
                                          <p:stCondLst>
                                            <p:cond delay="0"/>
                                          </p:stCondLst>
                                        </p:cTn>
                                        <p:tgtEl>
                                          <p:spTgt spid="10270"/>
                                        </p:tgtEl>
                                        <p:attrNameLst>
                                          <p:attrName>style.visibility</p:attrName>
                                        </p:attrNameLst>
                                      </p:cBhvr>
                                      <p:to>
                                        <p:strVal val="visible"/>
                                      </p:to>
                                    </p:set>
                                    <p:anim calcmode="lin" valueType="num">
                                      <p:cBhvr>
                                        <p:cTn id="60" dur="500" fill="hold"/>
                                        <p:tgtEl>
                                          <p:spTgt spid="10270"/>
                                        </p:tgtEl>
                                        <p:attrNameLst>
                                          <p:attrName>ppt_w</p:attrName>
                                        </p:attrNameLst>
                                      </p:cBhvr>
                                      <p:tavLst>
                                        <p:tav tm="0">
                                          <p:val>
                                            <p:fltVal val="0.000000"/>
                                          </p:val>
                                        </p:tav>
                                        <p:tav tm="100000">
                                          <p:val>
                                            <p:strVal val="#ppt_w"/>
                                          </p:val>
                                        </p:tav>
                                      </p:tavLst>
                                    </p:anim>
                                    <p:anim calcmode="lin" valueType="num">
                                      <p:cBhvr>
                                        <p:cTn id="61" dur="500" fill="hold"/>
                                        <p:tgtEl>
                                          <p:spTgt spid="10270"/>
                                        </p:tgtEl>
                                        <p:attrNameLst>
                                          <p:attrName>ppt_h</p:attrName>
                                        </p:attrNameLst>
                                      </p:cBhvr>
                                      <p:tavLst>
                                        <p:tav tm="0">
                                          <p:val>
                                            <p:fltVal val="0.000000"/>
                                          </p:val>
                                        </p:tav>
                                        <p:tav tm="100000">
                                          <p:val>
                                            <p:strVal val="#ppt_h"/>
                                          </p:val>
                                        </p:tav>
                                      </p:tavLst>
                                    </p:anim>
                                    <p:animEffect filter="fade">
                                      <p:cBhvr>
                                        <p:cTn id="62" dur="500"/>
                                        <p:tgtEl>
                                          <p:spTgt spid="102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71"/>
                                        </p:tgtEl>
                                        <p:attrNameLst>
                                          <p:attrName>style.visibility</p:attrName>
                                        </p:attrNameLst>
                                      </p:cBhvr>
                                      <p:to>
                                        <p:strVal val="visible"/>
                                      </p:to>
                                    </p:set>
                                    <p:anim calcmode="lin" valueType="num">
                                      <p:cBhvr>
                                        <p:cTn id="65" dur="500" fill="hold"/>
                                        <p:tgtEl>
                                          <p:spTgt spid="10271"/>
                                        </p:tgtEl>
                                        <p:attrNameLst>
                                          <p:attrName>ppt_w</p:attrName>
                                        </p:attrNameLst>
                                      </p:cBhvr>
                                      <p:tavLst>
                                        <p:tav tm="0">
                                          <p:val>
                                            <p:fltVal val="0.000000"/>
                                          </p:val>
                                        </p:tav>
                                        <p:tav tm="100000">
                                          <p:val>
                                            <p:strVal val="#ppt_w"/>
                                          </p:val>
                                        </p:tav>
                                      </p:tavLst>
                                    </p:anim>
                                    <p:anim calcmode="lin" valueType="num">
                                      <p:cBhvr>
                                        <p:cTn id="66" dur="500" fill="hold"/>
                                        <p:tgtEl>
                                          <p:spTgt spid="10271"/>
                                        </p:tgtEl>
                                        <p:attrNameLst>
                                          <p:attrName>ppt_h</p:attrName>
                                        </p:attrNameLst>
                                      </p:cBhvr>
                                      <p:tavLst>
                                        <p:tav tm="0">
                                          <p:val>
                                            <p:fltVal val="0.000000"/>
                                          </p:val>
                                        </p:tav>
                                        <p:tav tm="100000">
                                          <p:val>
                                            <p:strVal val="#ppt_h"/>
                                          </p:val>
                                        </p:tav>
                                      </p:tavLst>
                                    </p:anim>
                                    <p:animEffect filter="fade">
                                      <p:cBhvr>
                                        <p:cTn id="67" dur="500"/>
                                        <p:tgtEl>
                                          <p:spTgt spid="10271"/>
                                        </p:tgtEl>
                                      </p:cBhvr>
                                    </p:animEffect>
                                  </p:childTnLst>
                                </p:cTn>
                              </p:par>
                            </p:childTnLst>
                          </p:cTn>
                        </p:par>
                        <p:par>
                          <p:cTn id="68" fill="hold">
                            <p:stCondLst>
                              <p:cond delay="3449"/>
                            </p:stCondLst>
                            <p:childTnLst>
                              <p:par>
                                <p:cTn id="69" presetID="47" presetClass="entr" presetSubtype="0" fill="hold" nodeType="afterEffect">
                                  <p:stCondLst>
                                    <p:cond delay="0"/>
                                  </p:stCondLst>
                                  <p:childTnLst>
                                    <p:set>
                                      <p:cBhvr>
                                        <p:cTn id="70" dur="1" fill="hold">
                                          <p:stCondLst>
                                            <p:cond delay="0"/>
                                          </p:stCondLst>
                                        </p:cTn>
                                        <p:tgtEl>
                                          <p:spTgt spid="10261"/>
                                        </p:tgtEl>
                                        <p:attrNameLst>
                                          <p:attrName>style.visibility</p:attrName>
                                        </p:attrNameLst>
                                      </p:cBhvr>
                                      <p:to>
                                        <p:strVal val="visible"/>
                                      </p:to>
                                    </p:set>
                                    <p:animEffect filter="fade">
                                      <p:cBhvr>
                                        <p:cTn id="71" dur="500"/>
                                        <p:tgtEl>
                                          <p:spTgt spid="10261"/>
                                        </p:tgtEl>
                                      </p:cBhvr>
                                    </p:animEffect>
                                    <p:anim calcmode="lin" valueType="num">
                                      <p:cBhvr>
                                        <p:cTn id="72" dur="500" fill="hold"/>
                                        <p:tgtEl>
                                          <p:spTgt spid="10261"/>
                                        </p:tgtEl>
                                        <p:attrNameLst>
                                          <p:attrName>ppt_x</p:attrName>
                                        </p:attrNameLst>
                                      </p:cBhvr>
                                      <p:tavLst>
                                        <p:tav tm="0">
                                          <p:val>
                                            <p:strVal val="#ppt_x"/>
                                          </p:val>
                                        </p:tav>
                                        <p:tav tm="100000">
                                          <p:val>
                                            <p:strVal val="#ppt_x"/>
                                          </p:val>
                                        </p:tav>
                                      </p:tavLst>
                                    </p:anim>
                                    <p:anim calcmode="lin" valueType="num">
                                      <p:cBhvr>
                                        <p:cTn id="73" dur="500" fill="hold"/>
                                        <p:tgtEl>
                                          <p:spTgt spid="10261"/>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0"/>
                                  </p:stCondLst>
                                  <p:childTnLst>
                                    <p:set>
                                      <p:cBhvr>
                                        <p:cTn id="75" dur="1" fill="hold">
                                          <p:stCondLst>
                                            <p:cond delay="0"/>
                                          </p:stCondLst>
                                        </p:cTn>
                                        <p:tgtEl>
                                          <p:spTgt spid="10262"/>
                                        </p:tgtEl>
                                        <p:attrNameLst>
                                          <p:attrName>style.visibility</p:attrName>
                                        </p:attrNameLst>
                                      </p:cBhvr>
                                      <p:to>
                                        <p:strVal val="visible"/>
                                      </p:to>
                                    </p:set>
                                    <p:animEffect filter="fade">
                                      <p:cBhvr>
                                        <p:cTn id="76" dur="500"/>
                                        <p:tgtEl>
                                          <p:spTgt spid="10262"/>
                                        </p:tgtEl>
                                      </p:cBhvr>
                                    </p:animEffect>
                                    <p:anim calcmode="lin" valueType="num">
                                      <p:cBhvr>
                                        <p:cTn id="77" dur="500" fill="hold"/>
                                        <p:tgtEl>
                                          <p:spTgt spid="10262"/>
                                        </p:tgtEl>
                                        <p:attrNameLst>
                                          <p:attrName>ppt_x</p:attrName>
                                        </p:attrNameLst>
                                      </p:cBhvr>
                                      <p:tavLst>
                                        <p:tav tm="0">
                                          <p:val>
                                            <p:strVal val="#ppt_x"/>
                                          </p:val>
                                        </p:tav>
                                        <p:tav tm="100000">
                                          <p:val>
                                            <p:strVal val="#ppt_x"/>
                                          </p:val>
                                        </p:tav>
                                      </p:tavLst>
                                    </p:anim>
                                    <p:anim calcmode="lin" valueType="num">
                                      <p:cBhvr>
                                        <p:cTn id="78" dur="500" fill="hold"/>
                                        <p:tgtEl>
                                          <p:spTgt spid="10262"/>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10289"/>
                                        </p:tgtEl>
                                        <p:attrNameLst>
                                          <p:attrName>style.visibility</p:attrName>
                                        </p:attrNameLst>
                                      </p:cBhvr>
                                      <p:to>
                                        <p:strVal val="visible"/>
                                      </p:to>
                                    </p:set>
                                    <p:animEffect filter="fade">
                                      <p:cBhvr>
                                        <p:cTn id="81" dur="500"/>
                                        <p:tgtEl>
                                          <p:spTgt spid="10289"/>
                                        </p:tgtEl>
                                      </p:cBhvr>
                                    </p:animEffect>
                                    <p:anim calcmode="lin" valueType="num">
                                      <p:cBhvr>
                                        <p:cTn id="82" dur="500" fill="hold"/>
                                        <p:tgtEl>
                                          <p:spTgt spid="10289"/>
                                        </p:tgtEl>
                                        <p:attrNameLst>
                                          <p:attrName>ppt_x</p:attrName>
                                        </p:attrNameLst>
                                      </p:cBhvr>
                                      <p:tavLst>
                                        <p:tav tm="0">
                                          <p:val>
                                            <p:strVal val="#ppt_x"/>
                                          </p:val>
                                        </p:tav>
                                        <p:tav tm="100000">
                                          <p:val>
                                            <p:strVal val="#ppt_x"/>
                                          </p:val>
                                        </p:tav>
                                      </p:tavLst>
                                    </p:anim>
                                    <p:anim calcmode="lin" valueType="num">
                                      <p:cBhvr>
                                        <p:cTn id="83" dur="500" fill="hold"/>
                                        <p:tgtEl>
                                          <p:spTgt spid="1028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0291"/>
                                        </p:tgtEl>
                                        <p:attrNameLst>
                                          <p:attrName>style.visibility</p:attrName>
                                        </p:attrNameLst>
                                      </p:cBhvr>
                                      <p:to>
                                        <p:strVal val="visible"/>
                                      </p:to>
                                    </p:set>
                                    <p:animEffect filter="fade">
                                      <p:cBhvr>
                                        <p:cTn id="86" dur="500"/>
                                        <p:tgtEl>
                                          <p:spTgt spid="10291"/>
                                        </p:tgtEl>
                                      </p:cBhvr>
                                    </p:animEffect>
                                    <p:anim calcmode="lin" valueType="num">
                                      <p:cBhvr>
                                        <p:cTn id="87" dur="500" fill="hold"/>
                                        <p:tgtEl>
                                          <p:spTgt spid="10291"/>
                                        </p:tgtEl>
                                        <p:attrNameLst>
                                          <p:attrName>ppt_x</p:attrName>
                                        </p:attrNameLst>
                                      </p:cBhvr>
                                      <p:tavLst>
                                        <p:tav tm="0">
                                          <p:val>
                                            <p:strVal val="#ppt_x"/>
                                          </p:val>
                                        </p:tav>
                                        <p:tav tm="100000">
                                          <p:val>
                                            <p:strVal val="#ppt_x"/>
                                          </p:val>
                                        </p:tav>
                                      </p:tavLst>
                                    </p:anim>
                                    <p:anim calcmode="lin" valueType="num">
                                      <p:cBhvr>
                                        <p:cTn id="88" dur="500" fill="hold"/>
                                        <p:tgtEl>
                                          <p:spTgt spid="10291"/>
                                        </p:tgtEl>
                                        <p:attrNameLst>
                                          <p:attrName>ppt_y</p:attrName>
                                        </p:attrNameLst>
                                      </p:cBhvr>
                                      <p:tavLst>
                                        <p:tav tm="0">
                                          <p:val>
                                            <p:strVal val="#ppt_y+.1"/>
                                          </p:val>
                                        </p:tav>
                                        <p:tav tm="100000">
                                          <p:val>
                                            <p:strVal val="#ppt_y"/>
                                          </p:val>
                                        </p:tav>
                                      </p:tavLst>
                                    </p:anim>
                                  </p:childTnLst>
                                </p:cTn>
                              </p:par>
                            </p:childTnLst>
                          </p:cTn>
                        </p:par>
                        <p:par>
                          <p:cTn id="89" fill="hold">
                            <p:stCondLst>
                              <p:cond delay="3949"/>
                            </p:stCondLst>
                            <p:childTnLst>
                              <p:par>
                                <p:cTn id="90" presetID="22" presetClass="entr" presetSubtype="8" fill="hold" nodeType="afterEffect">
                                  <p:stCondLst>
                                    <p:cond delay="0"/>
                                  </p:stCondLst>
                                  <p:childTnLst>
                                    <p:set>
                                      <p:cBhvr>
                                        <p:cTn id="91" dur="1" fill="hold">
                                          <p:stCondLst>
                                            <p:cond delay="0"/>
                                          </p:stCondLst>
                                        </p:cTn>
                                        <p:tgtEl>
                                          <p:spTgt spid="10272"/>
                                        </p:tgtEl>
                                        <p:attrNameLst>
                                          <p:attrName>style.visibility</p:attrName>
                                        </p:attrNameLst>
                                      </p:cBhvr>
                                      <p:to>
                                        <p:strVal val="visible"/>
                                      </p:to>
                                    </p:set>
                                    <p:animEffect filter="wipe(left)">
                                      <p:cBhvr>
                                        <p:cTn id="92" dur="500"/>
                                        <p:tgtEl>
                                          <p:spTgt spid="10272"/>
                                        </p:tgtEl>
                                      </p:cBhvr>
                                    </p:animEffect>
                                  </p:childTnLst>
                                </p:cTn>
                              </p:par>
                            </p:childTnLst>
                          </p:cTn>
                        </p:par>
                        <p:par>
                          <p:cTn id="93" fill="hold">
                            <p:stCondLst>
                              <p:cond delay="4449"/>
                            </p:stCondLst>
                            <p:childTnLst>
                              <p:par>
                                <p:cTn id="94" presetID="10" presetClass="entr" presetSubtype="0" fill="hold" grpId="0" nodeType="afterEffect">
                                  <p:stCondLst>
                                    <p:cond delay="0"/>
                                  </p:stCondLst>
                                  <p:childTnLst>
                                    <p:set>
                                      <p:cBhvr>
                                        <p:cTn id="95" dur="1" fill="hold">
                                          <p:stCondLst>
                                            <p:cond delay="0"/>
                                          </p:stCondLst>
                                        </p:cTn>
                                        <p:tgtEl>
                                          <p:spTgt spid="10273"/>
                                        </p:tgtEl>
                                        <p:attrNameLst>
                                          <p:attrName>style.visibility</p:attrName>
                                        </p:attrNameLst>
                                      </p:cBhvr>
                                      <p:to>
                                        <p:strVal val="visible"/>
                                      </p:to>
                                    </p:set>
                                    <p:anim calcmode="lin" valueType="num">
                                      <p:cBhvr>
                                        <p:cTn id="96" dur="500" fill="hold"/>
                                        <p:tgtEl>
                                          <p:spTgt spid="10273"/>
                                        </p:tgtEl>
                                        <p:attrNameLst>
                                          <p:attrName>ppt_w</p:attrName>
                                        </p:attrNameLst>
                                      </p:cBhvr>
                                      <p:tavLst>
                                        <p:tav tm="0">
                                          <p:val>
                                            <p:fltVal val="0.000000"/>
                                          </p:val>
                                        </p:tav>
                                        <p:tav tm="100000">
                                          <p:val>
                                            <p:strVal val="#ppt_w"/>
                                          </p:val>
                                        </p:tav>
                                      </p:tavLst>
                                    </p:anim>
                                    <p:anim calcmode="lin" valueType="num">
                                      <p:cBhvr>
                                        <p:cTn id="97" dur="500" fill="hold"/>
                                        <p:tgtEl>
                                          <p:spTgt spid="10273"/>
                                        </p:tgtEl>
                                        <p:attrNameLst>
                                          <p:attrName>ppt_h</p:attrName>
                                        </p:attrNameLst>
                                      </p:cBhvr>
                                      <p:tavLst>
                                        <p:tav tm="0">
                                          <p:val>
                                            <p:fltVal val="0.000000"/>
                                          </p:val>
                                        </p:tav>
                                        <p:tav tm="100000">
                                          <p:val>
                                            <p:strVal val="#ppt_h"/>
                                          </p:val>
                                        </p:tav>
                                      </p:tavLst>
                                    </p:anim>
                                    <p:animEffect filter="fade">
                                      <p:cBhvr>
                                        <p:cTn id="98" dur="500"/>
                                        <p:tgtEl>
                                          <p:spTgt spid="1027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274"/>
                                        </p:tgtEl>
                                        <p:attrNameLst>
                                          <p:attrName>style.visibility</p:attrName>
                                        </p:attrNameLst>
                                      </p:cBhvr>
                                      <p:to>
                                        <p:strVal val="visible"/>
                                      </p:to>
                                    </p:set>
                                    <p:anim calcmode="lin" valueType="num">
                                      <p:cBhvr>
                                        <p:cTn id="101" dur="500" fill="hold"/>
                                        <p:tgtEl>
                                          <p:spTgt spid="10274"/>
                                        </p:tgtEl>
                                        <p:attrNameLst>
                                          <p:attrName>ppt_w</p:attrName>
                                        </p:attrNameLst>
                                      </p:cBhvr>
                                      <p:tavLst>
                                        <p:tav tm="0">
                                          <p:val>
                                            <p:fltVal val="0.000000"/>
                                          </p:val>
                                        </p:tav>
                                        <p:tav tm="100000">
                                          <p:val>
                                            <p:strVal val="#ppt_w"/>
                                          </p:val>
                                        </p:tav>
                                      </p:tavLst>
                                    </p:anim>
                                    <p:anim calcmode="lin" valueType="num">
                                      <p:cBhvr>
                                        <p:cTn id="102" dur="500" fill="hold"/>
                                        <p:tgtEl>
                                          <p:spTgt spid="10274"/>
                                        </p:tgtEl>
                                        <p:attrNameLst>
                                          <p:attrName>ppt_h</p:attrName>
                                        </p:attrNameLst>
                                      </p:cBhvr>
                                      <p:tavLst>
                                        <p:tav tm="0">
                                          <p:val>
                                            <p:fltVal val="0.000000"/>
                                          </p:val>
                                        </p:tav>
                                        <p:tav tm="100000">
                                          <p:val>
                                            <p:strVal val="#ppt_h"/>
                                          </p:val>
                                        </p:tav>
                                      </p:tavLst>
                                    </p:anim>
                                    <p:animEffect filter="fade">
                                      <p:cBhvr>
                                        <p:cTn id="103" dur="500"/>
                                        <p:tgtEl>
                                          <p:spTgt spid="10274"/>
                                        </p:tgtEl>
                                      </p:cBhvr>
                                    </p:animEffect>
                                  </p:childTnLst>
                                </p:cTn>
                              </p:par>
                            </p:childTnLst>
                          </p:cTn>
                        </p:par>
                        <p:par>
                          <p:cTn id="104" fill="hold">
                            <p:stCondLst>
                              <p:cond delay="4949"/>
                            </p:stCondLst>
                            <p:childTnLst>
                              <p:par>
                                <p:cTn id="105" presetID="47" presetClass="entr" presetSubtype="0" fill="hold" grpId="0" nodeType="afterEffect">
                                  <p:stCondLst>
                                    <p:cond delay="0"/>
                                  </p:stCondLst>
                                  <p:childTnLst>
                                    <p:set>
                                      <p:cBhvr>
                                        <p:cTn id="106" dur="1" fill="hold">
                                          <p:stCondLst>
                                            <p:cond delay="0"/>
                                          </p:stCondLst>
                                        </p:cTn>
                                        <p:tgtEl>
                                          <p:spTgt spid="10292"/>
                                        </p:tgtEl>
                                        <p:attrNameLst>
                                          <p:attrName>style.visibility</p:attrName>
                                        </p:attrNameLst>
                                      </p:cBhvr>
                                      <p:to>
                                        <p:strVal val="visible"/>
                                      </p:to>
                                    </p:set>
                                    <p:animEffect filter="fade">
                                      <p:cBhvr>
                                        <p:cTn id="107" dur="500"/>
                                        <p:tgtEl>
                                          <p:spTgt spid="10292"/>
                                        </p:tgtEl>
                                      </p:cBhvr>
                                    </p:animEffect>
                                    <p:anim calcmode="lin" valueType="num">
                                      <p:cBhvr>
                                        <p:cTn id="108" dur="500" fill="hold"/>
                                        <p:tgtEl>
                                          <p:spTgt spid="10292"/>
                                        </p:tgtEl>
                                        <p:attrNameLst>
                                          <p:attrName>ppt_x</p:attrName>
                                        </p:attrNameLst>
                                      </p:cBhvr>
                                      <p:tavLst>
                                        <p:tav tm="0">
                                          <p:val>
                                            <p:strVal val="#ppt_x"/>
                                          </p:val>
                                        </p:tav>
                                        <p:tav tm="100000">
                                          <p:val>
                                            <p:strVal val="#ppt_x"/>
                                          </p:val>
                                        </p:tav>
                                      </p:tavLst>
                                    </p:anim>
                                    <p:anim calcmode="lin" valueType="num">
                                      <p:cBhvr>
                                        <p:cTn id="109" dur="500" fill="hold"/>
                                        <p:tgtEl>
                                          <p:spTgt spid="10292"/>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10263"/>
                                        </p:tgtEl>
                                        <p:attrNameLst>
                                          <p:attrName>style.visibility</p:attrName>
                                        </p:attrNameLst>
                                      </p:cBhvr>
                                      <p:to>
                                        <p:strVal val="visible"/>
                                      </p:to>
                                    </p:set>
                                    <p:animEffect filter="fade">
                                      <p:cBhvr>
                                        <p:cTn id="112" dur="500"/>
                                        <p:tgtEl>
                                          <p:spTgt spid="10263"/>
                                        </p:tgtEl>
                                      </p:cBhvr>
                                    </p:animEffect>
                                    <p:anim calcmode="lin" valueType="num">
                                      <p:cBhvr>
                                        <p:cTn id="113" dur="500" fill="hold"/>
                                        <p:tgtEl>
                                          <p:spTgt spid="10263"/>
                                        </p:tgtEl>
                                        <p:attrNameLst>
                                          <p:attrName>ppt_x</p:attrName>
                                        </p:attrNameLst>
                                      </p:cBhvr>
                                      <p:tavLst>
                                        <p:tav tm="0">
                                          <p:val>
                                            <p:strVal val="#ppt_x"/>
                                          </p:val>
                                        </p:tav>
                                        <p:tav tm="100000">
                                          <p:val>
                                            <p:strVal val="#ppt_x"/>
                                          </p:val>
                                        </p:tav>
                                      </p:tavLst>
                                    </p:anim>
                                    <p:anim calcmode="lin" valueType="num">
                                      <p:cBhvr>
                                        <p:cTn id="114" dur="500" fill="hold"/>
                                        <p:tgtEl>
                                          <p:spTgt spid="1026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10264"/>
                                        </p:tgtEl>
                                        <p:attrNameLst>
                                          <p:attrName>style.visibility</p:attrName>
                                        </p:attrNameLst>
                                      </p:cBhvr>
                                      <p:to>
                                        <p:strVal val="visible"/>
                                      </p:to>
                                    </p:set>
                                    <p:animEffect filter="fade">
                                      <p:cBhvr>
                                        <p:cTn id="117" dur="500"/>
                                        <p:tgtEl>
                                          <p:spTgt spid="10264"/>
                                        </p:tgtEl>
                                      </p:cBhvr>
                                    </p:animEffect>
                                    <p:anim calcmode="lin" valueType="num">
                                      <p:cBhvr>
                                        <p:cTn id="118" dur="500" fill="hold"/>
                                        <p:tgtEl>
                                          <p:spTgt spid="10264"/>
                                        </p:tgtEl>
                                        <p:attrNameLst>
                                          <p:attrName>ppt_x</p:attrName>
                                        </p:attrNameLst>
                                      </p:cBhvr>
                                      <p:tavLst>
                                        <p:tav tm="0">
                                          <p:val>
                                            <p:strVal val="#ppt_x"/>
                                          </p:val>
                                        </p:tav>
                                        <p:tav tm="100000">
                                          <p:val>
                                            <p:strVal val="#ppt_x"/>
                                          </p:val>
                                        </p:tav>
                                      </p:tavLst>
                                    </p:anim>
                                    <p:anim calcmode="lin" valueType="num">
                                      <p:cBhvr>
                                        <p:cTn id="119" dur="500" fill="hold"/>
                                        <p:tgtEl>
                                          <p:spTgt spid="1026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0286"/>
                                        </p:tgtEl>
                                        <p:attrNameLst>
                                          <p:attrName>style.visibility</p:attrName>
                                        </p:attrNameLst>
                                      </p:cBhvr>
                                      <p:to>
                                        <p:strVal val="visible"/>
                                      </p:to>
                                    </p:set>
                                    <p:animEffect filter="fade">
                                      <p:cBhvr>
                                        <p:cTn id="122" dur="500"/>
                                        <p:tgtEl>
                                          <p:spTgt spid="10286"/>
                                        </p:tgtEl>
                                      </p:cBhvr>
                                    </p:animEffect>
                                    <p:anim calcmode="lin" valueType="num">
                                      <p:cBhvr>
                                        <p:cTn id="123" dur="500" fill="hold"/>
                                        <p:tgtEl>
                                          <p:spTgt spid="10286"/>
                                        </p:tgtEl>
                                        <p:attrNameLst>
                                          <p:attrName>ppt_x</p:attrName>
                                        </p:attrNameLst>
                                      </p:cBhvr>
                                      <p:tavLst>
                                        <p:tav tm="0">
                                          <p:val>
                                            <p:strVal val="#ppt_x"/>
                                          </p:val>
                                        </p:tav>
                                        <p:tav tm="100000">
                                          <p:val>
                                            <p:strVal val="#ppt_x"/>
                                          </p:val>
                                        </p:tav>
                                      </p:tavLst>
                                    </p:anim>
                                    <p:anim calcmode="lin" valueType="num">
                                      <p:cBhvr>
                                        <p:cTn id="124" dur="500" fill="hold"/>
                                        <p:tgtEl>
                                          <p:spTgt spid="10286"/>
                                        </p:tgtEl>
                                        <p:attrNameLst>
                                          <p:attrName>ppt_y</p:attrName>
                                        </p:attrNameLst>
                                      </p:cBhvr>
                                      <p:tavLst>
                                        <p:tav tm="0">
                                          <p:val>
                                            <p:strVal val="#ppt_y+.1"/>
                                          </p:val>
                                        </p:tav>
                                        <p:tav tm="100000">
                                          <p:val>
                                            <p:strVal val="#ppt_y"/>
                                          </p:val>
                                        </p:tav>
                                      </p:tavLst>
                                    </p:anim>
                                  </p:childTnLst>
                                </p:cTn>
                              </p:par>
                            </p:childTnLst>
                          </p:cTn>
                        </p:par>
                        <p:par>
                          <p:cTn id="125" fill="hold">
                            <p:stCondLst>
                              <p:cond delay="5449"/>
                            </p:stCondLst>
                            <p:childTnLst>
                              <p:par>
                                <p:cTn id="126" presetID="22" presetClass="entr" presetSubtype="8" fill="hold" nodeType="afterEffect">
                                  <p:stCondLst>
                                    <p:cond delay="0"/>
                                  </p:stCondLst>
                                  <p:childTnLst>
                                    <p:set>
                                      <p:cBhvr>
                                        <p:cTn id="127" dur="1" fill="hold">
                                          <p:stCondLst>
                                            <p:cond delay="0"/>
                                          </p:stCondLst>
                                        </p:cTn>
                                        <p:tgtEl>
                                          <p:spTgt spid="10275"/>
                                        </p:tgtEl>
                                        <p:attrNameLst>
                                          <p:attrName>style.visibility</p:attrName>
                                        </p:attrNameLst>
                                      </p:cBhvr>
                                      <p:to>
                                        <p:strVal val="visible"/>
                                      </p:to>
                                    </p:set>
                                    <p:animEffect filter="wipe(left)">
                                      <p:cBhvr>
                                        <p:cTn id="128" dur="500"/>
                                        <p:tgtEl>
                                          <p:spTgt spid="10275"/>
                                        </p:tgtEl>
                                      </p:cBhvr>
                                    </p:animEffect>
                                  </p:childTnLst>
                                </p:cTn>
                              </p:par>
                            </p:childTnLst>
                          </p:cTn>
                        </p:par>
                        <p:par>
                          <p:cTn id="129" fill="hold">
                            <p:stCondLst>
                              <p:cond delay="5949"/>
                            </p:stCondLst>
                            <p:childTnLst>
                              <p:par>
                                <p:cTn id="130" presetID="10" presetClass="entr" presetSubtype="0" fill="hold" grpId="0" nodeType="afterEffect">
                                  <p:stCondLst>
                                    <p:cond delay="0"/>
                                  </p:stCondLst>
                                  <p:childTnLst>
                                    <p:set>
                                      <p:cBhvr>
                                        <p:cTn id="131" dur="1" fill="hold">
                                          <p:stCondLst>
                                            <p:cond delay="0"/>
                                          </p:stCondLst>
                                        </p:cTn>
                                        <p:tgtEl>
                                          <p:spTgt spid="10276"/>
                                        </p:tgtEl>
                                        <p:attrNameLst>
                                          <p:attrName>style.visibility</p:attrName>
                                        </p:attrNameLst>
                                      </p:cBhvr>
                                      <p:to>
                                        <p:strVal val="visible"/>
                                      </p:to>
                                    </p:set>
                                    <p:anim calcmode="lin" valueType="num">
                                      <p:cBhvr>
                                        <p:cTn id="132" dur="500" fill="hold"/>
                                        <p:tgtEl>
                                          <p:spTgt spid="10276"/>
                                        </p:tgtEl>
                                        <p:attrNameLst>
                                          <p:attrName>ppt_w</p:attrName>
                                        </p:attrNameLst>
                                      </p:cBhvr>
                                      <p:tavLst>
                                        <p:tav tm="0">
                                          <p:val>
                                            <p:fltVal val="0.000000"/>
                                          </p:val>
                                        </p:tav>
                                        <p:tav tm="100000">
                                          <p:val>
                                            <p:strVal val="#ppt_w"/>
                                          </p:val>
                                        </p:tav>
                                      </p:tavLst>
                                    </p:anim>
                                    <p:anim calcmode="lin" valueType="num">
                                      <p:cBhvr>
                                        <p:cTn id="133" dur="500" fill="hold"/>
                                        <p:tgtEl>
                                          <p:spTgt spid="10276"/>
                                        </p:tgtEl>
                                        <p:attrNameLst>
                                          <p:attrName>ppt_h</p:attrName>
                                        </p:attrNameLst>
                                      </p:cBhvr>
                                      <p:tavLst>
                                        <p:tav tm="0">
                                          <p:val>
                                            <p:fltVal val="0.000000"/>
                                          </p:val>
                                        </p:tav>
                                        <p:tav tm="100000">
                                          <p:val>
                                            <p:strVal val="#ppt_h"/>
                                          </p:val>
                                        </p:tav>
                                      </p:tavLst>
                                    </p:anim>
                                    <p:animEffect filter="fade">
                                      <p:cBhvr>
                                        <p:cTn id="134" dur="500"/>
                                        <p:tgtEl>
                                          <p:spTgt spid="10276"/>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0277"/>
                                        </p:tgtEl>
                                        <p:attrNameLst>
                                          <p:attrName>style.visibility</p:attrName>
                                        </p:attrNameLst>
                                      </p:cBhvr>
                                      <p:to>
                                        <p:strVal val="visible"/>
                                      </p:to>
                                    </p:set>
                                    <p:anim calcmode="lin" valueType="num">
                                      <p:cBhvr>
                                        <p:cTn id="137" dur="500" fill="hold"/>
                                        <p:tgtEl>
                                          <p:spTgt spid="10277"/>
                                        </p:tgtEl>
                                        <p:attrNameLst>
                                          <p:attrName>ppt_w</p:attrName>
                                        </p:attrNameLst>
                                      </p:cBhvr>
                                      <p:tavLst>
                                        <p:tav tm="0">
                                          <p:val>
                                            <p:fltVal val="0.000000"/>
                                          </p:val>
                                        </p:tav>
                                        <p:tav tm="100000">
                                          <p:val>
                                            <p:strVal val="#ppt_w"/>
                                          </p:val>
                                        </p:tav>
                                      </p:tavLst>
                                    </p:anim>
                                    <p:anim calcmode="lin" valueType="num">
                                      <p:cBhvr>
                                        <p:cTn id="138" dur="500" fill="hold"/>
                                        <p:tgtEl>
                                          <p:spTgt spid="10277"/>
                                        </p:tgtEl>
                                        <p:attrNameLst>
                                          <p:attrName>ppt_h</p:attrName>
                                        </p:attrNameLst>
                                      </p:cBhvr>
                                      <p:tavLst>
                                        <p:tav tm="0">
                                          <p:val>
                                            <p:fltVal val="0.000000"/>
                                          </p:val>
                                        </p:tav>
                                        <p:tav tm="100000">
                                          <p:val>
                                            <p:strVal val="#ppt_h"/>
                                          </p:val>
                                        </p:tav>
                                      </p:tavLst>
                                    </p:anim>
                                    <p:animEffect filter="fade">
                                      <p:cBhvr>
                                        <p:cTn id="139" dur="500"/>
                                        <p:tgtEl>
                                          <p:spTgt spid="10277"/>
                                        </p:tgtEl>
                                      </p:cBhvr>
                                    </p:animEffect>
                                  </p:childTnLst>
                                </p:cTn>
                              </p:par>
                            </p:childTnLst>
                          </p:cTn>
                        </p:par>
                        <p:par>
                          <p:cTn id="140" fill="hold">
                            <p:stCondLst>
                              <p:cond delay="6449"/>
                            </p:stCondLst>
                            <p:childTnLst>
                              <p:par>
                                <p:cTn id="141" presetID="47" presetClass="entr" presetSubtype="0" fill="hold" nodeType="afterEffect">
                                  <p:stCondLst>
                                    <p:cond delay="0"/>
                                  </p:stCondLst>
                                  <p:childTnLst>
                                    <p:set>
                                      <p:cBhvr>
                                        <p:cTn id="142" dur="1" fill="hold">
                                          <p:stCondLst>
                                            <p:cond delay="0"/>
                                          </p:stCondLst>
                                        </p:cTn>
                                        <p:tgtEl>
                                          <p:spTgt spid="10281"/>
                                        </p:tgtEl>
                                        <p:attrNameLst>
                                          <p:attrName>style.visibility</p:attrName>
                                        </p:attrNameLst>
                                      </p:cBhvr>
                                      <p:to>
                                        <p:strVal val="visible"/>
                                      </p:to>
                                    </p:set>
                                    <p:animEffect filter="fade">
                                      <p:cBhvr>
                                        <p:cTn id="143" dur="500"/>
                                        <p:tgtEl>
                                          <p:spTgt spid="10281"/>
                                        </p:tgtEl>
                                      </p:cBhvr>
                                    </p:animEffect>
                                    <p:anim calcmode="lin" valueType="num">
                                      <p:cBhvr>
                                        <p:cTn id="144" dur="500" fill="hold"/>
                                        <p:tgtEl>
                                          <p:spTgt spid="10281"/>
                                        </p:tgtEl>
                                        <p:attrNameLst>
                                          <p:attrName>ppt_x</p:attrName>
                                        </p:attrNameLst>
                                      </p:cBhvr>
                                      <p:tavLst>
                                        <p:tav tm="0">
                                          <p:val>
                                            <p:strVal val="#ppt_x"/>
                                          </p:val>
                                        </p:tav>
                                        <p:tav tm="100000">
                                          <p:val>
                                            <p:strVal val="#ppt_x"/>
                                          </p:val>
                                        </p:tav>
                                      </p:tavLst>
                                    </p:anim>
                                    <p:anim calcmode="lin" valueType="num">
                                      <p:cBhvr>
                                        <p:cTn id="145" dur="500" fill="hold"/>
                                        <p:tgtEl>
                                          <p:spTgt spid="10281"/>
                                        </p:tgtEl>
                                        <p:attrNameLst>
                                          <p:attrName>ppt_y</p:attrName>
                                        </p:attrNameLst>
                                      </p:cBhvr>
                                      <p:tavLst>
                                        <p:tav tm="0">
                                          <p:val>
                                            <p:strVal val="#ppt_y-.1"/>
                                          </p:val>
                                        </p:tav>
                                        <p:tav tm="100000">
                                          <p:val>
                                            <p:strVal val="#ppt_y"/>
                                          </p:val>
                                        </p:tav>
                                      </p:tavLst>
                                    </p:anim>
                                  </p:childTnLst>
                                </p:cTn>
                              </p:par>
                              <p:par>
                                <p:cTn id="146" presetID="47" presetClass="entr" presetSubtype="0" fill="hold" grpId="0" nodeType="withEffect">
                                  <p:stCondLst>
                                    <p:cond delay="0"/>
                                  </p:stCondLst>
                                  <p:childTnLst>
                                    <p:set>
                                      <p:cBhvr>
                                        <p:cTn id="147" dur="1" fill="hold">
                                          <p:stCondLst>
                                            <p:cond delay="0"/>
                                          </p:stCondLst>
                                        </p:cTn>
                                        <p:tgtEl>
                                          <p:spTgt spid="10282"/>
                                        </p:tgtEl>
                                        <p:attrNameLst>
                                          <p:attrName>style.visibility</p:attrName>
                                        </p:attrNameLst>
                                      </p:cBhvr>
                                      <p:to>
                                        <p:strVal val="visible"/>
                                      </p:to>
                                    </p:set>
                                    <p:animEffect filter="fade">
                                      <p:cBhvr>
                                        <p:cTn id="148" dur="500"/>
                                        <p:tgtEl>
                                          <p:spTgt spid="10282"/>
                                        </p:tgtEl>
                                      </p:cBhvr>
                                    </p:animEffect>
                                    <p:anim calcmode="lin" valueType="num">
                                      <p:cBhvr>
                                        <p:cTn id="149" dur="500" fill="hold"/>
                                        <p:tgtEl>
                                          <p:spTgt spid="10282"/>
                                        </p:tgtEl>
                                        <p:attrNameLst>
                                          <p:attrName>ppt_x</p:attrName>
                                        </p:attrNameLst>
                                      </p:cBhvr>
                                      <p:tavLst>
                                        <p:tav tm="0">
                                          <p:val>
                                            <p:strVal val="#ppt_x"/>
                                          </p:val>
                                        </p:tav>
                                        <p:tav tm="100000">
                                          <p:val>
                                            <p:strVal val="#ppt_x"/>
                                          </p:val>
                                        </p:tav>
                                      </p:tavLst>
                                    </p:anim>
                                    <p:anim calcmode="lin" valueType="num">
                                      <p:cBhvr>
                                        <p:cTn id="150" dur="500" fill="hold"/>
                                        <p:tgtEl>
                                          <p:spTgt spid="10282"/>
                                        </p:tgtEl>
                                        <p:attrNameLst>
                                          <p:attrName>ppt_y</p:attrName>
                                        </p:attrNameLst>
                                      </p:cBhvr>
                                      <p:tavLst>
                                        <p:tav tm="0">
                                          <p:val>
                                            <p:strVal val="#ppt_y-.1"/>
                                          </p:val>
                                        </p:tav>
                                        <p:tav tm="100000">
                                          <p:val>
                                            <p:strVal val="#ppt_y"/>
                                          </p:val>
                                        </p:tav>
                                      </p:tavLst>
                                    </p:anim>
                                  </p:childTnLst>
                                </p:cTn>
                              </p:par>
                              <p:par>
                                <p:cTn id="151" presetID="47" presetClass="entr" presetSubtype="0" fill="hold" grpId="0" nodeType="withEffect">
                                  <p:stCondLst>
                                    <p:cond delay="0"/>
                                  </p:stCondLst>
                                  <p:childTnLst>
                                    <p:set>
                                      <p:cBhvr>
                                        <p:cTn id="152" dur="1" fill="hold">
                                          <p:stCondLst>
                                            <p:cond delay="0"/>
                                          </p:stCondLst>
                                        </p:cTn>
                                        <p:tgtEl>
                                          <p:spTgt spid="10288"/>
                                        </p:tgtEl>
                                        <p:attrNameLst>
                                          <p:attrName>style.visibility</p:attrName>
                                        </p:attrNameLst>
                                      </p:cBhvr>
                                      <p:to>
                                        <p:strVal val="visible"/>
                                      </p:to>
                                    </p:set>
                                    <p:animEffect filter="fade">
                                      <p:cBhvr>
                                        <p:cTn id="153" dur="500"/>
                                        <p:tgtEl>
                                          <p:spTgt spid="10288"/>
                                        </p:tgtEl>
                                      </p:cBhvr>
                                    </p:animEffect>
                                    <p:anim calcmode="lin" valueType="num">
                                      <p:cBhvr>
                                        <p:cTn id="154" dur="500" fill="hold"/>
                                        <p:tgtEl>
                                          <p:spTgt spid="10288"/>
                                        </p:tgtEl>
                                        <p:attrNameLst>
                                          <p:attrName>ppt_x</p:attrName>
                                        </p:attrNameLst>
                                      </p:cBhvr>
                                      <p:tavLst>
                                        <p:tav tm="0">
                                          <p:val>
                                            <p:strVal val="#ppt_x"/>
                                          </p:val>
                                        </p:tav>
                                        <p:tav tm="100000">
                                          <p:val>
                                            <p:strVal val="#ppt_x"/>
                                          </p:val>
                                        </p:tav>
                                      </p:tavLst>
                                    </p:anim>
                                    <p:anim calcmode="lin" valueType="num">
                                      <p:cBhvr>
                                        <p:cTn id="155" dur="500" fill="hold"/>
                                        <p:tgtEl>
                                          <p:spTgt spid="10288"/>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10293"/>
                                        </p:tgtEl>
                                        <p:attrNameLst>
                                          <p:attrName>style.visibility</p:attrName>
                                        </p:attrNameLst>
                                      </p:cBhvr>
                                      <p:to>
                                        <p:strVal val="visible"/>
                                      </p:to>
                                    </p:set>
                                    <p:animEffect filter="fade">
                                      <p:cBhvr>
                                        <p:cTn id="158" dur="500"/>
                                        <p:tgtEl>
                                          <p:spTgt spid="10293"/>
                                        </p:tgtEl>
                                      </p:cBhvr>
                                    </p:animEffect>
                                    <p:anim calcmode="lin" valueType="num">
                                      <p:cBhvr>
                                        <p:cTn id="159" dur="500" fill="hold"/>
                                        <p:tgtEl>
                                          <p:spTgt spid="10293"/>
                                        </p:tgtEl>
                                        <p:attrNameLst>
                                          <p:attrName>ppt_x</p:attrName>
                                        </p:attrNameLst>
                                      </p:cBhvr>
                                      <p:tavLst>
                                        <p:tav tm="0">
                                          <p:val>
                                            <p:strVal val="#ppt_x"/>
                                          </p:val>
                                        </p:tav>
                                        <p:tav tm="100000">
                                          <p:val>
                                            <p:strVal val="#ppt_x"/>
                                          </p:val>
                                        </p:tav>
                                      </p:tavLst>
                                    </p:anim>
                                    <p:anim calcmode="lin" valueType="num">
                                      <p:cBhvr>
                                        <p:cTn id="160" dur="500" fill="hold"/>
                                        <p:tgtEl>
                                          <p:spTgt spid="10293"/>
                                        </p:tgtEl>
                                        <p:attrNameLst>
                                          <p:attrName>ppt_y</p:attrName>
                                        </p:attrNameLst>
                                      </p:cBhvr>
                                      <p:tavLst>
                                        <p:tav tm="0">
                                          <p:val>
                                            <p:strVal val="#ppt_y+.1"/>
                                          </p:val>
                                        </p:tav>
                                        <p:tav tm="100000">
                                          <p:val>
                                            <p:strVal val="#ppt_y"/>
                                          </p:val>
                                        </p:tav>
                                      </p:tavLst>
                                    </p:anim>
                                  </p:childTnLst>
                                </p:cTn>
                              </p:par>
                            </p:childTnLst>
                          </p:cTn>
                        </p:par>
                        <p:par>
                          <p:cTn id="161" fill="hold">
                            <p:stCondLst>
                              <p:cond delay="6949"/>
                            </p:stCondLst>
                            <p:childTnLst>
                              <p:par>
                                <p:cTn id="162" presetID="22" presetClass="entr" presetSubtype="8" fill="hold" nodeType="afterEffect">
                                  <p:stCondLst>
                                    <p:cond delay="0"/>
                                  </p:stCondLst>
                                  <p:childTnLst>
                                    <p:set>
                                      <p:cBhvr>
                                        <p:cTn id="163" dur="1" fill="hold">
                                          <p:stCondLst>
                                            <p:cond delay="0"/>
                                          </p:stCondLst>
                                        </p:cTn>
                                        <p:tgtEl>
                                          <p:spTgt spid="10278"/>
                                        </p:tgtEl>
                                        <p:attrNameLst>
                                          <p:attrName>style.visibility</p:attrName>
                                        </p:attrNameLst>
                                      </p:cBhvr>
                                      <p:to>
                                        <p:strVal val="visible"/>
                                      </p:to>
                                    </p:set>
                                    <p:animEffect filter="wipe(left)">
                                      <p:cBhvr>
                                        <p:cTn id="164" dur="500"/>
                                        <p:tgtEl>
                                          <p:spTgt spid="10278"/>
                                        </p:tgtEl>
                                      </p:cBhvr>
                                    </p:animEffect>
                                  </p:childTnLst>
                                </p:cTn>
                              </p:par>
                            </p:childTnLst>
                          </p:cTn>
                        </p:par>
                        <p:par>
                          <p:cTn id="165" fill="hold">
                            <p:stCondLst>
                              <p:cond delay="7449"/>
                            </p:stCondLst>
                            <p:childTnLst>
                              <p:par>
                                <p:cTn id="166" presetID="10" presetClass="entr" presetSubtype="0" fill="hold" grpId="0" nodeType="afterEffect">
                                  <p:stCondLst>
                                    <p:cond delay="0"/>
                                  </p:stCondLst>
                                  <p:childTnLst>
                                    <p:set>
                                      <p:cBhvr>
                                        <p:cTn id="167" dur="1" fill="hold">
                                          <p:stCondLst>
                                            <p:cond delay="0"/>
                                          </p:stCondLst>
                                        </p:cTn>
                                        <p:tgtEl>
                                          <p:spTgt spid="10279"/>
                                        </p:tgtEl>
                                        <p:attrNameLst>
                                          <p:attrName>style.visibility</p:attrName>
                                        </p:attrNameLst>
                                      </p:cBhvr>
                                      <p:to>
                                        <p:strVal val="visible"/>
                                      </p:to>
                                    </p:set>
                                    <p:anim calcmode="lin" valueType="num">
                                      <p:cBhvr>
                                        <p:cTn id="168" dur="500" fill="hold"/>
                                        <p:tgtEl>
                                          <p:spTgt spid="10279"/>
                                        </p:tgtEl>
                                        <p:attrNameLst>
                                          <p:attrName>ppt_w</p:attrName>
                                        </p:attrNameLst>
                                      </p:cBhvr>
                                      <p:tavLst>
                                        <p:tav tm="0">
                                          <p:val>
                                            <p:fltVal val="0.000000"/>
                                          </p:val>
                                        </p:tav>
                                        <p:tav tm="100000">
                                          <p:val>
                                            <p:strVal val="#ppt_w"/>
                                          </p:val>
                                        </p:tav>
                                      </p:tavLst>
                                    </p:anim>
                                    <p:anim calcmode="lin" valueType="num">
                                      <p:cBhvr>
                                        <p:cTn id="169" dur="500" fill="hold"/>
                                        <p:tgtEl>
                                          <p:spTgt spid="10279"/>
                                        </p:tgtEl>
                                        <p:attrNameLst>
                                          <p:attrName>ppt_h</p:attrName>
                                        </p:attrNameLst>
                                      </p:cBhvr>
                                      <p:tavLst>
                                        <p:tav tm="0">
                                          <p:val>
                                            <p:fltVal val="0.000000"/>
                                          </p:val>
                                        </p:tav>
                                        <p:tav tm="100000">
                                          <p:val>
                                            <p:strVal val="#ppt_h"/>
                                          </p:val>
                                        </p:tav>
                                      </p:tavLst>
                                    </p:anim>
                                    <p:animEffect filter="fade">
                                      <p:cBhvr>
                                        <p:cTn id="170" dur="500"/>
                                        <p:tgtEl>
                                          <p:spTgt spid="10279"/>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0280"/>
                                        </p:tgtEl>
                                        <p:attrNameLst>
                                          <p:attrName>style.visibility</p:attrName>
                                        </p:attrNameLst>
                                      </p:cBhvr>
                                      <p:to>
                                        <p:strVal val="visible"/>
                                      </p:to>
                                    </p:set>
                                    <p:anim calcmode="lin" valueType="num">
                                      <p:cBhvr>
                                        <p:cTn id="173" dur="500" fill="hold"/>
                                        <p:tgtEl>
                                          <p:spTgt spid="10280"/>
                                        </p:tgtEl>
                                        <p:attrNameLst>
                                          <p:attrName>ppt_w</p:attrName>
                                        </p:attrNameLst>
                                      </p:cBhvr>
                                      <p:tavLst>
                                        <p:tav tm="0">
                                          <p:val>
                                            <p:fltVal val="0.000000"/>
                                          </p:val>
                                        </p:tav>
                                        <p:tav tm="100000">
                                          <p:val>
                                            <p:strVal val="#ppt_w"/>
                                          </p:val>
                                        </p:tav>
                                      </p:tavLst>
                                    </p:anim>
                                    <p:anim calcmode="lin" valueType="num">
                                      <p:cBhvr>
                                        <p:cTn id="174" dur="500" fill="hold"/>
                                        <p:tgtEl>
                                          <p:spTgt spid="10280"/>
                                        </p:tgtEl>
                                        <p:attrNameLst>
                                          <p:attrName>ppt_h</p:attrName>
                                        </p:attrNameLst>
                                      </p:cBhvr>
                                      <p:tavLst>
                                        <p:tav tm="0">
                                          <p:val>
                                            <p:fltVal val="0.000000"/>
                                          </p:val>
                                        </p:tav>
                                        <p:tav tm="100000">
                                          <p:val>
                                            <p:strVal val="#ppt_h"/>
                                          </p:val>
                                        </p:tav>
                                      </p:tavLst>
                                    </p:anim>
                                    <p:animEffect filter="fade">
                                      <p:cBhvr>
                                        <p:cTn id="175" dur="500"/>
                                        <p:tgtEl>
                                          <p:spTgt spid="10280"/>
                                        </p:tgtEl>
                                      </p:cBhvr>
                                    </p:animEffect>
                                  </p:childTnLst>
                                </p:cTn>
                              </p:par>
                            </p:childTnLst>
                          </p:cTn>
                        </p:par>
                        <p:par>
                          <p:cTn id="176" fill="hold">
                            <p:stCondLst>
                              <p:cond delay="7949"/>
                            </p:stCondLst>
                            <p:childTnLst>
                              <p:par>
                                <p:cTn id="177" presetID="47" presetClass="entr" presetSubtype="0" fill="hold" grpId="0" nodeType="afterEffect">
                                  <p:stCondLst>
                                    <p:cond delay="0"/>
                                  </p:stCondLst>
                                  <p:childTnLst>
                                    <p:set>
                                      <p:cBhvr>
                                        <p:cTn id="178" dur="1" fill="hold">
                                          <p:stCondLst>
                                            <p:cond delay="0"/>
                                          </p:stCondLst>
                                        </p:cTn>
                                        <p:tgtEl>
                                          <p:spTgt spid="10294"/>
                                        </p:tgtEl>
                                        <p:attrNameLst>
                                          <p:attrName>style.visibility</p:attrName>
                                        </p:attrNameLst>
                                      </p:cBhvr>
                                      <p:to>
                                        <p:strVal val="visible"/>
                                      </p:to>
                                    </p:set>
                                    <p:animEffect filter="fade">
                                      <p:cBhvr>
                                        <p:cTn id="179" dur="500"/>
                                        <p:tgtEl>
                                          <p:spTgt spid="10294"/>
                                        </p:tgtEl>
                                      </p:cBhvr>
                                    </p:animEffect>
                                    <p:anim calcmode="lin" valueType="num">
                                      <p:cBhvr>
                                        <p:cTn id="180" dur="500" fill="hold"/>
                                        <p:tgtEl>
                                          <p:spTgt spid="10294"/>
                                        </p:tgtEl>
                                        <p:attrNameLst>
                                          <p:attrName>ppt_x</p:attrName>
                                        </p:attrNameLst>
                                      </p:cBhvr>
                                      <p:tavLst>
                                        <p:tav tm="0">
                                          <p:val>
                                            <p:strVal val="#ppt_x"/>
                                          </p:val>
                                        </p:tav>
                                        <p:tav tm="100000">
                                          <p:val>
                                            <p:strVal val="#ppt_x"/>
                                          </p:val>
                                        </p:tav>
                                      </p:tavLst>
                                    </p:anim>
                                    <p:anim calcmode="lin" valueType="num">
                                      <p:cBhvr>
                                        <p:cTn id="181" dur="500" fill="hold"/>
                                        <p:tgtEl>
                                          <p:spTgt spid="10294"/>
                                        </p:tgtEl>
                                        <p:attrNameLst>
                                          <p:attrName>ppt_y</p:attrName>
                                        </p:attrNameLst>
                                      </p:cBhvr>
                                      <p:tavLst>
                                        <p:tav tm="0">
                                          <p:val>
                                            <p:strVal val="#ppt_y-.1"/>
                                          </p:val>
                                        </p:tav>
                                        <p:tav tm="100000">
                                          <p:val>
                                            <p:strVal val="#ppt_y"/>
                                          </p:val>
                                        </p:tav>
                                      </p:tavLst>
                                    </p:anim>
                                  </p:childTnLst>
                                </p:cTn>
                              </p:par>
                              <p:par>
                                <p:cTn id="182" presetID="42" presetClass="entr" presetSubtype="0" fill="hold" nodeType="withEffect">
                                  <p:stCondLst>
                                    <p:cond delay="0"/>
                                  </p:stCondLst>
                                  <p:childTnLst>
                                    <p:set>
                                      <p:cBhvr>
                                        <p:cTn id="183" dur="1" fill="hold">
                                          <p:stCondLst>
                                            <p:cond delay="0"/>
                                          </p:stCondLst>
                                        </p:cTn>
                                        <p:tgtEl>
                                          <p:spTgt spid="10265"/>
                                        </p:tgtEl>
                                        <p:attrNameLst>
                                          <p:attrName>style.visibility</p:attrName>
                                        </p:attrNameLst>
                                      </p:cBhvr>
                                      <p:to>
                                        <p:strVal val="visible"/>
                                      </p:to>
                                    </p:set>
                                    <p:animEffect filter="fade">
                                      <p:cBhvr>
                                        <p:cTn id="184" dur="500"/>
                                        <p:tgtEl>
                                          <p:spTgt spid="10265"/>
                                        </p:tgtEl>
                                      </p:cBhvr>
                                    </p:animEffect>
                                    <p:anim calcmode="lin" valueType="num">
                                      <p:cBhvr>
                                        <p:cTn id="185" dur="500" fill="hold"/>
                                        <p:tgtEl>
                                          <p:spTgt spid="10265"/>
                                        </p:tgtEl>
                                        <p:attrNameLst>
                                          <p:attrName>ppt_x</p:attrName>
                                        </p:attrNameLst>
                                      </p:cBhvr>
                                      <p:tavLst>
                                        <p:tav tm="0">
                                          <p:val>
                                            <p:strVal val="#ppt_x"/>
                                          </p:val>
                                        </p:tav>
                                        <p:tav tm="100000">
                                          <p:val>
                                            <p:strVal val="#ppt_x"/>
                                          </p:val>
                                        </p:tav>
                                      </p:tavLst>
                                    </p:anim>
                                    <p:anim calcmode="lin" valueType="num">
                                      <p:cBhvr>
                                        <p:cTn id="186" dur="500" fill="hold"/>
                                        <p:tgtEl>
                                          <p:spTgt spid="10265"/>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10266"/>
                                        </p:tgtEl>
                                        <p:attrNameLst>
                                          <p:attrName>style.visibility</p:attrName>
                                        </p:attrNameLst>
                                      </p:cBhvr>
                                      <p:to>
                                        <p:strVal val="visible"/>
                                      </p:to>
                                    </p:set>
                                    <p:animEffect filter="fade">
                                      <p:cBhvr>
                                        <p:cTn id="189" dur="500"/>
                                        <p:tgtEl>
                                          <p:spTgt spid="10266"/>
                                        </p:tgtEl>
                                      </p:cBhvr>
                                    </p:animEffect>
                                    <p:anim calcmode="lin" valueType="num">
                                      <p:cBhvr>
                                        <p:cTn id="190" dur="500" fill="hold"/>
                                        <p:tgtEl>
                                          <p:spTgt spid="10266"/>
                                        </p:tgtEl>
                                        <p:attrNameLst>
                                          <p:attrName>ppt_x</p:attrName>
                                        </p:attrNameLst>
                                      </p:cBhvr>
                                      <p:tavLst>
                                        <p:tav tm="0">
                                          <p:val>
                                            <p:strVal val="#ppt_x"/>
                                          </p:val>
                                        </p:tav>
                                        <p:tav tm="100000">
                                          <p:val>
                                            <p:strVal val="#ppt_x"/>
                                          </p:val>
                                        </p:tav>
                                      </p:tavLst>
                                    </p:anim>
                                    <p:anim calcmode="lin" valueType="num">
                                      <p:cBhvr>
                                        <p:cTn id="191" dur="500" fill="hold"/>
                                        <p:tgtEl>
                                          <p:spTgt spid="10266"/>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10287"/>
                                        </p:tgtEl>
                                        <p:attrNameLst>
                                          <p:attrName>style.visibility</p:attrName>
                                        </p:attrNameLst>
                                      </p:cBhvr>
                                      <p:to>
                                        <p:strVal val="visible"/>
                                      </p:to>
                                    </p:set>
                                    <p:animEffect filter="fade">
                                      <p:cBhvr>
                                        <p:cTn id="194" dur="500"/>
                                        <p:tgtEl>
                                          <p:spTgt spid="10287"/>
                                        </p:tgtEl>
                                      </p:cBhvr>
                                    </p:animEffect>
                                    <p:anim calcmode="lin" valueType="num">
                                      <p:cBhvr>
                                        <p:cTn id="195" dur="500" fill="hold"/>
                                        <p:tgtEl>
                                          <p:spTgt spid="10287"/>
                                        </p:tgtEl>
                                        <p:attrNameLst>
                                          <p:attrName>ppt_x</p:attrName>
                                        </p:attrNameLst>
                                      </p:cBhvr>
                                      <p:tavLst>
                                        <p:tav tm="0">
                                          <p:val>
                                            <p:strVal val="#ppt_x"/>
                                          </p:val>
                                        </p:tav>
                                        <p:tav tm="100000">
                                          <p:val>
                                            <p:strVal val="#ppt_x"/>
                                          </p:val>
                                        </p:tav>
                                      </p:tavLst>
                                    </p:anim>
                                    <p:anim calcmode="lin" valueType="num">
                                      <p:cBhvr>
                                        <p:cTn id="196" dur="500" fill="hold"/>
                                        <p:tgtEl>
                                          <p:spTgt spid="10287"/>
                                        </p:tgtEl>
                                        <p:attrNameLst>
                                          <p:attrName>ppt_y</p:attrName>
                                        </p:attrNameLst>
                                      </p:cBhvr>
                                      <p:tavLst>
                                        <p:tav tm="0">
                                          <p:val>
                                            <p:strVal val="#ppt_y+.1"/>
                                          </p:val>
                                        </p:tav>
                                        <p:tav tm="100000">
                                          <p:val>
                                            <p:strVal val="#ppt_y"/>
                                          </p:val>
                                        </p:tav>
                                      </p:tavLst>
                                    </p:anim>
                                  </p:childTnLst>
                                </p:cTn>
                              </p:par>
                            </p:childTnLst>
                          </p:cTn>
                        </p:par>
                        <p:par>
                          <p:cTn id="197" fill="hold">
                            <p:stCondLst>
                              <p:cond delay="8449"/>
                            </p:stCondLst>
                            <p:childTnLst>
                              <p:par>
                                <p:cTn id="198" presetID="22" presetClass="entr" presetSubtype="8" fill="hold" nodeType="afterEffect">
                                  <p:stCondLst>
                                    <p:cond delay="0"/>
                                  </p:stCondLst>
                                  <p:childTnLst>
                                    <p:set>
                                      <p:cBhvr>
                                        <p:cTn id="199" dur="1" fill="hold">
                                          <p:stCondLst>
                                            <p:cond delay="0"/>
                                          </p:stCondLst>
                                        </p:cTn>
                                        <p:tgtEl>
                                          <p:spTgt spid="10284"/>
                                        </p:tgtEl>
                                        <p:attrNameLst>
                                          <p:attrName>style.visibility</p:attrName>
                                        </p:attrNameLst>
                                      </p:cBhvr>
                                      <p:to>
                                        <p:strVal val="visible"/>
                                      </p:to>
                                    </p:set>
                                    <p:animEffect filter="wipe(left)">
                                      <p:cBhvr>
                                        <p:cTn id="200" dur="500"/>
                                        <p:tgtEl>
                                          <p:spTgt spid="10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7" grpId="0" bldLvl="0"/>
      <p:bldP spid="10258" grpId="0" bldLvl="0" animBg="1"/>
      <p:bldP spid="10262" grpId="0" bldLvl="0" animBg="1"/>
      <p:bldP spid="10264" grpId="0" bldLvl="0" animBg="1"/>
      <p:bldP spid="10266" grpId="0" bldLvl="0" animBg="1"/>
      <p:bldP spid="10268" grpId="0" bldLvl="0" animBg="1"/>
      <p:bldP spid="10269" grpId="0" bldLvl="0" animBg="1"/>
      <p:bldP spid="10270" grpId="0" bldLvl="0" animBg="1"/>
      <p:bldP spid="10271" grpId="0" bldLvl="0" animBg="1"/>
      <p:bldP spid="10273" grpId="0" bldLvl="0" animBg="1"/>
      <p:bldP spid="10274" grpId="0" bldLvl="0" animBg="1"/>
      <p:bldP spid="10276" grpId="0" bldLvl="0" animBg="1"/>
      <p:bldP spid="10277" grpId="0" bldLvl="0" animBg="1"/>
      <p:bldP spid="10279" grpId="0" bldLvl="0" animBg="1"/>
      <p:bldP spid="10280" grpId="0" bldLvl="0" animBg="1"/>
      <p:bldP spid="10282" grpId="0" bldLvl="0" animBg="1"/>
      <p:bldP spid="10285" grpId="0" bldLvl="0"/>
      <p:bldP spid="10286" grpId="0" bldLvl="0"/>
      <p:bldP spid="10287" grpId="0" bldLvl="0"/>
      <p:bldP spid="10288" grpId="0" bldLvl="0"/>
      <p:bldP spid="10289" grpId="0" bldLvl="0"/>
      <p:bldP spid="10290" grpId="0" bldLvl="0"/>
      <p:bldP spid="10291" grpId="0" bldLvl="0"/>
      <p:bldP spid="10292" grpId="0" bldLvl="0"/>
      <p:bldP spid="10293" grpId="0" bldLvl="0"/>
      <p:bldP spid="10294" grpId="0" bldLvl="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灯片编号占位符 4"/>
          <p:cNvSpPr txBox="1">
            <a:spLocks noGrp="1"/>
          </p:cNvSpPr>
          <p:nvPr>
            <p:ph type="sldNum" sz="quarter" idx="4"/>
          </p:nvPr>
        </p:nvSpPr>
        <p:spPr>
          <a:xfrm>
            <a:off x="8742363" y="6357938"/>
            <a:ext cx="2846387" cy="365125"/>
          </a:xfrm>
        </p:spPr>
        <p:txBody>
          <a:bodyPr lIns="108896" tIns="54448" rIns="108896" bIns="54448" anchor="ctr"/>
          <a:lstStyle>
            <a:lvl1pPr marL="0" lvl="0" indent="0" algn="l" defTabSz="1089025" rtl="0" eaLnBrk="0" fontAlgn="base" latinLnBrk="0" hangingPunct="0">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defRPr>
            </a:lvl1pPr>
            <a:lvl2pPr marL="544830" lvl="1" indent="-8763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2pPr>
            <a:lvl3pPr marL="1089025" lvl="2" indent="-17462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3pPr>
            <a:lvl4pPr marL="1633855" lvl="3" indent="-262255"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4pPr>
            <a:lvl5pPr marL="2178050" lvl="4" indent="-349250" algn="l" defTabSz="1089025" rtl="0" eaLnBrk="1" fontAlgn="base" latinLnBrk="0" hangingPunct="1">
              <a:lnSpc>
                <a:spcPct val="100000"/>
              </a:lnSpc>
              <a:spcBef>
                <a:spcPct val="0"/>
              </a:spcBef>
              <a:spcAft>
                <a:spcPct val="0"/>
              </a:spcAft>
              <a:buFont typeface="Arial" panose="020B0604020202020204" pitchFamily="34" charset="0"/>
              <a:buNone/>
              <a:defRPr sz="21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1400" dirty="0">
                <a:solidFill>
                  <a:srgbClr val="898989"/>
                </a:solidFill>
              </a:rPr>
            </a:fld>
            <a:endParaRPr lang="zh-CN" altLang="en-US" sz="1400" dirty="0">
              <a:solidFill>
                <a:srgbClr val="898989"/>
              </a:solidFill>
            </a:endParaRPr>
          </a:p>
        </p:txBody>
      </p:sp>
      <p:sp>
        <p:nvSpPr>
          <p:cNvPr id="22531" name="矩形 6"/>
          <p:cNvSpPr/>
          <p:nvPr/>
        </p:nvSpPr>
        <p:spPr>
          <a:xfrm>
            <a:off x="0" y="333375"/>
            <a:ext cx="12198350" cy="43180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2532" name="矩形 8"/>
          <p:cNvSpPr/>
          <p:nvPr/>
        </p:nvSpPr>
        <p:spPr>
          <a:xfrm>
            <a:off x="5522913" y="333375"/>
            <a:ext cx="1223962" cy="431800"/>
          </a:xfrm>
          <a:prstGeom prst="rect">
            <a:avLst/>
          </a:prstGeom>
          <a:noFill/>
          <a:ln w="25400">
            <a:noFill/>
          </a:ln>
        </p:spPr>
        <p:txBody>
          <a:bodyPr anchor="ctr"/>
          <a:p>
            <a:pPr algn="ctr"/>
            <a:r>
              <a:rPr lang="zh-CN" altLang="en-US"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图形</a:t>
            </a:r>
            <a:endParaRPr lang="zh-CN" altLang="en-US" dirty="0">
              <a:latin typeface="Arial" panose="020B0604020202020204" pitchFamily="34" charset="0"/>
            </a:endParaRPr>
          </a:p>
        </p:txBody>
      </p:sp>
      <p:sp>
        <p:nvSpPr>
          <p:cNvPr id="22533" name="矩形 11"/>
          <p:cNvSpPr/>
          <p:nvPr/>
        </p:nvSpPr>
        <p:spPr>
          <a:xfrm>
            <a:off x="677068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完成情况</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34" name="矩形 12"/>
          <p:cNvSpPr/>
          <p:nvPr/>
        </p:nvSpPr>
        <p:spPr>
          <a:xfrm>
            <a:off x="8018463"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工作不足</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35" name="矩形 13"/>
          <p:cNvSpPr/>
          <p:nvPr/>
        </p:nvSpPr>
        <p:spPr>
          <a:xfrm>
            <a:off x="9266238" y="333375"/>
            <a:ext cx="1223962" cy="431800"/>
          </a:xfrm>
          <a:prstGeom prst="rect">
            <a:avLst/>
          </a:prstGeom>
          <a:noFill/>
          <a:ln w="25400">
            <a:noFill/>
          </a:ln>
        </p:spPr>
        <p:txBody>
          <a:bodyPr anchor="ctr"/>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明年计划</a:t>
            </a:r>
            <a:endPar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36" name="矩形 1"/>
          <p:cNvSpPr/>
          <p:nvPr/>
        </p:nvSpPr>
        <p:spPr>
          <a:xfrm>
            <a:off x="0" y="765175"/>
            <a:ext cx="12198350" cy="71438"/>
          </a:xfrm>
          <a:prstGeom prst="rect">
            <a:avLst/>
          </a:prstGeom>
          <a:solidFill>
            <a:srgbClr val="E36C0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2537" name="矩形 3"/>
          <p:cNvSpPr/>
          <p:nvPr/>
        </p:nvSpPr>
        <p:spPr>
          <a:xfrm>
            <a:off x="5522913" y="333375"/>
            <a:ext cx="1223962" cy="431800"/>
          </a:xfrm>
          <a:prstGeom prst="rect">
            <a:avLst/>
          </a:prstGeom>
          <a:solidFill>
            <a:schemeClr val="bg1"/>
          </a:solidFill>
          <a:ln w="25400">
            <a:noFill/>
          </a:ln>
        </p:spPr>
        <p:txBody>
          <a:bodyPr anchor="ctr"/>
          <a:p>
            <a:pPr algn="ctr"/>
            <a:r>
              <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rPr>
              <a:t>工作重点</a:t>
            </a:r>
            <a:endParaRPr lang="zh-CN" altLang="en-US" sz="2000" b="1" dirty="0">
              <a:solidFill>
                <a:srgbClr val="00999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538" name="组合 5"/>
          <p:cNvGrpSpPr/>
          <p:nvPr/>
        </p:nvGrpSpPr>
        <p:grpSpPr>
          <a:xfrm>
            <a:off x="10944225" y="368300"/>
            <a:ext cx="360363" cy="361950"/>
            <a:chOff x="0" y="0"/>
            <a:chExt cx="360000" cy="360000"/>
          </a:xfrm>
        </p:grpSpPr>
        <p:sp>
          <p:nvSpPr>
            <p:cNvPr id="22556" name="椭圆 15"/>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2557" name="燕尾形 16">
              <a:hlinkClick r:id="" action="ppaction://hlinkshowjump?jump=previousslide"/>
            </p:cNvPr>
            <p:cNvSpPr/>
            <p:nvPr/>
          </p:nvSpPr>
          <p:spPr>
            <a:xfrm flipH="1">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grpSp>
        <p:nvGrpSpPr>
          <p:cNvPr id="22539" name="组合 4"/>
          <p:cNvGrpSpPr/>
          <p:nvPr/>
        </p:nvGrpSpPr>
        <p:grpSpPr>
          <a:xfrm>
            <a:off x="11449050" y="368300"/>
            <a:ext cx="360363" cy="361950"/>
            <a:chOff x="0" y="0"/>
            <a:chExt cx="360000" cy="360000"/>
          </a:xfrm>
        </p:grpSpPr>
        <p:sp>
          <p:nvSpPr>
            <p:cNvPr id="22554" name="椭圆 2"/>
            <p:cNvSpPr/>
            <p:nvPr/>
          </p:nvSpPr>
          <p:spPr>
            <a:xfrm>
              <a:off x="0" y="0"/>
              <a:ext cx="360000" cy="360000"/>
            </a:xfrm>
            <a:prstGeom prst="ellipse">
              <a:avLst/>
            </a:prstGeom>
            <a:solidFill>
              <a:schemeClr val="bg1"/>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2555" name="燕尾形 3">
              <a:hlinkClick r:id="" action="ppaction://hlinkshowjump?jump=nextslide"/>
            </p:cNvPr>
            <p:cNvSpPr/>
            <p:nvPr/>
          </p:nvSpPr>
          <p:spPr>
            <a:xfrm>
              <a:off x="93569" y="93569"/>
              <a:ext cx="172863" cy="172863"/>
            </a:xfrm>
            <a:prstGeom prst="chevron">
              <a:avLst>
                <a:gd name="adj" fmla="val 50000"/>
              </a:avLst>
            </a:prstGeom>
            <a:solidFill>
              <a:srgbClr val="009999"/>
            </a:solidFill>
            <a:ln w="25400">
              <a:noFill/>
            </a:ln>
          </p:spPr>
          <p:txBody>
            <a:bodyPr anchor="ctr"/>
            <a:p>
              <a:pPr algn="ctr"/>
              <a:endParaRPr lang="zh-CN" altLang="zh-CN" dirty="0">
                <a:latin typeface="宋体" panose="02010600030101010101" pitchFamily="2" charset="-122"/>
                <a:sym typeface="宋体" panose="02010600030101010101" pitchFamily="2" charset="-122"/>
              </a:endParaRPr>
            </a:p>
          </p:txBody>
        </p:sp>
      </p:grpSp>
      <p:sp>
        <p:nvSpPr>
          <p:cNvPr id="22540" name="矩形 6"/>
          <p:cNvSpPr/>
          <p:nvPr/>
        </p:nvSpPr>
        <p:spPr>
          <a:xfrm>
            <a:off x="0" y="6562725"/>
            <a:ext cx="12198350" cy="296863"/>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22541" name="矩形 1"/>
          <p:cNvSpPr/>
          <p:nvPr/>
        </p:nvSpPr>
        <p:spPr>
          <a:xfrm>
            <a:off x="0" y="6599238"/>
            <a:ext cx="12198350" cy="71437"/>
          </a:xfrm>
          <a:prstGeom prst="rect">
            <a:avLst/>
          </a:prstGeom>
          <a:solidFill>
            <a:srgbClr val="F2F2F2"/>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1281" name="TextBox 1"/>
          <p:cNvSpPr/>
          <p:nvPr/>
        </p:nvSpPr>
        <p:spPr>
          <a:xfrm>
            <a:off x="1468438" y="333375"/>
            <a:ext cx="3262312" cy="461963"/>
          </a:xfrm>
          <a:prstGeom prst="rect">
            <a:avLst/>
          </a:prstGeom>
          <a:noFill/>
          <a:ln w="9525">
            <a:noFill/>
          </a:ln>
        </p:spPr>
        <p:txBody>
          <a:bodyPr wrap="none">
            <a:spAutoFit/>
          </a:bodyPr>
          <a:p>
            <a:r>
              <a:rPr lang="zh-CN" altLang="en-US" sz="2400" dirty="0">
                <a:solidFill>
                  <a:schemeClr val="bg1"/>
                </a:solidFill>
                <a:latin typeface="方正兰亭粗黑简体" pitchFamily="2" charset="-122"/>
                <a:ea typeface="方正兰亭粗黑简体" pitchFamily="2" charset="-122"/>
                <a:sym typeface="方正兰亭粗黑简体" pitchFamily="2" charset="-122"/>
              </a:rPr>
              <a:t>点击输入您的标题内容</a:t>
            </a:r>
            <a:endParaRPr lang="zh-CN" altLang="en-US" sz="2400" dirty="0">
              <a:solidFill>
                <a:schemeClr val="bg1"/>
              </a:solidFill>
              <a:latin typeface="方正兰亭粗黑简体" pitchFamily="2" charset="-122"/>
              <a:ea typeface="方正兰亭粗黑简体" pitchFamily="2" charset="-122"/>
              <a:sym typeface="方正兰亭粗黑简体" pitchFamily="2" charset="-122"/>
            </a:endParaRPr>
          </a:p>
        </p:txBody>
      </p:sp>
      <p:sp>
        <p:nvSpPr>
          <p:cNvPr id="11282" name="矩形 2"/>
          <p:cNvSpPr/>
          <p:nvPr/>
        </p:nvSpPr>
        <p:spPr>
          <a:xfrm>
            <a:off x="0" y="117475"/>
            <a:ext cx="1419225" cy="920750"/>
          </a:xfrm>
          <a:prstGeom prst="rect">
            <a:avLst/>
          </a:prstGeom>
          <a:solidFill>
            <a:srgbClr val="009999"/>
          </a:solidFill>
          <a:ln w="25400">
            <a:noFill/>
          </a:ln>
        </p:spPr>
        <p:txBody>
          <a:bodyPr anchor="ctr"/>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1283" name="KSO_Shape"/>
          <p:cNvSpPr/>
          <p:nvPr/>
        </p:nvSpPr>
        <p:spPr>
          <a:xfrm>
            <a:off x="501650" y="188913"/>
            <a:ext cx="773113" cy="792162"/>
          </a:xfrm>
          <a:custGeom>
            <a:avLst/>
            <a:gdLst>
              <a:gd name="txL" fmla="*/ 0 w 2482850"/>
              <a:gd name="txT" fmla="*/ 0 h 2544763"/>
              <a:gd name="txR" fmla="*/ 2482850 w 2482850"/>
              <a:gd name="txB" fmla="*/ 2544763 h 2544763"/>
            </a:gdLst>
            <a:ahLst/>
            <a:cxnLst>
              <a:cxn ang="0">
                <a:pos x="106658" y="439467"/>
              </a:cxn>
              <a:cxn ang="0">
                <a:pos x="95453" y="464750"/>
              </a:cxn>
              <a:cxn ang="0">
                <a:pos x="4228" y="458363"/>
              </a:cxn>
              <a:cxn ang="0">
                <a:pos x="6237" y="430864"/>
              </a:cxn>
              <a:cxn ang="0">
                <a:pos x="573550" y="415281"/>
              </a:cxn>
              <a:cxn ang="0">
                <a:pos x="572284" y="499468"/>
              </a:cxn>
              <a:cxn ang="0">
                <a:pos x="357959" y="337013"/>
              </a:cxn>
              <a:cxn ang="0">
                <a:pos x="413039" y="401329"/>
              </a:cxn>
              <a:cxn ang="0">
                <a:pos x="179005" y="364705"/>
              </a:cxn>
              <a:cxn ang="0">
                <a:pos x="565318" y="301725"/>
              </a:cxn>
              <a:cxn ang="0">
                <a:pos x="577191" y="384244"/>
              </a:cxn>
              <a:cxn ang="0">
                <a:pos x="90590" y="276025"/>
              </a:cxn>
              <a:cxn ang="0">
                <a:pos x="107556" y="297719"/>
              </a:cxn>
              <a:cxn ang="0">
                <a:pos x="88476" y="317670"/>
              </a:cxn>
              <a:cxn ang="0">
                <a:pos x="951" y="302944"/>
              </a:cxn>
              <a:cxn ang="0">
                <a:pos x="12103" y="277714"/>
              </a:cxn>
              <a:cxn ang="0">
                <a:pos x="340034" y="207323"/>
              </a:cxn>
              <a:cxn ang="0">
                <a:pos x="355683" y="254253"/>
              </a:cxn>
              <a:cxn ang="0">
                <a:pos x="315874" y="315609"/>
              </a:cxn>
              <a:cxn ang="0">
                <a:pos x="271675" y="319679"/>
              </a:cxn>
              <a:cxn ang="0">
                <a:pos x="228905" y="258745"/>
              </a:cxn>
              <a:cxn ang="0">
                <a:pos x="239055" y="219478"/>
              </a:cxn>
              <a:cxn ang="0">
                <a:pos x="291765" y="196701"/>
              </a:cxn>
              <a:cxn ang="0">
                <a:pos x="572917" y="201107"/>
              </a:cxn>
              <a:cxn ang="0">
                <a:pos x="572917" y="285425"/>
              </a:cxn>
              <a:cxn ang="0">
                <a:pos x="324408" y="154734"/>
              </a:cxn>
              <a:cxn ang="0">
                <a:pos x="349407" y="175755"/>
              </a:cxn>
              <a:cxn ang="0">
                <a:pos x="344555" y="216581"/>
              </a:cxn>
              <a:cxn ang="0">
                <a:pos x="314071" y="185737"/>
              </a:cxn>
              <a:cxn ang="0">
                <a:pos x="245773" y="191811"/>
              </a:cxn>
              <a:cxn ang="0">
                <a:pos x="226682" y="212303"/>
              </a:cxn>
              <a:cxn ang="0">
                <a:pos x="251522" y="156477"/>
              </a:cxn>
              <a:cxn ang="0">
                <a:pos x="98201" y="129786"/>
              </a:cxn>
              <a:cxn ang="0">
                <a:pos x="105495" y="156355"/>
              </a:cxn>
              <a:cxn ang="0">
                <a:pos x="16015" y="167636"/>
              </a:cxn>
              <a:cxn ang="0">
                <a:pos x="106" y="145074"/>
              </a:cxn>
              <a:cxn ang="0">
                <a:pos x="20243" y="126201"/>
              </a:cxn>
              <a:cxn ang="0">
                <a:pos x="578352" y="161773"/>
              </a:cxn>
              <a:cxn ang="0">
                <a:pos x="106911" y="5338"/>
              </a:cxn>
              <a:cxn ang="0">
                <a:pos x="59535" y="46088"/>
              </a:cxn>
              <a:cxn ang="0">
                <a:pos x="115572" y="134775"/>
              </a:cxn>
              <a:cxn ang="0">
                <a:pos x="102632" y="174309"/>
              </a:cxn>
              <a:cxn ang="0">
                <a:pos x="107597" y="272985"/>
              </a:cxn>
              <a:cxn ang="0">
                <a:pos x="112614" y="314263"/>
              </a:cxn>
              <a:cxn ang="0">
                <a:pos x="95555" y="415530"/>
              </a:cxn>
              <a:cxn ang="0">
                <a:pos x="117685" y="450677"/>
              </a:cxn>
              <a:cxn ang="0">
                <a:pos x="86101" y="477632"/>
              </a:cxn>
              <a:cxn ang="0">
                <a:pos x="94974" y="586192"/>
              </a:cxn>
              <a:cxn ang="0">
                <a:pos x="516176" y="560452"/>
              </a:cxn>
              <a:cxn ang="0">
                <a:pos x="501599" y="14904"/>
              </a:cxn>
              <a:cxn ang="0">
                <a:pos x="504769" y="10676"/>
              </a:cxn>
              <a:cxn ang="0">
                <a:pos x="520930" y="562725"/>
              </a:cxn>
              <a:cxn ang="0">
                <a:pos x="93654" y="591318"/>
              </a:cxn>
              <a:cxn ang="0">
                <a:pos x="86101" y="472346"/>
              </a:cxn>
              <a:cxn ang="0">
                <a:pos x="112403" y="449937"/>
              </a:cxn>
              <a:cxn ang="0">
                <a:pos x="93971" y="420604"/>
              </a:cxn>
              <a:cxn ang="0">
                <a:pos x="108178" y="311304"/>
              </a:cxn>
              <a:cxn ang="0">
                <a:pos x="103952" y="276949"/>
              </a:cxn>
              <a:cxn ang="0">
                <a:pos x="99833" y="169764"/>
              </a:cxn>
              <a:cxn ang="0">
                <a:pos x="110607" y="136889"/>
              </a:cxn>
              <a:cxn ang="0">
                <a:pos x="54201" y="45295"/>
              </a:cxn>
              <a:cxn ang="0">
                <a:pos x="106911" y="0"/>
              </a:cxn>
            </a:cxnLst>
            <a:rect l="txL" t="txT" r="txR" b="tx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chemeClr val="bg1">
              <a:alpha val="100000"/>
            </a:schemeClr>
          </a:solidFill>
          <a:ln w="9525">
            <a:noFill/>
          </a:ln>
        </p:spPr>
        <p:txBody>
          <a:bodyPr/>
          <a:p>
            <a:endParaRPr lang="zh-CN" altLang="en-US"/>
          </a:p>
        </p:txBody>
      </p:sp>
      <p:sp>
        <p:nvSpPr>
          <p:cNvPr id="11284" name="Freeform 6"/>
          <p:cNvSpPr/>
          <p:nvPr/>
        </p:nvSpPr>
        <p:spPr>
          <a:xfrm>
            <a:off x="1724025" y="4578350"/>
            <a:ext cx="2725738" cy="1271588"/>
          </a:xfrm>
          <a:custGeom>
            <a:avLst/>
            <a:gdLst>
              <a:gd name="txL" fmla="*/ 0 w 4367"/>
              <a:gd name="txT" fmla="*/ 0 h 2224"/>
              <a:gd name="txR" fmla="*/ 4367 w 4367"/>
              <a:gd name="txB" fmla="*/ 2224 h 2224"/>
            </a:gdLst>
            <a:ahLst/>
            <a:cxnLst>
              <a:cxn ang="0">
                <a:pos x="86487723" y="75188361"/>
              </a:cxn>
              <a:cxn ang="0">
                <a:pos x="1324587611" y="75188361"/>
              </a:cxn>
              <a:cxn ang="0">
                <a:pos x="1337444201" y="56881829"/>
              </a:cxn>
              <a:cxn ang="0">
                <a:pos x="1376402201" y="0"/>
              </a:cxn>
              <a:cxn ang="0">
                <a:pos x="1415749681" y="56881829"/>
              </a:cxn>
              <a:cxn ang="0">
                <a:pos x="1428606271" y="75188361"/>
              </a:cxn>
              <a:cxn ang="0">
                <a:pos x="1615217189" y="75188361"/>
              </a:cxn>
              <a:cxn ang="0">
                <a:pos x="1701316017" y="147761470"/>
              </a:cxn>
              <a:cxn ang="0">
                <a:pos x="1701316017" y="654793490"/>
              </a:cxn>
              <a:cxn ang="0">
                <a:pos x="1615217189" y="727039554"/>
              </a:cxn>
              <a:cxn ang="0">
                <a:pos x="86487723" y="727039554"/>
              </a:cxn>
              <a:cxn ang="0">
                <a:pos x="0" y="654793490"/>
              </a:cxn>
              <a:cxn ang="0">
                <a:pos x="0" y="147761470"/>
              </a:cxn>
              <a:cxn ang="0">
                <a:pos x="86487723" y="75188361"/>
              </a:cxn>
            </a:cxnLst>
            <a:rect l="txL" t="txT" r="txR" b="txB"/>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rgbClr val="92D050">
              <a:alpha val="100000"/>
            </a:srgbClr>
          </a:solidFill>
          <a:ln w="9525">
            <a:noFill/>
          </a:ln>
        </p:spPr>
        <p:txBody>
          <a:bodyPr/>
          <a:p>
            <a:endParaRPr lang="zh-CN" altLang="en-US"/>
          </a:p>
        </p:txBody>
      </p:sp>
      <p:sp>
        <p:nvSpPr>
          <p:cNvPr id="11285" name="Freeform 7"/>
          <p:cNvSpPr/>
          <p:nvPr/>
        </p:nvSpPr>
        <p:spPr>
          <a:xfrm>
            <a:off x="1724025" y="1236663"/>
            <a:ext cx="2725738" cy="3440112"/>
          </a:xfrm>
          <a:custGeom>
            <a:avLst/>
            <a:gdLst>
              <a:gd name="txL" fmla="*/ 0 w 4367"/>
              <a:gd name="txT" fmla="*/ 0 h 6013"/>
              <a:gd name="txR" fmla="*/ 4367 w 4367"/>
              <a:gd name="txB" fmla="*/ 6013 h 6013"/>
            </a:gdLst>
            <a:ahLst/>
            <a:cxnLst>
              <a:cxn ang="0">
                <a:pos x="86487723" y="0"/>
              </a:cxn>
              <a:cxn ang="0">
                <a:pos x="1615217189" y="0"/>
              </a:cxn>
              <a:cxn ang="0">
                <a:pos x="1701316017" y="72663421"/>
              </a:cxn>
              <a:cxn ang="0">
                <a:pos x="1701316017" y="1895466770"/>
              </a:cxn>
              <a:cxn ang="0">
                <a:pos x="1615217189" y="1968130745"/>
              </a:cxn>
              <a:cxn ang="0">
                <a:pos x="1453151009" y="1968130745"/>
              </a:cxn>
              <a:cxn ang="0">
                <a:pos x="1376402201" y="1856517368"/>
              </a:cxn>
              <a:cxn ang="0">
                <a:pos x="1300043809" y="1968130745"/>
              </a:cxn>
              <a:cxn ang="0">
                <a:pos x="86487723" y="1968130745"/>
              </a:cxn>
              <a:cxn ang="0">
                <a:pos x="0" y="1895466770"/>
              </a:cxn>
              <a:cxn ang="0">
                <a:pos x="0" y="72663421"/>
              </a:cxn>
              <a:cxn ang="0">
                <a:pos x="86487723" y="0"/>
              </a:cxn>
            </a:cxnLst>
            <a:rect l="txL" t="txT" r="txR" b="txB"/>
            <a:pathLst>
              <a:path w="4367" h="6013">
                <a:moveTo>
                  <a:pt x="222" y="0"/>
                </a:moveTo>
                <a:lnTo>
                  <a:pt x="4146" y="0"/>
                </a:lnTo>
                <a:cubicBezTo>
                  <a:pt x="4267" y="0"/>
                  <a:pt x="4367" y="100"/>
                  <a:pt x="4367" y="222"/>
                </a:cubicBezTo>
                <a:lnTo>
                  <a:pt x="4367" y="5791"/>
                </a:lnTo>
                <a:cubicBezTo>
                  <a:pt x="4367" y="5913"/>
                  <a:pt x="4267" y="6013"/>
                  <a:pt x="4146" y="6013"/>
                </a:cubicBezTo>
                <a:lnTo>
                  <a:pt x="3730" y="6013"/>
                </a:lnTo>
                <a:lnTo>
                  <a:pt x="3533" y="5672"/>
                </a:lnTo>
                <a:lnTo>
                  <a:pt x="3337" y="6013"/>
                </a:lnTo>
                <a:lnTo>
                  <a:pt x="222" y="6013"/>
                </a:lnTo>
                <a:cubicBezTo>
                  <a:pt x="100" y="6013"/>
                  <a:pt x="0" y="5913"/>
                  <a:pt x="0" y="5791"/>
                </a:cubicBezTo>
                <a:lnTo>
                  <a:pt x="0" y="222"/>
                </a:lnTo>
                <a:cubicBezTo>
                  <a:pt x="0" y="100"/>
                  <a:pt x="100" y="0"/>
                  <a:pt x="222" y="0"/>
                </a:cubicBezTo>
                <a:close/>
              </a:path>
            </a:pathLst>
          </a:custGeom>
          <a:blipFill rotWithShape="1">
            <a:blip r:embed="rId1"/>
            <a:stretch>
              <a:fillRect/>
            </a:stretch>
          </a:blipFill>
          <a:ln w="9525">
            <a:noFill/>
          </a:ln>
        </p:spPr>
        <p:txBody>
          <a:bodyPr/>
          <a:p>
            <a:endParaRPr lang="zh-CN" altLang="en-US"/>
          </a:p>
        </p:txBody>
      </p:sp>
      <p:sp>
        <p:nvSpPr>
          <p:cNvPr id="11286" name="Freeform 6"/>
          <p:cNvSpPr/>
          <p:nvPr/>
        </p:nvSpPr>
        <p:spPr>
          <a:xfrm>
            <a:off x="4749800" y="4578350"/>
            <a:ext cx="2725738" cy="1271588"/>
          </a:xfrm>
          <a:custGeom>
            <a:avLst/>
            <a:gdLst>
              <a:gd name="txL" fmla="*/ 0 w 4367"/>
              <a:gd name="txT" fmla="*/ 0 h 2224"/>
              <a:gd name="txR" fmla="*/ 4367 w 4367"/>
              <a:gd name="txB" fmla="*/ 2224 h 2224"/>
            </a:gdLst>
            <a:ahLst/>
            <a:cxnLst>
              <a:cxn ang="0">
                <a:pos x="86487723" y="75188361"/>
              </a:cxn>
              <a:cxn ang="0">
                <a:pos x="1324587611" y="75188361"/>
              </a:cxn>
              <a:cxn ang="0">
                <a:pos x="1337444201" y="56881829"/>
              </a:cxn>
              <a:cxn ang="0">
                <a:pos x="1376402201" y="0"/>
              </a:cxn>
              <a:cxn ang="0">
                <a:pos x="1415749681" y="56881829"/>
              </a:cxn>
              <a:cxn ang="0">
                <a:pos x="1428606271" y="75188361"/>
              </a:cxn>
              <a:cxn ang="0">
                <a:pos x="1615217189" y="75188361"/>
              </a:cxn>
              <a:cxn ang="0">
                <a:pos x="1701316017" y="147761470"/>
              </a:cxn>
              <a:cxn ang="0">
                <a:pos x="1701316017" y="654793490"/>
              </a:cxn>
              <a:cxn ang="0">
                <a:pos x="1615217189" y="727039554"/>
              </a:cxn>
              <a:cxn ang="0">
                <a:pos x="86487723" y="727039554"/>
              </a:cxn>
              <a:cxn ang="0">
                <a:pos x="0" y="654793490"/>
              </a:cxn>
              <a:cxn ang="0">
                <a:pos x="0" y="147761470"/>
              </a:cxn>
              <a:cxn ang="0">
                <a:pos x="86487723" y="75188361"/>
              </a:cxn>
            </a:cxnLst>
            <a:rect l="txL" t="txT" r="txR" b="txB"/>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rgbClr val="009999">
              <a:alpha val="100000"/>
            </a:srgbClr>
          </a:solidFill>
          <a:ln w="9525">
            <a:noFill/>
          </a:ln>
        </p:spPr>
        <p:txBody>
          <a:bodyPr/>
          <a:p>
            <a:endParaRPr lang="zh-CN" altLang="en-US"/>
          </a:p>
        </p:txBody>
      </p:sp>
      <p:sp>
        <p:nvSpPr>
          <p:cNvPr id="11287" name="Freeform 7"/>
          <p:cNvSpPr/>
          <p:nvPr/>
        </p:nvSpPr>
        <p:spPr>
          <a:xfrm>
            <a:off x="4749800" y="1236663"/>
            <a:ext cx="2725738" cy="3440112"/>
          </a:xfrm>
          <a:custGeom>
            <a:avLst/>
            <a:gdLst>
              <a:gd name="txL" fmla="*/ 0 w 4367"/>
              <a:gd name="txT" fmla="*/ 0 h 6013"/>
              <a:gd name="txR" fmla="*/ 4367 w 4367"/>
              <a:gd name="txB" fmla="*/ 6013 h 6013"/>
            </a:gdLst>
            <a:ahLst/>
            <a:cxnLst>
              <a:cxn ang="0">
                <a:pos x="86487723" y="0"/>
              </a:cxn>
              <a:cxn ang="0">
                <a:pos x="1615217189" y="0"/>
              </a:cxn>
              <a:cxn ang="0">
                <a:pos x="1701316017" y="72663421"/>
              </a:cxn>
              <a:cxn ang="0">
                <a:pos x="1701316017" y="1895466770"/>
              </a:cxn>
              <a:cxn ang="0">
                <a:pos x="1615217189" y="1968130745"/>
              </a:cxn>
              <a:cxn ang="0">
                <a:pos x="1453151009" y="1968130745"/>
              </a:cxn>
              <a:cxn ang="0">
                <a:pos x="1376402201" y="1856517368"/>
              </a:cxn>
              <a:cxn ang="0">
                <a:pos x="1300043809" y="1968130745"/>
              </a:cxn>
              <a:cxn ang="0">
                <a:pos x="86487723" y="1968130745"/>
              </a:cxn>
              <a:cxn ang="0">
                <a:pos x="0" y="1895466770"/>
              </a:cxn>
              <a:cxn ang="0">
                <a:pos x="0" y="72663421"/>
              </a:cxn>
              <a:cxn ang="0">
                <a:pos x="86487723" y="0"/>
              </a:cxn>
            </a:cxnLst>
            <a:rect l="txL" t="txT" r="txR" b="txB"/>
            <a:pathLst>
              <a:path w="4367" h="6013">
                <a:moveTo>
                  <a:pt x="222" y="0"/>
                </a:moveTo>
                <a:lnTo>
                  <a:pt x="4146" y="0"/>
                </a:lnTo>
                <a:cubicBezTo>
                  <a:pt x="4267" y="0"/>
                  <a:pt x="4367" y="100"/>
                  <a:pt x="4367" y="222"/>
                </a:cubicBezTo>
                <a:lnTo>
                  <a:pt x="4367" y="5791"/>
                </a:lnTo>
                <a:cubicBezTo>
                  <a:pt x="4367" y="5913"/>
                  <a:pt x="4267" y="6013"/>
                  <a:pt x="4146" y="6013"/>
                </a:cubicBezTo>
                <a:lnTo>
                  <a:pt x="3730" y="6013"/>
                </a:lnTo>
                <a:lnTo>
                  <a:pt x="3533" y="5672"/>
                </a:lnTo>
                <a:lnTo>
                  <a:pt x="3337" y="6013"/>
                </a:lnTo>
                <a:lnTo>
                  <a:pt x="222" y="6013"/>
                </a:lnTo>
                <a:cubicBezTo>
                  <a:pt x="100" y="6013"/>
                  <a:pt x="0" y="5913"/>
                  <a:pt x="0" y="5791"/>
                </a:cubicBezTo>
                <a:lnTo>
                  <a:pt x="0" y="222"/>
                </a:lnTo>
                <a:cubicBezTo>
                  <a:pt x="0" y="100"/>
                  <a:pt x="100" y="0"/>
                  <a:pt x="222" y="0"/>
                </a:cubicBezTo>
                <a:close/>
              </a:path>
            </a:pathLst>
          </a:custGeom>
          <a:blipFill rotWithShape="1">
            <a:blip r:embed="rId2"/>
            <a:stretch>
              <a:fillRect/>
            </a:stretch>
          </a:blipFill>
          <a:ln w="9525">
            <a:noFill/>
          </a:ln>
        </p:spPr>
        <p:txBody>
          <a:bodyPr/>
          <a:p>
            <a:endParaRPr lang="zh-CN" altLang="en-US"/>
          </a:p>
        </p:txBody>
      </p:sp>
      <p:sp>
        <p:nvSpPr>
          <p:cNvPr id="11288" name="Freeform 6"/>
          <p:cNvSpPr/>
          <p:nvPr/>
        </p:nvSpPr>
        <p:spPr>
          <a:xfrm>
            <a:off x="7826375" y="4578350"/>
            <a:ext cx="2725738" cy="1271588"/>
          </a:xfrm>
          <a:custGeom>
            <a:avLst/>
            <a:gdLst>
              <a:gd name="txL" fmla="*/ 0 w 4367"/>
              <a:gd name="txT" fmla="*/ 0 h 2224"/>
              <a:gd name="txR" fmla="*/ 4367 w 4367"/>
              <a:gd name="txB" fmla="*/ 2224 h 2224"/>
            </a:gdLst>
            <a:ahLst/>
            <a:cxnLst>
              <a:cxn ang="0">
                <a:pos x="86487723" y="75188361"/>
              </a:cxn>
              <a:cxn ang="0">
                <a:pos x="1324587611" y="75188361"/>
              </a:cxn>
              <a:cxn ang="0">
                <a:pos x="1337444201" y="56881829"/>
              </a:cxn>
              <a:cxn ang="0">
                <a:pos x="1376402201" y="0"/>
              </a:cxn>
              <a:cxn ang="0">
                <a:pos x="1415749681" y="56881829"/>
              </a:cxn>
              <a:cxn ang="0">
                <a:pos x="1428606271" y="75188361"/>
              </a:cxn>
              <a:cxn ang="0">
                <a:pos x="1615217189" y="75188361"/>
              </a:cxn>
              <a:cxn ang="0">
                <a:pos x="1701316017" y="147761470"/>
              </a:cxn>
              <a:cxn ang="0">
                <a:pos x="1701316017" y="654793490"/>
              </a:cxn>
              <a:cxn ang="0">
                <a:pos x="1615217189" y="727039554"/>
              </a:cxn>
              <a:cxn ang="0">
                <a:pos x="86487723" y="727039554"/>
              </a:cxn>
              <a:cxn ang="0">
                <a:pos x="0" y="654793490"/>
              </a:cxn>
              <a:cxn ang="0">
                <a:pos x="0" y="147761470"/>
              </a:cxn>
              <a:cxn ang="0">
                <a:pos x="86487723" y="75188361"/>
              </a:cxn>
            </a:cxnLst>
            <a:rect l="txL" t="txT" r="txR" b="txB"/>
            <a:pathLst>
              <a:path w="4367" h="2224">
                <a:moveTo>
                  <a:pt x="222" y="230"/>
                </a:moveTo>
                <a:lnTo>
                  <a:pt x="3400" y="230"/>
                </a:lnTo>
                <a:lnTo>
                  <a:pt x="3433" y="174"/>
                </a:lnTo>
                <a:lnTo>
                  <a:pt x="3533" y="0"/>
                </a:lnTo>
                <a:lnTo>
                  <a:pt x="3634" y="174"/>
                </a:lnTo>
                <a:lnTo>
                  <a:pt x="3667" y="230"/>
                </a:lnTo>
                <a:lnTo>
                  <a:pt x="4146" y="230"/>
                </a:lnTo>
                <a:cubicBezTo>
                  <a:pt x="4267" y="230"/>
                  <a:pt x="4367" y="330"/>
                  <a:pt x="4367" y="452"/>
                </a:cubicBezTo>
                <a:lnTo>
                  <a:pt x="4367" y="2003"/>
                </a:lnTo>
                <a:cubicBezTo>
                  <a:pt x="4367" y="2124"/>
                  <a:pt x="4267" y="2224"/>
                  <a:pt x="4146" y="2224"/>
                </a:cubicBezTo>
                <a:lnTo>
                  <a:pt x="222" y="2224"/>
                </a:lnTo>
                <a:cubicBezTo>
                  <a:pt x="100" y="2224"/>
                  <a:pt x="0" y="2124"/>
                  <a:pt x="0" y="2003"/>
                </a:cubicBezTo>
                <a:lnTo>
                  <a:pt x="0" y="452"/>
                </a:lnTo>
                <a:cubicBezTo>
                  <a:pt x="0" y="330"/>
                  <a:pt x="100" y="230"/>
                  <a:pt x="222" y="230"/>
                </a:cubicBezTo>
                <a:close/>
              </a:path>
            </a:pathLst>
          </a:custGeom>
          <a:solidFill>
            <a:srgbClr val="0070C0">
              <a:alpha val="100000"/>
            </a:srgbClr>
          </a:solidFill>
          <a:ln w="9525">
            <a:noFill/>
          </a:ln>
        </p:spPr>
        <p:txBody>
          <a:bodyPr/>
          <a:p>
            <a:endParaRPr lang="zh-CN" altLang="en-US"/>
          </a:p>
        </p:txBody>
      </p:sp>
      <p:sp>
        <p:nvSpPr>
          <p:cNvPr id="11289" name="Freeform 7"/>
          <p:cNvSpPr/>
          <p:nvPr/>
        </p:nvSpPr>
        <p:spPr>
          <a:xfrm>
            <a:off x="7826375" y="1236663"/>
            <a:ext cx="2725738" cy="3440112"/>
          </a:xfrm>
          <a:custGeom>
            <a:avLst/>
            <a:gdLst>
              <a:gd name="txL" fmla="*/ 0 w 4367"/>
              <a:gd name="txT" fmla="*/ 0 h 6013"/>
              <a:gd name="txR" fmla="*/ 4367 w 4367"/>
              <a:gd name="txB" fmla="*/ 6013 h 6013"/>
            </a:gdLst>
            <a:ahLst/>
            <a:cxnLst>
              <a:cxn ang="0">
                <a:pos x="86487723" y="0"/>
              </a:cxn>
              <a:cxn ang="0">
                <a:pos x="1615217189" y="0"/>
              </a:cxn>
              <a:cxn ang="0">
                <a:pos x="1701316017" y="72663421"/>
              </a:cxn>
              <a:cxn ang="0">
                <a:pos x="1701316017" y="1895466770"/>
              </a:cxn>
              <a:cxn ang="0">
                <a:pos x="1615217189" y="1968130745"/>
              </a:cxn>
              <a:cxn ang="0">
                <a:pos x="1453151009" y="1968130745"/>
              </a:cxn>
              <a:cxn ang="0">
                <a:pos x="1376402201" y="1856517368"/>
              </a:cxn>
              <a:cxn ang="0">
                <a:pos x="1300043809" y="1968130745"/>
              </a:cxn>
              <a:cxn ang="0">
                <a:pos x="86487723" y="1968130745"/>
              </a:cxn>
              <a:cxn ang="0">
                <a:pos x="0" y="1895466770"/>
              </a:cxn>
              <a:cxn ang="0">
                <a:pos x="0" y="72663421"/>
              </a:cxn>
              <a:cxn ang="0">
                <a:pos x="86487723" y="0"/>
              </a:cxn>
            </a:cxnLst>
            <a:rect l="txL" t="txT" r="txR" b="txB"/>
            <a:pathLst>
              <a:path w="4367" h="6013">
                <a:moveTo>
                  <a:pt x="222" y="0"/>
                </a:moveTo>
                <a:lnTo>
                  <a:pt x="4146" y="0"/>
                </a:lnTo>
                <a:cubicBezTo>
                  <a:pt x="4267" y="0"/>
                  <a:pt x="4367" y="100"/>
                  <a:pt x="4367" y="222"/>
                </a:cubicBezTo>
                <a:lnTo>
                  <a:pt x="4367" y="5791"/>
                </a:lnTo>
                <a:cubicBezTo>
                  <a:pt x="4367" y="5913"/>
                  <a:pt x="4267" y="6013"/>
                  <a:pt x="4146" y="6013"/>
                </a:cubicBezTo>
                <a:lnTo>
                  <a:pt x="3730" y="6013"/>
                </a:lnTo>
                <a:lnTo>
                  <a:pt x="3533" y="5672"/>
                </a:lnTo>
                <a:lnTo>
                  <a:pt x="3337" y="6013"/>
                </a:lnTo>
                <a:lnTo>
                  <a:pt x="222" y="6013"/>
                </a:lnTo>
                <a:cubicBezTo>
                  <a:pt x="100" y="6013"/>
                  <a:pt x="0" y="5913"/>
                  <a:pt x="0" y="5791"/>
                </a:cubicBezTo>
                <a:lnTo>
                  <a:pt x="0" y="222"/>
                </a:lnTo>
                <a:cubicBezTo>
                  <a:pt x="0" y="100"/>
                  <a:pt x="100" y="0"/>
                  <a:pt x="222" y="0"/>
                </a:cubicBezTo>
                <a:close/>
              </a:path>
            </a:pathLst>
          </a:custGeom>
          <a:blipFill rotWithShape="1">
            <a:blip r:embed="rId3"/>
            <a:stretch>
              <a:fillRect/>
            </a:stretch>
          </a:blipFill>
          <a:ln w="9525">
            <a:noFill/>
          </a:ln>
        </p:spPr>
        <p:txBody>
          <a:bodyPr/>
          <a:p>
            <a:endParaRPr lang="zh-CN" altLang="en-US"/>
          </a:p>
        </p:txBody>
      </p:sp>
      <p:sp>
        <p:nvSpPr>
          <p:cNvPr id="11290" name="TextBox 9"/>
          <p:cNvSpPr/>
          <p:nvPr/>
        </p:nvSpPr>
        <p:spPr>
          <a:xfrm>
            <a:off x="1787525" y="4797425"/>
            <a:ext cx="2552700" cy="923925"/>
          </a:xfrm>
          <a:prstGeom prst="rect">
            <a:avLst/>
          </a:prstGeom>
          <a:noFill/>
          <a:ln w="9525">
            <a:noFill/>
          </a:ln>
        </p:spPr>
        <p:txBody>
          <a:bodyPr>
            <a:spAutoFit/>
          </a:bodyPr>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点击输入你的亮出内容</a:t>
            </a:r>
            <a:endParaRPr lang="en-US" altLang="zh-CN"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或复制文本内容</a:t>
            </a:r>
            <a:endParaRPr lang="en-US" altLang="zh-CN"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图片随意更改</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91" name="TextBox 10"/>
          <p:cNvSpPr/>
          <p:nvPr/>
        </p:nvSpPr>
        <p:spPr>
          <a:xfrm>
            <a:off x="4800600" y="4886325"/>
            <a:ext cx="2551113" cy="923925"/>
          </a:xfrm>
          <a:prstGeom prst="rect">
            <a:avLst/>
          </a:prstGeom>
          <a:noFill/>
          <a:ln w="9525">
            <a:noFill/>
          </a:ln>
        </p:spPr>
        <p:txBody>
          <a:bodyPr>
            <a:spAutoFit/>
          </a:bodyPr>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点击输入你的亮出内容</a:t>
            </a:r>
            <a:endParaRPr lang="en-US" altLang="zh-CN"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或复制文本内容</a:t>
            </a:r>
            <a:endParaRPr lang="en-US" altLang="zh-CN"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图片随意更改</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92" name="TextBox 11"/>
          <p:cNvSpPr/>
          <p:nvPr/>
        </p:nvSpPr>
        <p:spPr>
          <a:xfrm>
            <a:off x="7889875" y="4886325"/>
            <a:ext cx="2552700" cy="923925"/>
          </a:xfrm>
          <a:prstGeom prst="rect">
            <a:avLst/>
          </a:prstGeom>
          <a:noFill/>
          <a:ln w="9525">
            <a:noFill/>
          </a:ln>
        </p:spPr>
        <p:txBody>
          <a:bodyPr>
            <a:spAutoFit/>
          </a:bodyPr>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点击输入你的亮出内容</a:t>
            </a:r>
            <a:endParaRPr lang="en-US" altLang="zh-CN"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或复制文本内容</a:t>
            </a:r>
            <a:endParaRPr lang="en-US" altLang="zh-CN"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图片随意更改</a:t>
            </a:r>
            <a:endParaRPr lang="zh-CN" altLang="en-US" sz="1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Tm="10000">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82"/>
                                        </p:tgtEl>
                                        <p:attrNameLst>
                                          <p:attrName>style.visibility</p:attrName>
                                        </p:attrNameLst>
                                      </p:cBhvr>
                                      <p:to>
                                        <p:strVal val="visible"/>
                                      </p:to>
                                    </p:set>
                                    <p:anim calcmode="lin" valueType="num">
                                      <p:cBhvr>
                                        <p:cTn id="7" dur="500" fill="hold"/>
                                        <p:tgtEl>
                                          <p:spTgt spid="11282"/>
                                        </p:tgtEl>
                                        <p:attrNameLst>
                                          <p:attrName>ppt_x</p:attrName>
                                        </p:attrNameLst>
                                      </p:cBhvr>
                                      <p:tavLst>
                                        <p:tav tm="0">
                                          <p:val>
                                            <p:strVal val="0-#ppt_w/2"/>
                                          </p:val>
                                        </p:tav>
                                        <p:tav tm="100000">
                                          <p:val>
                                            <p:strVal val="#ppt_x"/>
                                          </p:val>
                                        </p:tav>
                                      </p:tavLst>
                                    </p:anim>
                                    <p:anim calcmode="lin" valueType="num">
                                      <p:cBhvr>
                                        <p:cTn id="8" dur="500" fill="hold"/>
                                        <p:tgtEl>
                                          <p:spTgt spid="1128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283"/>
                                        </p:tgtEl>
                                        <p:attrNameLst>
                                          <p:attrName>style.visibility</p:attrName>
                                        </p:attrNameLst>
                                      </p:cBhvr>
                                      <p:to>
                                        <p:strVal val="visible"/>
                                      </p:to>
                                    </p:set>
                                    <p:anim calcmode="lin" valueType="num">
                                      <p:cBhvr>
                                        <p:cTn id="11" dur="500" fill="hold"/>
                                        <p:tgtEl>
                                          <p:spTgt spid="11283"/>
                                        </p:tgtEl>
                                        <p:attrNameLst>
                                          <p:attrName>ppt_x</p:attrName>
                                        </p:attrNameLst>
                                      </p:cBhvr>
                                      <p:tavLst>
                                        <p:tav tm="0">
                                          <p:val>
                                            <p:strVal val="0-#ppt_w/2"/>
                                          </p:val>
                                        </p:tav>
                                        <p:tav tm="100000">
                                          <p:val>
                                            <p:strVal val="#ppt_x"/>
                                          </p:val>
                                        </p:tav>
                                      </p:tavLst>
                                    </p:anim>
                                    <p:anim calcmode="lin" valueType="num">
                                      <p:cBhvr>
                                        <p:cTn id="12" dur="500" fill="hold"/>
                                        <p:tgtEl>
                                          <p:spTgt spid="1128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11281"/>
                                        </p:tgtEl>
                                        <p:attrNameLst>
                                          <p:attrName>style.visibility</p:attrName>
                                        </p:attrNameLst>
                                      </p:cBhvr>
                                      <p:to>
                                        <p:strVal val="visible"/>
                                      </p:to>
                                    </p:set>
                                    <p:anim calcmode="lin" valueType="num">
                                      <p:cBhvr>
                                        <p:cTn id="17" dur="500" fill="hold"/>
                                        <p:tgtEl>
                                          <p:spTgt spid="1128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281"/>
                                        </p:tgtEl>
                                        <p:attrNameLst>
                                          <p:attrName>ppt_y</p:attrName>
                                        </p:attrNameLst>
                                      </p:cBhvr>
                                      <p:tavLst>
                                        <p:tav tm="0">
                                          <p:val>
                                            <p:strVal val="#ppt_y"/>
                                          </p:val>
                                        </p:tav>
                                        <p:tav tm="100000">
                                          <p:val>
                                            <p:strVal val="#ppt_y"/>
                                          </p:val>
                                        </p:tav>
                                      </p:tavLst>
                                    </p:anim>
                                    <p:anim calcmode="lin" valueType="num">
                                      <p:cBhvr>
                                        <p:cTn id="19" dur="500" fill="hold"/>
                                        <p:tgtEl>
                                          <p:spTgt spid="1128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281"/>
                                        </p:tgtEl>
                                        <p:attrNameLst>
                                          <p:attrName>ppt_w</p:attrName>
                                        </p:attrNameLst>
                                      </p:cBhvr>
                                      <p:tavLst>
                                        <p:tav tm="0">
                                          <p:val>
                                            <p:strVal val="#ppt_w/10"/>
                                          </p:val>
                                        </p:tav>
                                        <p:tav tm="50000">
                                          <p:val>
                                            <p:strVal val="#ppt_w+.01"/>
                                          </p:val>
                                        </p:tav>
                                        <p:tav tm="100000">
                                          <p:val>
                                            <p:strVal val="#ppt_w"/>
                                          </p:val>
                                        </p:tav>
                                      </p:tavLst>
                                    </p:anim>
                                    <p:animEffect filter="fade">
                                      <p:cBhvr>
                                        <p:cTn id="21" dur="500" tmFilter="0,0; .5, 1; 1, 1"/>
                                        <p:tgtEl>
                                          <p:spTgt spid="11281"/>
                                        </p:tgtEl>
                                      </p:cBhvr>
                                    </p:animEffect>
                                  </p:childTnLst>
                                </p:cTn>
                              </p:par>
                            </p:childTnLst>
                          </p:cTn>
                        </p:par>
                        <p:par>
                          <p:cTn id="22" fill="hold">
                            <p:stCondLst>
                              <p:cond delay="949"/>
                            </p:stCondLst>
                            <p:childTnLst>
                              <p:par>
                                <p:cTn id="23" presetID="47" presetClass="entr" presetSubtype="0" fill="hold" nodeType="afterEffect">
                                  <p:stCondLst>
                                    <p:cond delay="0"/>
                                  </p:stCondLst>
                                  <p:childTnLst>
                                    <p:set>
                                      <p:cBhvr>
                                        <p:cTn id="24" dur="1" fill="hold">
                                          <p:stCondLst>
                                            <p:cond delay="0"/>
                                          </p:stCondLst>
                                        </p:cTn>
                                        <p:tgtEl>
                                          <p:spTgt spid="11285"/>
                                        </p:tgtEl>
                                        <p:attrNameLst>
                                          <p:attrName>style.visibility</p:attrName>
                                        </p:attrNameLst>
                                      </p:cBhvr>
                                      <p:to>
                                        <p:strVal val="visible"/>
                                      </p:to>
                                    </p:set>
                                    <p:animEffect filter="fade">
                                      <p:cBhvr>
                                        <p:cTn id="25" dur="1000"/>
                                        <p:tgtEl>
                                          <p:spTgt spid="11285"/>
                                        </p:tgtEl>
                                      </p:cBhvr>
                                    </p:animEffect>
                                    <p:anim calcmode="lin" valueType="num">
                                      <p:cBhvr>
                                        <p:cTn id="26" dur="1000" fill="hold"/>
                                        <p:tgtEl>
                                          <p:spTgt spid="11285"/>
                                        </p:tgtEl>
                                        <p:attrNameLst>
                                          <p:attrName>ppt_x</p:attrName>
                                        </p:attrNameLst>
                                      </p:cBhvr>
                                      <p:tavLst>
                                        <p:tav tm="0">
                                          <p:val>
                                            <p:strVal val="#ppt_x"/>
                                          </p:val>
                                        </p:tav>
                                        <p:tav tm="100000">
                                          <p:val>
                                            <p:strVal val="#ppt_x"/>
                                          </p:val>
                                        </p:tav>
                                      </p:tavLst>
                                    </p:anim>
                                    <p:anim calcmode="lin" valueType="num">
                                      <p:cBhvr>
                                        <p:cTn id="27" dur="1000" fill="hold"/>
                                        <p:tgtEl>
                                          <p:spTgt spid="11285"/>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200"/>
                                  </p:stCondLst>
                                  <p:childTnLst>
                                    <p:set>
                                      <p:cBhvr>
                                        <p:cTn id="29" dur="1" fill="hold">
                                          <p:stCondLst>
                                            <p:cond delay="0"/>
                                          </p:stCondLst>
                                        </p:cTn>
                                        <p:tgtEl>
                                          <p:spTgt spid="11287"/>
                                        </p:tgtEl>
                                        <p:attrNameLst>
                                          <p:attrName>style.visibility</p:attrName>
                                        </p:attrNameLst>
                                      </p:cBhvr>
                                      <p:to>
                                        <p:strVal val="visible"/>
                                      </p:to>
                                    </p:set>
                                    <p:animEffect filter="fade">
                                      <p:cBhvr>
                                        <p:cTn id="30" dur="1000"/>
                                        <p:tgtEl>
                                          <p:spTgt spid="11287"/>
                                        </p:tgtEl>
                                      </p:cBhvr>
                                    </p:animEffect>
                                    <p:anim calcmode="lin" valueType="num">
                                      <p:cBhvr>
                                        <p:cTn id="31" dur="1000" fill="hold"/>
                                        <p:tgtEl>
                                          <p:spTgt spid="11287"/>
                                        </p:tgtEl>
                                        <p:attrNameLst>
                                          <p:attrName>ppt_x</p:attrName>
                                        </p:attrNameLst>
                                      </p:cBhvr>
                                      <p:tavLst>
                                        <p:tav tm="0">
                                          <p:val>
                                            <p:strVal val="#ppt_x"/>
                                          </p:val>
                                        </p:tav>
                                        <p:tav tm="100000">
                                          <p:val>
                                            <p:strVal val="#ppt_x"/>
                                          </p:val>
                                        </p:tav>
                                      </p:tavLst>
                                    </p:anim>
                                    <p:anim calcmode="lin" valueType="num">
                                      <p:cBhvr>
                                        <p:cTn id="32" dur="1000" fill="hold"/>
                                        <p:tgtEl>
                                          <p:spTgt spid="11287"/>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400"/>
                                  </p:stCondLst>
                                  <p:childTnLst>
                                    <p:set>
                                      <p:cBhvr>
                                        <p:cTn id="34" dur="1" fill="hold">
                                          <p:stCondLst>
                                            <p:cond delay="0"/>
                                          </p:stCondLst>
                                        </p:cTn>
                                        <p:tgtEl>
                                          <p:spTgt spid="11289"/>
                                        </p:tgtEl>
                                        <p:attrNameLst>
                                          <p:attrName>style.visibility</p:attrName>
                                        </p:attrNameLst>
                                      </p:cBhvr>
                                      <p:to>
                                        <p:strVal val="visible"/>
                                      </p:to>
                                    </p:set>
                                    <p:animEffect filter="fade">
                                      <p:cBhvr>
                                        <p:cTn id="35" dur="1000"/>
                                        <p:tgtEl>
                                          <p:spTgt spid="11289"/>
                                        </p:tgtEl>
                                      </p:cBhvr>
                                    </p:animEffect>
                                    <p:anim calcmode="lin" valueType="num">
                                      <p:cBhvr>
                                        <p:cTn id="36" dur="1000" fill="hold"/>
                                        <p:tgtEl>
                                          <p:spTgt spid="11289"/>
                                        </p:tgtEl>
                                        <p:attrNameLst>
                                          <p:attrName>ppt_x</p:attrName>
                                        </p:attrNameLst>
                                      </p:cBhvr>
                                      <p:tavLst>
                                        <p:tav tm="0">
                                          <p:val>
                                            <p:strVal val="#ppt_x"/>
                                          </p:val>
                                        </p:tav>
                                        <p:tav tm="100000">
                                          <p:val>
                                            <p:strVal val="#ppt_x"/>
                                          </p:val>
                                        </p:tav>
                                      </p:tavLst>
                                    </p:anim>
                                    <p:anim calcmode="lin" valueType="num">
                                      <p:cBhvr>
                                        <p:cTn id="37" dur="1000" fill="hold"/>
                                        <p:tgtEl>
                                          <p:spTgt spid="11289"/>
                                        </p:tgtEl>
                                        <p:attrNameLst>
                                          <p:attrName>ppt_y</p:attrName>
                                        </p:attrNameLst>
                                      </p:cBhvr>
                                      <p:tavLst>
                                        <p:tav tm="0">
                                          <p:val>
                                            <p:strVal val="#ppt_y-.1"/>
                                          </p:val>
                                        </p:tav>
                                        <p:tav tm="100000">
                                          <p:val>
                                            <p:strVal val="#ppt_y"/>
                                          </p:val>
                                        </p:tav>
                                      </p:tavLst>
                                    </p:anim>
                                  </p:childTnLst>
                                </p:cTn>
                              </p:par>
                            </p:childTnLst>
                          </p:cTn>
                        </p:par>
                        <p:par>
                          <p:cTn id="38" fill="hold">
                            <p:stCondLst>
                              <p:cond delay="1949"/>
                            </p:stCondLst>
                            <p:childTnLst>
                              <p:par>
                                <p:cTn id="39" presetID="42" presetClass="entr" presetSubtype="0" fill="hold" nodeType="afterEffect">
                                  <p:stCondLst>
                                    <p:cond delay="0"/>
                                  </p:stCondLst>
                                  <p:childTnLst>
                                    <p:set>
                                      <p:cBhvr>
                                        <p:cTn id="40" dur="1" fill="hold">
                                          <p:stCondLst>
                                            <p:cond delay="0"/>
                                          </p:stCondLst>
                                        </p:cTn>
                                        <p:tgtEl>
                                          <p:spTgt spid="11284"/>
                                        </p:tgtEl>
                                        <p:attrNameLst>
                                          <p:attrName>style.visibility</p:attrName>
                                        </p:attrNameLst>
                                      </p:cBhvr>
                                      <p:to>
                                        <p:strVal val="visible"/>
                                      </p:to>
                                    </p:set>
                                    <p:animEffect filter="fade">
                                      <p:cBhvr>
                                        <p:cTn id="41" dur="1000"/>
                                        <p:tgtEl>
                                          <p:spTgt spid="11284"/>
                                        </p:tgtEl>
                                      </p:cBhvr>
                                    </p:animEffect>
                                    <p:anim calcmode="lin" valueType="num">
                                      <p:cBhvr>
                                        <p:cTn id="42" dur="1000" fill="hold"/>
                                        <p:tgtEl>
                                          <p:spTgt spid="11284"/>
                                        </p:tgtEl>
                                        <p:attrNameLst>
                                          <p:attrName>ppt_x</p:attrName>
                                        </p:attrNameLst>
                                      </p:cBhvr>
                                      <p:tavLst>
                                        <p:tav tm="0">
                                          <p:val>
                                            <p:strVal val="#ppt_x"/>
                                          </p:val>
                                        </p:tav>
                                        <p:tav tm="100000">
                                          <p:val>
                                            <p:strVal val="#ppt_x"/>
                                          </p:val>
                                        </p:tav>
                                      </p:tavLst>
                                    </p:anim>
                                    <p:anim calcmode="lin" valueType="num">
                                      <p:cBhvr>
                                        <p:cTn id="43" dur="1000" fill="hold"/>
                                        <p:tgtEl>
                                          <p:spTgt spid="1128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200"/>
                                  </p:stCondLst>
                                  <p:childTnLst>
                                    <p:set>
                                      <p:cBhvr>
                                        <p:cTn id="45" dur="1" fill="hold">
                                          <p:stCondLst>
                                            <p:cond delay="0"/>
                                          </p:stCondLst>
                                        </p:cTn>
                                        <p:tgtEl>
                                          <p:spTgt spid="11286"/>
                                        </p:tgtEl>
                                        <p:attrNameLst>
                                          <p:attrName>style.visibility</p:attrName>
                                        </p:attrNameLst>
                                      </p:cBhvr>
                                      <p:to>
                                        <p:strVal val="visible"/>
                                      </p:to>
                                    </p:set>
                                    <p:animEffect filter="fade">
                                      <p:cBhvr>
                                        <p:cTn id="46" dur="1000"/>
                                        <p:tgtEl>
                                          <p:spTgt spid="11286"/>
                                        </p:tgtEl>
                                      </p:cBhvr>
                                    </p:animEffect>
                                    <p:anim calcmode="lin" valueType="num">
                                      <p:cBhvr>
                                        <p:cTn id="47" dur="1000" fill="hold"/>
                                        <p:tgtEl>
                                          <p:spTgt spid="11286"/>
                                        </p:tgtEl>
                                        <p:attrNameLst>
                                          <p:attrName>ppt_x</p:attrName>
                                        </p:attrNameLst>
                                      </p:cBhvr>
                                      <p:tavLst>
                                        <p:tav tm="0">
                                          <p:val>
                                            <p:strVal val="#ppt_x"/>
                                          </p:val>
                                        </p:tav>
                                        <p:tav tm="100000">
                                          <p:val>
                                            <p:strVal val="#ppt_x"/>
                                          </p:val>
                                        </p:tav>
                                      </p:tavLst>
                                    </p:anim>
                                    <p:anim calcmode="lin" valueType="num">
                                      <p:cBhvr>
                                        <p:cTn id="48" dur="1000" fill="hold"/>
                                        <p:tgtEl>
                                          <p:spTgt spid="11286"/>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400"/>
                                  </p:stCondLst>
                                  <p:childTnLst>
                                    <p:set>
                                      <p:cBhvr>
                                        <p:cTn id="50" dur="1" fill="hold">
                                          <p:stCondLst>
                                            <p:cond delay="0"/>
                                          </p:stCondLst>
                                        </p:cTn>
                                        <p:tgtEl>
                                          <p:spTgt spid="11288"/>
                                        </p:tgtEl>
                                        <p:attrNameLst>
                                          <p:attrName>style.visibility</p:attrName>
                                        </p:attrNameLst>
                                      </p:cBhvr>
                                      <p:to>
                                        <p:strVal val="visible"/>
                                      </p:to>
                                    </p:set>
                                    <p:animEffect filter="fade">
                                      <p:cBhvr>
                                        <p:cTn id="51" dur="1000"/>
                                        <p:tgtEl>
                                          <p:spTgt spid="11288"/>
                                        </p:tgtEl>
                                      </p:cBhvr>
                                    </p:animEffect>
                                    <p:anim calcmode="lin" valueType="num">
                                      <p:cBhvr>
                                        <p:cTn id="52" dur="1000" fill="hold"/>
                                        <p:tgtEl>
                                          <p:spTgt spid="11288"/>
                                        </p:tgtEl>
                                        <p:attrNameLst>
                                          <p:attrName>ppt_x</p:attrName>
                                        </p:attrNameLst>
                                      </p:cBhvr>
                                      <p:tavLst>
                                        <p:tav tm="0">
                                          <p:val>
                                            <p:strVal val="#ppt_x"/>
                                          </p:val>
                                        </p:tav>
                                        <p:tav tm="100000">
                                          <p:val>
                                            <p:strVal val="#ppt_x"/>
                                          </p:val>
                                        </p:tav>
                                      </p:tavLst>
                                    </p:anim>
                                    <p:anim calcmode="lin" valueType="num">
                                      <p:cBhvr>
                                        <p:cTn id="53" dur="1000" fill="hold"/>
                                        <p:tgtEl>
                                          <p:spTgt spid="11288"/>
                                        </p:tgtEl>
                                        <p:attrNameLst>
                                          <p:attrName>ppt_y</p:attrName>
                                        </p:attrNameLst>
                                      </p:cBhvr>
                                      <p:tavLst>
                                        <p:tav tm="0">
                                          <p:val>
                                            <p:strVal val="#ppt_y+.1"/>
                                          </p:val>
                                        </p:tav>
                                        <p:tav tm="100000">
                                          <p:val>
                                            <p:strVal val="#ppt_y"/>
                                          </p:val>
                                        </p:tav>
                                      </p:tavLst>
                                    </p:anim>
                                  </p:childTnLst>
                                </p:cTn>
                              </p:par>
                            </p:childTnLst>
                          </p:cTn>
                        </p:par>
                        <p:par>
                          <p:cTn id="54" fill="hold">
                            <p:stCondLst>
                              <p:cond delay="2949"/>
                            </p:stCondLst>
                            <p:childTnLst>
                              <p:par>
                                <p:cTn id="55" presetID="22" presetClass="entr" presetSubtype="1" fill="hold" grpId="0" nodeType="afterEffect">
                                  <p:stCondLst>
                                    <p:cond delay="0"/>
                                  </p:stCondLst>
                                  <p:childTnLst>
                                    <p:set>
                                      <p:cBhvr>
                                        <p:cTn id="56" dur="1" fill="hold">
                                          <p:stCondLst>
                                            <p:cond delay="0"/>
                                          </p:stCondLst>
                                        </p:cTn>
                                        <p:tgtEl>
                                          <p:spTgt spid="11290"/>
                                        </p:tgtEl>
                                        <p:attrNameLst>
                                          <p:attrName>style.visibility</p:attrName>
                                        </p:attrNameLst>
                                      </p:cBhvr>
                                      <p:to>
                                        <p:strVal val="visible"/>
                                      </p:to>
                                    </p:set>
                                    <p:animEffect filter="wipe(up)">
                                      <p:cBhvr>
                                        <p:cTn id="57" dur="500"/>
                                        <p:tgtEl>
                                          <p:spTgt spid="11290"/>
                                        </p:tgtEl>
                                      </p:cBhvr>
                                    </p:animEffect>
                                  </p:childTnLst>
                                </p:cTn>
                              </p:par>
                            </p:childTnLst>
                          </p:cTn>
                        </p:par>
                        <p:par>
                          <p:cTn id="58" fill="hold">
                            <p:stCondLst>
                              <p:cond delay="3449"/>
                            </p:stCondLst>
                            <p:childTnLst>
                              <p:par>
                                <p:cTn id="59" presetID="22" presetClass="entr" presetSubtype="1" fill="hold" grpId="0" nodeType="afterEffect">
                                  <p:stCondLst>
                                    <p:cond delay="0"/>
                                  </p:stCondLst>
                                  <p:childTnLst>
                                    <p:set>
                                      <p:cBhvr>
                                        <p:cTn id="60" dur="1" fill="hold">
                                          <p:stCondLst>
                                            <p:cond delay="0"/>
                                          </p:stCondLst>
                                        </p:cTn>
                                        <p:tgtEl>
                                          <p:spTgt spid="11291"/>
                                        </p:tgtEl>
                                        <p:attrNameLst>
                                          <p:attrName>style.visibility</p:attrName>
                                        </p:attrNameLst>
                                      </p:cBhvr>
                                      <p:to>
                                        <p:strVal val="visible"/>
                                      </p:to>
                                    </p:set>
                                    <p:animEffect filter="wipe(up)">
                                      <p:cBhvr>
                                        <p:cTn id="61" dur="500"/>
                                        <p:tgtEl>
                                          <p:spTgt spid="11291"/>
                                        </p:tgtEl>
                                      </p:cBhvr>
                                    </p:animEffect>
                                  </p:childTnLst>
                                </p:cTn>
                              </p:par>
                            </p:childTnLst>
                          </p:cTn>
                        </p:par>
                        <p:par>
                          <p:cTn id="62" fill="hold">
                            <p:stCondLst>
                              <p:cond delay="3949"/>
                            </p:stCondLst>
                            <p:childTnLst>
                              <p:par>
                                <p:cTn id="63" presetID="22" presetClass="entr" presetSubtype="1" fill="hold" grpId="0" nodeType="afterEffect">
                                  <p:stCondLst>
                                    <p:cond delay="0"/>
                                  </p:stCondLst>
                                  <p:childTnLst>
                                    <p:set>
                                      <p:cBhvr>
                                        <p:cTn id="64" dur="1" fill="hold">
                                          <p:stCondLst>
                                            <p:cond delay="0"/>
                                          </p:stCondLst>
                                        </p:cTn>
                                        <p:tgtEl>
                                          <p:spTgt spid="11292"/>
                                        </p:tgtEl>
                                        <p:attrNameLst>
                                          <p:attrName>style.visibility</p:attrName>
                                        </p:attrNameLst>
                                      </p:cBhvr>
                                      <p:to>
                                        <p:strVal val="visible"/>
                                      </p:to>
                                    </p:set>
                                    <p:animEffect filter="wipe(up)">
                                      <p:cBhvr>
                                        <p:cTn id="65" dur="500"/>
                                        <p:tgtEl>
                                          <p:spTgt spid="11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1" grpId="0" bldLvl="0"/>
      <p:bldP spid="11282" grpId="0" bldLvl="0" animBg="1"/>
      <p:bldP spid="11290" grpId="0" bldLvl="0"/>
      <p:bldP spid="11291" grpId="0" bldLvl="0"/>
      <p:bldP spid="11292" grpId="0" bldLvl="0"/>
    </p:bld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kumimoji="0" 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1089025" rtl="0" eaLnBrk="1" fontAlgn="base" latinLnBrk="0" hangingPunct="1">
          <a:lnSpc>
            <a:spcPct val="100000"/>
          </a:lnSpc>
          <a:spcBef>
            <a:spcPct val="0"/>
          </a:spcBef>
          <a:spcAft>
            <a:spcPct val="0"/>
          </a:spcAft>
          <a:buClrTx/>
          <a:buSzTx/>
          <a:buFont typeface="Arial" panose="020B0604020202020204" pitchFamily="34" charset="0"/>
          <a:buNone/>
          <a:defRPr kumimoji="0" lang="zh-CN" sz="2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5948</Words>
  <Application>WPS 演示</Application>
  <PresentationFormat/>
  <Paragraphs>1364</Paragraphs>
  <Slides>35</Slides>
  <Notes>1</Notes>
  <HiddenSlides>0</HiddenSlides>
  <MMClips>1</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35</vt:i4>
      </vt:variant>
    </vt:vector>
  </HeadingPairs>
  <TitlesOfParts>
    <vt:vector size="59" baseType="lpstr">
      <vt:lpstr>Arial</vt:lpstr>
      <vt:lpstr>宋体</vt:lpstr>
      <vt:lpstr>Wingdings</vt:lpstr>
      <vt:lpstr>Calibri</vt:lpstr>
      <vt:lpstr>微软雅黑</vt:lpstr>
      <vt:lpstr>Impact</vt:lpstr>
      <vt:lpstr>Agency FB</vt:lpstr>
      <vt:lpstr>Adobe 宋体 Std L</vt:lpstr>
      <vt:lpstr>方正兰亭粗黑简体</vt:lpstr>
      <vt:lpstr>Times New Roman</vt:lpstr>
      <vt:lpstr>黑体</vt:lpstr>
      <vt:lpstr>Arial Unicode MS</vt:lpstr>
      <vt:lpstr>华文细黑</vt:lpstr>
      <vt:lpstr>华康新综艺W7(P)</vt:lpstr>
      <vt:lpstr>Adobe 黑体 Std R</vt:lpstr>
      <vt:lpstr>Verdana</vt:lpstr>
      <vt:lpstr>Arial Narrow</vt:lpstr>
      <vt:lpstr>Century725 Blk BT</vt:lpstr>
      <vt:lpstr>方正大黑简体</vt:lpstr>
      <vt:lpstr>MStiffHeiHK-UltraBold</vt:lpstr>
      <vt:lpstr>Tempus Sans ITC</vt:lpstr>
      <vt:lpstr>Segoe Print</vt:lpstr>
      <vt:lpstr>MingLiU</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dc:title>
  <dc:creator>Windows 用户</dc:creator>
  <cp:lastModifiedBy>lhl</cp:lastModifiedBy>
  <cp:revision>55</cp:revision>
  <dcterms:created xsi:type="dcterms:W3CDTF">2015-02-02T06:52:00Z</dcterms:created>
  <dcterms:modified xsi:type="dcterms:W3CDTF">2018-07-17T01:51:29Z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2052-10.1.0.7397</vt:lpwstr>
  </property>
</Properties>
</file>